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Vikström" userId="58cd71f30afa291c" providerId="LiveId" clId="{81E6EBC3-1957-4913-B049-F7704085EC08}"/>
    <pc:docChg chg="modSld">
      <pc:chgData name="Sara Vikström" userId="58cd71f30afa291c" providerId="LiveId" clId="{81E6EBC3-1957-4913-B049-F7704085EC08}" dt="2024-09-07T21:07:51.917" v="35" actId="20577"/>
      <pc:docMkLst>
        <pc:docMk/>
      </pc:docMkLst>
      <pc:sldChg chg="modSp mod">
        <pc:chgData name="Sara Vikström" userId="58cd71f30afa291c" providerId="LiveId" clId="{81E6EBC3-1957-4913-B049-F7704085EC08}" dt="2024-09-07T21:07:51.917" v="35" actId="20577"/>
        <pc:sldMkLst>
          <pc:docMk/>
          <pc:sldMk cId="1817670165" sldId="257"/>
        </pc:sldMkLst>
        <pc:spChg chg="mod">
          <ac:chgData name="Sara Vikström" userId="58cd71f30afa291c" providerId="LiveId" clId="{81E6EBC3-1957-4913-B049-F7704085EC08}" dt="2024-09-07T21:07:51.917" v="35" actId="20577"/>
          <ac:spMkLst>
            <pc:docMk/>
            <pc:sldMk cId="1817670165" sldId="257"/>
            <ac:spMk id="3" creationId="{21B3A9E2-A81A-00DF-BBC7-B5596E524A20}"/>
          </ac:spMkLst>
        </pc:spChg>
      </pc:sldChg>
      <pc:sldChg chg="modSp mod">
        <pc:chgData name="Sara Vikström" userId="58cd71f30afa291c" providerId="LiveId" clId="{81E6EBC3-1957-4913-B049-F7704085EC08}" dt="2024-09-07T21:07:25.208" v="23" actId="20577"/>
        <pc:sldMkLst>
          <pc:docMk/>
          <pc:sldMk cId="659496998" sldId="259"/>
        </pc:sldMkLst>
        <pc:spChg chg="mod">
          <ac:chgData name="Sara Vikström" userId="58cd71f30afa291c" providerId="LiveId" clId="{81E6EBC3-1957-4913-B049-F7704085EC08}" dt="2024-09-07T21:07:25.208" v="23" actId="20577"/>
          <ac:spMkLst>
            <pc:docMk/>
            <pc:sldMk cId="659496998" sldId="259"/>
            <ac:spMk id="8" creationId="{2FC6B295-DD16-03E6-A192-AA58A963A5C7}"/>
          </ac:spMkLst>
        </pc:spChg>
      </pc:sldChg>
      <pc:sldChg chg="modSp mod">
        <pc:chgData name="Sara Vikström" userId="58cd71f30afa291c" providerId="LiveId" clId="{81E6EBC3-1957-4913-B049-F7704085EC08}" dt="2024-09-07T21:07:04.730" v="5" actId="20577"/>
        <pc:sldMkLst>
          <pc:docMk/>
          <pc:sldMk cId="530471735" sldId="263"/>
        </pc:sldMkLst>
        <pc:spChg chg="mod">
          <ac:chgData name="Sara Vikström" userId="58cd71f30afa291c" providerId="LiveId" clId="{81E6EBC3-1957-4913-B049-F7704085EC08}" dt="2024-09-07T21:07:04.730" v="5" actId="20577"/>
          <ac:spMkLst>
            <pc:docMk/>
            <pc:sldMk cId="530471735" sldId="263"/>
            <ac:spMk id="3" creationId="{70D374FF-514F-94F1-16D2-DDA3F94E1F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640F6F6-CF15-ED2E-0481-8DA65613E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236" y="128128"/>
            <a:ext cx="8637072" cy="977621"/>
          </a:xfrm>
        </p:spPr>
        <p:txBody>
          <a:bodyPr>
            <a:normAutofit/>
          </a:bodyPr>
          <a:lstStyle/>
          <a:p>
            <a:r>
              <a:rPr lang="sv-SE" sz="3200" dirty="0"/>
              <a:t>Grupp 1 – Vitberget &amp; </a:t>
            </a:r>
            <a:r>
              <a:rPr lang="sv-SE" sz="3200" dirty="0" err="1"/>
              <a:t>Norrböle</a:t>
            </a:r>
            <a:endParaRPr lang="sv-SE" sz="32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DBCDBBE0-BD63-2531-5AEA-44E21585B2A3}"/>
              </a:ext>
            </a:extLst>
          </p:cNvPr>
          <p:cNvSpPr txBox="1"/>
          <p:nvPr/>
        </p:nvSpPr>
        <p:spPr>
          <a:xfrm>
            <a:off x="362737" y="824328"/>
            <a:ext cx="98464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Hela Vitberget/Eriksberg, nya och gamla området. Västra sidan av </a:t>
            </a:r>
            <a:r>
              <a:rPr lang="sv-SE" dirty="0" err="1"/>
              <a:t>Norrböle</a:t>
            </a:r>
            <a:r>
              <a:rPr lang="sv-SE" dirty="0"/>
              <a:t>.</a:t>
            </a:r>
          </a:p>
          <a:p>
            <a:endParaRPr lang="sv-SE" dirty="0"/>
          </a:p>
          <a:p>
            <a:r>
              <a:rPr lang="sv-SE" dirty="0"/>
              <a:t>På </a:t>
            </a:r>
            <a:r>
              <a:rPr lang="sv-SE" dirty="0" err="1"/>
              <a:t>Norrböle</a:t>
            </a:r>
            <a:r>
              <a:rPr lang="sv-SE" dirty="0"/>
              <a:t> är Norra stationsgatan er </a:t>
            </a:r>
            <a:br>
              <a:rPr lang="sv-SE" dirty="0"/>
            </a:br>
            <a:r>
              <a:rPr lang="sv-SE" dirty="0"/>
              <a:t>gräns mot grupp 2. Bestäm tillsammans </a:t>
            </a:r>
            <a:br>
              <a:rPr lang="sv-SE" dirty="0"/>
            </a:br>
            <a:r>
              <a:rPr lang="sv-SE" dirty="0"/>
              <a:t>med grupp 2 hur ni gör där.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C12DE9-74F6-B05A-E7FA-0E8FFCCD4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781" y="1352841"/>
            <a:ext cx="6689580" cy="67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8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77420B-C583-BFF1-6430-EE0D39C89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42420"/>
            <a:ext cx="9603275" cy="1049235"/>
          </a:xfrm>
        </p:spPr>
        <p:txBody>
          <a:bodyPr/>
          <a:lstStyle/>
          <a:p>
            <a:r>
              <a:rPr lang="sv-SE" dirty="0"/>
              <a:t>Grupp 2 – Alhem och </a:t>
            </a:r>
            <a:r>
              <a:rPr lang="sv-SE" dirty="0" err="1"/>
              <a:t>Norrböle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1B3A9E2-A81A-00DF-BBC7-B5596E524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929" y="999428"/>
            <a:ext cx="9603275" cy="3450613"/>
          </a:xfrm>
        </p:spPr>
        <p:txBody>
          <a:bodyPr/>
          <a:lstStyle/>
          <a:p>
            <a:r>
              <a:rPr lang="sv-SE" dirty="0"/>
              <a:t>Hela Alhem och östra sidan av </a:t>
            </a:r>
            <a:r>
              <a:rPr lang="sv-SE" dirty="0" err="1"/>
              <a:t>Norrböle</a:t>
            </a:r>
            <a:r>
              <a:rPr lang="sv-SE" dirty="0"/>
              <a:t>. Norra stationsgatan är er gräns mot grupp 1. Prata ihop er </a:t>
            </a:r>
            <a:r>
              <a:rPr lang="sv-SE"/>
              <a:t>med grupp 1 </a:t>
            </a:r>
            <a:r>
              <a:rPr lang="sv-SE" dirty="0"/>
              <a:t>om hur ni gör där.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E1487083-DDD3-CDF3-DA89-C1A08B3B7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05" y="1932494"/>
            <a:ext cx="8982524" cy="48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0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E6182B-103C-4C87-474B-932784646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82350"/>
            <a:ext cx="9603275" cy="1049235"/>
          </a:xfrm>
        </p:spPr>
        <p:txBody>
          <a:bodyPr/>
          <a:lstStyle/>
          <a:p>
            <a:r>
              <a:rPr lang="sv-SE" dirty="0"/>
              <a:t>Grupp 3 - Västra delen av Morön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6CD706-D503-B75C-767C-4F1E1F00E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38" y="941077"/>
            <a:ext cx="9603275" cy="3450613"/>
          </a:xfrm>
        </p:spPr>
        <p:txBody>
          <a:bodyPr/>
          <a:lstStyle/>
          <a:p>
            <a:r>
              <a:rPr lang="sv-SE" dirty="0"/>
              <a:t>Fokusera i första hand på villor, radhus och mindre lägenhetshus. Men ni får självklart ta lägenheterna på Getbergsvägen om ni vill.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F72666-D882-CC26-27C0-F980A30BF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908" y="1845521"/>
            <a:ext cx="8682087" cy="54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77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464A30-3246-D40C-0823-25302805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 4 – Morön och Hedensbyn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9AC8997F-854F-E507-8C07-A88D831AF2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370" y="1968991"/>
            <a:ext cx="8519435" cy="4563784"/>
          </a:xfrm>
        </p:spPr>
      </p:pic>
    </p:spTree>
    <p:extLst>
      <p:ext uri="{BB962C8B-B14F-4D97-AF65-F5344CB8AC3E}">
        <p14:creationId xmlns:p14="http://schemas.microsoft.com/office/powerpoint/2010/main" val="4074025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A70B87-C86F-CEA9-8D46-D8756478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6164" y="342420"/>
            <a:ext cx="9603275" cy="1049235"/>
          </a:xfrm>
        </p:spPr>
        <p:txBody>
          <a:bodyPr/>
          <a:lstStyle/>
          <a:p>
            <a:r>
              <a:rPr lang="sv-SE" dirty="0"/>
              <a:t>Grupp 5 - Älvsbacka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8BA7A7-2C8E-8D93-75DA-15424617C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286" y="1110759"/>
            <a:ext cx="9603275" cy="3450613"/>
          </a:xfrm>
        </p:spPr>
        <p:txBody>
          <a:bodyPr/>
          <a:lstStyle/>
          <a:p>
            <a:r>
              <a:rPr lang="sv-SE" dirty="0"/>
              <a:t>Hoppa över lägenheterna på </a:t>
            </a:r>
            <a:r>
              <a:rPr lang="sv-SE" dirty="0" err="1"/>
              <a:t>Strömsör</a:t>
            </a:r>
            <a:r>
              <a:rPr lang="sv-SE" dirty="0"/>
              <a:t>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20B5B24-90A4-BB9C-2F81-7FA785950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73" y="1805940"/>
            <a:ext cx="11010900" cy="50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54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02D580-D8DC-3810-8253-33DF109D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9" y="191777"/>
            <a:ext cx="9603275" cy="1049235"/>
          </a:xfrm>
        </p:spPr>
        <p:txBody>
          <a:bodyPr/>
          <a:lstStyle/>
          <a:p>
            <a:r>
              <a:rPr lang="sv-SE" dirty="0"/>
              <a:t>Grupp 6 och 7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0212114-7378-505A-8FF4-ABE946EF03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2620" y="2016125"/>
            <a:ext cx="4661085" cy="3449638"/>
          </a:xfr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FC6B295-DD16-03E6-A192-AA58A963A5C7}"/>
              </a:ext>
            </a:extLst>
          </p:cNvPr>
          <p:cNvSpPr txBox="1"/>
          <p:nvPr/>
        </p:nvSpPr>
        <p:spPr>
          <a:xfrm>
            <a:off x="1404594" y="1093509"/>
            <a:ext cx="6249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Förslag på hur ni delar upp Morö backe, ni får självklart göra egna justeringar men era grupper måste prata ihop sig. </a:t>
            </a:r>
          </a:p>
        </p:txBody>
      </p:sp>
    </p:spTree>
    <p:extLst>
      <p:ext uri="{BB962C8B-B14F-4D97-AF65-F5344CB8AC3E}">
        <p14:creationId xmlns:p14="http://schemas.microsoft.com/office/powerpoint/2010/main" val="65949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EB86E51-7892-0412-C8C7-F91771559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48" y="182350"/>
            <a:ext cx="10753196" cy="1049235"/>
          </a:xfrm>
        </p:spPr>
        <p:txBody>
          <a:bodyPr/>
          <a:lstStyle/>
          <a:p>
            <a:r>
              <a:rPr lang="sv-SE" dirty="0"/>
              <a:t>Grupp 8 – Sjungande dalen &amp; </a:t>
            </a:r>
            <a:r>
              <a:rPr lang="sv-SE" dirty="0" err="1"/>
              <a:t>Stämningsgården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96ADA5-EEA3-CC2B-8535-89CF2AF2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61" y="823053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Ni får själva avgöra var ni vill lämna lappar/hämtar, ni har fått ett stort område men ta det ni hinner. Fokusera på radhus och villor.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C95862E-9006-D23C-84C7-A3E455934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61" y="1689332"/>
            <a:ext cx="9938816" cy="516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69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BB64ED-915A-F599-3E0D-D77884C78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267191"/>
            <a:ext cx="9603275" cy="1049235"/>
          </a:xfrm>
        </p:spPr>
        <p:txBody>
          <a:bodyPr/>
          <a:lstStyle/>
          <a:p>
            <a:r>
              <a:rPr lang="sv-SE" dirty="0"/>
              <a:t>Grupp 9 – Lejonström &amp; Medlefors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0D374FF-514F-94F1-16D2-DDA3F94E1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164" y="1063625"/>
            <a:ext cx="9603275" cy="3450613"/>
          </a:xfrm>
        </p:spPr>
        <p:txBody>
          <a:bodyPr/>
          <a:lstStyle/>
          <a:p>
            <a:r>
              <a:rPr lang="sv-SE" dirty="0"/>
              <a:t>Ni är ensamma på </a:t>
            </a:r>
            <a:r>
              <a:rPr lang="sv-SE" dirty="0" err="1"/>
              <a:t>områder</a:t>
            </a:r>
            <a:r>
              <a:rPr lang="sv-SE" dirty="0"/>
              <a:t> söder om Järnvägsleden. Välj själva vilka delar av området ni tar. Fokusera på gator med främst villor och radhus.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33F51ED-E8B5-7389-16D0-99EA18F20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94" y="1868482"/>
            <a:ext cx="11428429" cy="642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7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ACA5D5-1E32-E730-FAA8-D794A43F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738" y="267191"/>
            <a:ext cx="9603275" cy="1049235"/>
          </a:xfrm>
        </p:spPr>
        <p:txBody>
          <a:bodyPr/>
          <a:lstStyle/>
          <a:p>
            <a:r>
              <a:rPr lang="sv-SE" dirty="0"/>
              <a:t>Grupp 10 - Sunnanå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7A4DA7E-46F3-0C4F-8536-4051CBE01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737" y="824112"/>
            <a:ext cx="9603275" cy="3450613"/>
          </a:xfrm>
        </p:spPr>
        <p:txBody>
          <a:bodyPr/>
          <a:lstStyle/>
          <a:p>
            <a:r>
              <a:rPr lang="sv-SE" dirty="0"/>
              <a:t>Ni är ensamma på södra sidan om älven, välj tillsammans i gruppen var ni lämnar lappar/hämtar.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53531BB-6AC2-39CE-2416-6F84F143C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882" y="1691451"/>
            <a:ext cx="6838282" cy="516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8008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TM10001114[[fn=Galleri]]</Template>
  <TotalTime>94</TotalTime>
  <Words>247</Words>
  <Application>Microsoft Office PowerPoint</Application>
  <PresentationFormat>Bredbild</PresentationFormat>
  <Paragraphs>19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Galleri</vt:lpstr>
      <vt:lpstr>PowerPoint-presentation</vt:lpstr>
      <vt:lpstr>Grupp 2 – Alhem och Norrböle</vt:lpstr>
      <vt:lpstr>Grupp 3 - Västra delen av Morön</vt:lpstr>
      <vt:lpstr>Grupp 4 – Morön och Hedensbyn</vt:lpstr>
      <vt:lpstr>Grupp 5 - Älvsbacka</vt:lpstr>
      <vt:lpstr>Grupp 6 och 7</vt:lpstr>
      <vt:lpstr>Grupp 8 – Sjungande dalen &amp; Stämningsgården</vt:lpstr>
      <vt:lpstr>Grupp 9 – Lejonström &amp; Medlefors</vt:lpstr>
      <vt:lpstr>Grupp 10 - Sunnanå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Vikström</dc:creator>
  <cp:lastModifiedBy>Sara Vikström</cp:lastModifiedBy>
  <cp:revision>1</cp:revision>
  <dcterms:created xsi:type="dcterms:W3CDTF">2024-09-07T19:33:26Z</dcterms:created>
  <dcterms:modified xsi:type="dcterms:W3CDTF">2024-09-07T21:07:56Z</dcterms:modified>
</cp:coreProperties>
</file>