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904D4E-B3E6-445A-B6FF-E29CC46F864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001236B-F6AF-4683-97ED-7F98B60549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D7CC9FA-13AD-46B8-888D-86F23312898C}"/>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5" name="Platshållare för sidfot 4">
            <a:extLst>
              <a:ext uri="{FF2B5EF4-FFF2-40B4-BE49-F238E27FC236}">
                <a16:creationId xmlns:a16="http://schemas.microsoft.com/office/drawing/2014/main" id="{419F92F6-3FC5-413C-A1E9-1B18BF34A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6AB36CD-3A20-41A2-8877-790833984BF5}"/>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48922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85FF83-94CC-47FA-9023-49A578792C3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ED93D36-8CA8-42D3-80C5-D1C1DB3D480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7AFB251-975A-454C-B1C1-39E351A05770}"/>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5" name="Platshållare för sidfot 4">
            <a:extLst>
              <a:ext uri="{FF2B5EF4-FFF2-40B4-BE49-F238E27FC236}">
                <a16:creationId xmlns:a16="http://schemas.microsoft.com/office/drawing/2014/main" id="{5FEA987E-017C-41F5-8BBD-8B011AD2359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235C136-FEE3-4DFF-8CC3-7CBBF136EB96}"/>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370767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C8119A4-C87C-4258-A261-E6BFC7EAAB0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B835D33-6011-482B-B942-3037742CC36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6B8FE8B-FA49-43B9-BA26-03A589C1A008}"/>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5" name="Platshållare för sidfot 4">
            <a:extLst>
              <a:ext uri="{FF2B5EF4-FFF2-40B4-BE49-F238E27FC236}">
                <a16:creationId xmlns:a16="http://schemas.microsoft.com/office/drawing/2014/main" id="{53A43C4D-3A3E-4583-8C30-63DF5F37AB1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554ED3D-0FBD-46B5-A09D-66A0380E08CA}"/>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35912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94A780-61D7-4525-8B1F-2320097FC8A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EFFD62D-9D03-4F48-8BB3-A87B10173D9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B3C5BCE-3D56-4E35-AD73-43C7B15BE452}"/>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5" name="Platshållare för sidfot 4">
            <a:extLst>
              <a:ext uri="{FF2B5EF4-FFF2-40B4-BE49-F238E27FC236}">
                <a16:creationId xmlns:a16="http://schemas.microsoft.com/office/drawing/2014/main" id="{50A988BA-C522-44A1-BFFB-D5EB5FE283E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6B8B0F-82B1-450C-BAA0-8DA90F6D883A}"/>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471637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D81CED-48E6-4CD3-82D5-41E2FC0BD41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E5981AD8-1368-4D6C-A61E-1D4B1B18D0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03438EA-DFD7-4F0E-B4CF-74F812D56456}"/>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5" name="Platshållare för sidfot 4">
            <a:extLst>
              <a:ext uri="{FF2B5EF4-FFF2-40B4-BE49-F238E27FC236}">
                <a16:creationId xmlns:a16="http://schemas.microsoft.com/office/drawing/2014/main" id="{37F82412-5136-4515-BDA1-C81F55E4161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4A001E6-A70D-4E14-9C8D-BEA7B566326F}"/>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3005614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9ED6B1-F640-4E0E-B396-1B3EA5C8E20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B14B80C-0701-48F8-A289-0187BA69482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C261FB8-1236-4919-9524-728E619841A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0AB76A3-867A-44D3-9798-D44B6CABF82F}"/>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6" name="Platshållare för sidfot 5">
            <a:extLst>
              <a:ext uri="{FF2B5EF4-FFF2-40B4-BE49-F238E27FC236}">
                <a16:creationId xmlns:a16="http://schemas.microsoft.com/office/drawing/2014/main" id="{44D9A2DC-2EED-45B4-8A54-5DC29AFE7BE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B9E3ED8-F362-4746-A8E5-7659EEA20070}"/>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255624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92A4D3-12E7-413F-9A8B-581E31D5FE35}"/>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1CB5481-2EC5-49B1-AF97-B1DBC8F14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2A8A5C5-57D0-4ED4-962D-8F1FEAD7315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B245CEB-2717-4914-803D-DAB6F72BEB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3CFB752-A09F-435E-97D2-9EE06C91BFC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89B489B-78AA-46C1-9223-E7916979146A}"/>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8" name="Platshållare för sidfot 7">
            <a:extLst>
              <a:ext uri="{FF2B5EF4-FFF2-40B4-BE49-F238E27FC236}">
                <a16:creationId xmlns:a16="http://schemas.microsoft.com/office/drawing/2014/main" id="{8D66B14A-E23E-4A67-8F9C-B8BC7A43D23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78E10989-005C-4856-9115-305850300F35}"/>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1381203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9F563A-749F-4CDF-B79C-4E0138B894C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C5550EA-F779-4542-8164-D29E76EB0C56}"/>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4" name="Platshållare för sidfot 3">
            <a:extLst>
              <a:ext uri="{FF2B5EF4-FFF2-40B4-BE49-F238E27FC236}">
                <a16:creationId xmlns:a16="http://schemas.microsoft.com/office/drawing/2014/main" id="{71283683-DA8D-4148-9B32-C9865CE58FE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BD52720-15BD-400C-9488-1704E1354741}"/>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86988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58A4241-3FB0-4BE7-94CF-452805D5E969}"/>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3" name="Platshållare för sidfot 2">
            <a:extLst>
              <a:ext uri="{FF2B5EF4-FFF2-40B4-BE49-F238E27FC236}">
                <a16:creationId xmlns:a16="http://schemas.microsoft.com/office/drawing/2014/main" id="{0313D531-7E12-4E9F-8214-FA6D4D51C25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49C9D4E-B6FE-4327-A001-8382E6310EDB}"/>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156573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ECF8B6-13DB-405D-B066-425C4B0BB0C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A71A9C4-AF5D-41B2-BA51-E44CC1468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219DEBA-36CF-4EC7-80E1-44E0ECEDB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7D3C702-7149-4FC7-95F2-FF96A7442D63}"/>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6" name="Platshållare för sidfot 5">
            <a:extLst>
              <a:ext uri="{FF2B5EF4-FFF2-40B4-BE49-F238E27FC236}">
                <a16:creationId xmlns:a16="http://schemas.microsoft.com/office/drawing/2014/main" id="{3BB989D7-2DC9-499C-AC48-DC35682704D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ED96A7F-7233-4775-895B-31B4585717B6}"/>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470231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BF3B47-3E11-44F7-ACAA-358EC2132FD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CACAFB1-06D9-410F-80AE-74A51C1B52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B3FBE8DB-84BB-480D-A505-479CEDDA55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2FE1623-9DEA-4610-87D0-68F617789725}"/>
              </a:ext>
            </a:extLst>
          </p:cNvPr>
          <p:cNvSpPr>
            <a:spLocks noGrp="1"/>
          </p:cNvSpPr>
          <p:nvPr>
            <p:ph type="dt" sz="half" idx="10"/>
          </p:nvPr>
        </p:nvSpPr>
        <p:spPr/>
        <p:txBody>
          <a:bodyPr/>
          <a:lstStyle/>
          <a:p>
            <a:fld id="{DC5AA7D9-4C77-4920-A0B9-5069EC74AA07}" type="datetimeFigureOut">
              <a:rPr lang="sv-SE" smtClean="0"/>
              <a:t>2019-09-19</a:t>
            </a:fld>
            <a:endParaRPr lang="sv-SE"/>
          </a:p>
        </p:txBody>
      </p:sp>
      <p:sp>
        <p:nvSpPr>
          <p:cNvPr id="6" name="Platshållare för sidfot 5">
            <a:extLst>
              <a:ext uri="{FF2B5EF4-FFF2-40B4-BE49-F238E27FC236}">
                <a16:creationId xmlns:a16="http://schemas.microsoft.com/office/drawing/2014/main" id="{BAB3682F-2C01-4668-9AC8-3420D4EFB8A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6EEDFAD-A250-48B2-8E7C-AE246EBE47E3}"/>
              </a:ext>
            </a:extLst>
          </p:cNvPr>
          <p:cNvSpPr>
            <a:spLocks noGrp="1"/>
          </p:cNvSpPr>
          <p:nvPr>
            <p:ph type="sldNum" sz="quarter" idx="12"/>
          </p:nvPr>
        </p:nvSpPr>
        <p:spPr/>
        <p:txBody>
          <a:bodyPr/>
          <a:lstStyle/>
          <a:p>
            <a:fld id="{E578FB24-F2D7-4F84-98A2-308CEC778AF8}" type="slidenum">
              <a:rPr lang="sv-SE" smtClean="0"/>
              <a:t>‹#›</a:t>
            </a:fld>
            <a:endParaRPr lang="sv-SE"/>
          </a:p>
        </p:txBody>
      </p:sp>
    </p:spTree>
    <p:extLst>
      <p:ext uri="{BB962C8B-B14F-4D97-AF65-F5344CB8AC3E}">
        <p14:creationId xmlns:p14="http://schemas.microsoft.com/office/powerpoint/2010/main" val="2731653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FAA11C4-A095-4848-91F3-13990D869B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6822E8F-204D-43F9-B8CA-5232338E3E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0E767C3-9D0C-4D0B-852B-C23BDFA734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5AA7D9-4C77-4920-A0B9-5069EC74AA07}" type="datetimeFigureOut">
              <a:rPr lang="sv-SE" smtClean="0"/>
              <a:t>2019-09-19</a:t>
            </a:fld>
            <a:endParaRPr lang="sv-SE"/>
          </a:p>
        </p:txBody>
      </p:sp>
      <p:sp>
        <p:nvSpPr>
          <p:cNvPr id="5" name="Platshållare för sidfot 4">
            <a:extLst>
              <a:ext uri="{FF2B5EF4-FFF2-40B4-BE49-F238E27FC236}">
                <a16:creationId xmlns:a16="http://schemas.microsoft.com/office/drawing/2014/main" id="{9F782751-3E55-4E50-922E-3E3BBFA048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CAD21AEB-F5DD-4E76-8E53-ECBD95D0C7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8FB24-F2D7-4F84-98A2-308CEC778AF8}" type="slidenum">
              <a:rPr lang="sv-SE" smtClean="0"/>
              <a:t>‹#›</a:t>
            </a:fld>
            <a:endParaRPr lang="sv-SE"/>
          </a:p>
        </p:txBody>
      </p:sp>
    </p:spTree>
    <p:extLst>
      <p:ext uri="{BB962C8B-B14F-4D97-AF65-F5344CB8AC3E}">
        <p14:creationId xmlns:p14="http://schemas.microsoft.com/office/powerpoint/2010/main" val="1880604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i.wikipedia.org/wiki/Skellefte%C3%A5_AI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14">
            <a:extLst>
              <a:ext uri="{FF2B5EF4-FFF2-40B4-BE49-F238E27FC236}">
                <a16:creationId xmlns:a16="http://schemas.microsoft.com/office/drawing/2014/main" id="{6FC11E2E-9797-4FEA-90FD-894E32A2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 name="Freeform 33">
            <a:extLst>
              <a:ext uri="{FF2B5EF4-FFF2-40B4-BE49-F238E27FC236}">
                <a16:creationId xmlns:a16="http://schemas.microsoft.com/office/drawing/2014/main" id="{F8828EFD-56F8-4B00-9A0D-B623CC074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02096" y="3608996"/>
            <a:ext cx="4522796" cy="3249004"/>
          </a:xfrm>
          <a:custGeom>
            <a:avLst/>
            <a:gdLst>
              <a:gd name="connsiteX0" fmla="*/ 3018081 w 4522796"/>
              <a:gd name="connsiteY0" fmla="*/ 0 h 3249004"/>
              <a:gd name="connsiteX1" fmla="*/ 0 w 4522796"/>
              <a:gd name="connsiteY1" fmla="*/ 0 h 3249004"/>
              <a:gd name="connsiteX2" fmla="*/ 0 w 4522796"/>
              <a:gd name="connsiteY2" fmla="*/ 3249004 h 3249004"/>
              <a:gd name="connsiteX3" fmla="*/ 4522796 w 4522796"/>
              <a:gd name="connsiteY3" fmla="*/ 3249004 h 3249004"/>
            </a:gdLst>
            <a:ahLst/>
            <a:cxnLst>
              <a:cxn ang="0">
                <a:pos x="connsiteX0" y="connsiteY0"/>
              </a:cxn>
              <a:cxn ang="0">
                <a:pos x="connsiteX1" y="connsiteY1"/>
              </a:cxn>
              <a:cxn ang="0">
                <a:pos x="connsiteX2" y="connsiteY2"/>
              </a:cxn>
              <a:cxn ang="0">
                <a:pos x="connsiteX3" y="connsiteY3"/>
              </a:cxn>
            </a:cxnLst>
            <a:rect l="l" t="t" r="r" b="b"/>
            <a:pathLst>
              <a:path w="4522796" h="3249004">
                <a:moveTo>
                  <a:pt x="3018081" y="0"/>
                </a:moveTo>
                <a:lnTo>
                  <a:pt x="0" y="0"/>
                </a:lnTo>
                <a:lnTo>
                  <a:pt x="0" y="3249004"/>
                </a:lnTo>
                <a:lnTo>
                  <a:pt x="4522796" y="324900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2" name="Rubrik 1">
            <a:extLst>
              <a:ext uri="{FF2B5EF4-FFF2-40B4-BE49-F238E27FC236}">
                <a16:creationId xmlns:a16="http://schemas.microsoft.com/office/drawing/2014/main" id="{07ACFC55-5216-488B-957A-B62A6BB978CA}"/>
              </a:ext>
            </a:extLst>
          </p:cNvPr>
          <p:cNvSpPr>
            <a:spLocks noGrp="1"/>
          </p:cNvSpPr>
          <p:nvPr>
            <p:ph type="ctrTitle"/>
          </p:nvPr>
        </p:nvSpPr>
        <p:spPr>
          <a:xfrm>
            <a:off x="1524000" y="3011117"/>
            <a:ext cx="6618051" cy="1355750"/>
          </a:xfrm>
        </p:spPr>
        <p:txBody>
          <a:bodyPr>
            <a:normAutofit/>
          </a:bodyPr>
          <a:lstStyle/>
          <a:p>
            <a:pPr algn="l"/>
            <a:r>
              <a:rPr lang="sv-SE" sz="5400"/>
              <a:t>Föräldramöte</a:t>
            </a:r>
          </a:p>
        </p:txBody>
      </p:sp>
      <p:sp>
        <p:nvSpPr>
          <p:cNvPr id="3" name="Underrubrik 2">
            <a:extLst>
              <a:ext uri="{FF2B5EF4-FFF2-40B4-BE49-F238E27FC236}">
                <a16:creationId xmlns:a16="http://schemas.microsoft.com/office/drawing/2014/main" id="{960C4C92-DDA7-4B8A-8BC0-37A6F87B901A}"/>
              </a:ext>
            </a:extLst>
          </p:cNvPr>
          <p:cNvSpPr>
            <a:spLocks noGrp="1"/>
          </p:cNvSpPr>
          <p:nvPr>
            <p:ph type="subTitle" idx="1"/>
          </p:nvPr>
        </p:nvSpPr>
        <p:spPr>
          <a:xfrm>
            <a:off x="1567108" y="4366867"/>
            <a:ext cx="6618051" cy="911117"/>
          </a:xfrm>
        </p:spPr>
        <p:txBody>
          <a:bodyPr>
            <a:normAutofit/>
          </a:bodyPr>
          <a:lstStyle/>
          <a:p>
            <a:pPr algn="l"/>
            <a:r>
              <a:rPr lang="sv-SE" sz="2000" b="1" dirty="0"/>
              <a:t>U9</a:t>
            </a:r>
          </a:p>
          <a:p>
            <a:pPr algn="l"/>
            <a:r>
              <a:rPr lang="sv-SE" sz="2000" dirty="0"/>
              <a:t>Datum:2019-09-18</a:t>
            </a:r>
          </a:p>
        </p:txBody>
      </p:sp>
      <p:sp>
        <p:nvSpPr>
          <p:cNvPr id="15" name="Freeform 24">
            <a:extLst>
              <a:ext uri="{FF2B5EF4-FFF2-40B4-BE49-F238E27FC236}">
                <a16:creationId xmlns:a16="http://schemas.microsoft.com/office/drawing/2014/main" id="{3D4697C8-4A0D-4493-B526-7CC15E0EE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rgbClr val="957B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6BF733BE-9601-4F6B-93DD-613B2A87CAC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72791" y="711810"/>
            <a:ext cx="3079129" cy="4025005"/>
          </a:xfrm>
          <a:prstGeom prst="rect">
            <a:avLst/>
          </a:prstGeom>
        </p:spPr>
      </p:pic>
      <p:sp>
        <p:nvSpPr>
          <p:cNvPr id="17" name="Freeform 15">
            <a:extLst>
              <a:ext uri="{FF2B5EF4-FFF2-40B4-BE49-F238E27FC236}">
                <a16:creationId xmlns:a16="http://schemas.microsoft.com/office/drawing/2014/main" id="{A085B63A-2D2F-4B09-9BFB-E2080686C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ruta 5">
            <a:extLst>
              <a:ext uri="{FF2B5EF4-FFF2-40B4-BE49-F238E27FC236}">
                <a16:creationId xmlns:a16="http://schemas.microsoft.com/office/drawing/2014/main" id="{462263C3-3921-4049-A909-B4D82A850C74}"/>
              </a:ext>
            </a:extLst>
          </p:cNvPr>
          <p:cNvSpPr txBox="1"/>
          <p:nvPr/>
        </p:nvSpPr>
        <p:spPr>
          <a:xfrm>
            <a:off x="9229405" y="6146190"/>
            <a:ext cx="1944406" cy="200055"/>
          </a:xfrm>
          <a:prstGeom prst="rect">
            <a:avLst/>
          </a:prstGeom>
          <a:solidFill>
            <a:srgbClr val="000000"/>
          </a:solidFill>
        </p:spPr>
        <p:txBody>
          <a:bodyPr wrap="square" rtlCol="0">
            <a:spAutoFit/>
          </a:bodyPr>
          <a:lstStyle/>
          <a:p>
            <a:pPr algn="r">
              <a:spcAft>
                <a:spcPts val="600"/>
              </a:spcAft>
            </a:pPr>
            <a:endParaRPr lang="sv-SE" sz="700" dirty="0">
              <a:solidFill>
                <a:srgbClr val="FFFFFF"/>
              </a:solidFill>
            </a:endParaRPr>
          </a:p>
        </p:txBody>
      </p:sp>
    </p:spTree>
    <p:extLst>
      <p:ext uri="{BB962C8B-B14F-4D97-AF65-F5344CB8AC3E}">
        <p14:creationId xmlns:p14="http://schemas.microsoft.com/office/powerpoint/2010/main" val="233901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282101-9C5D-4ADD-A7D4-EAFE89AA571F}"/>
              </a:ext>
            </a:extLst>
          </p:cNvPr>
          <p:cNvSpPr>
            <a:spLocks noGrp="1"/>
          </p:cNvSpPr>
          <p:nvPr>
            <p:ph type="title"/>
          </p:nvPr>
        </p:nvSpPr>
        <p:spPr>
          <a:xfrm>
            <a:off x="838200" y="365126"/>
            <a:ext cx="10515600" cy="422666"/>
          </a:xfrm>
        </p:spPr>
        <p:txBody>
          <a:bodyPr>
            <a:normAutofit fontScale="90000"/>
          </a:bodyPr>
          <a:lstStyle/>
          <a:p>
            <a:r>
              <a:rPr lang="sv-SE" dirty="0"/>
              <a:t>Informationspunkter:</a:t>
            </a:r>
          </a:p>
        </p:txBody>
      </p:sp>
      <p:sp>
        <p:nvSpPr>
          <p:cNvPr id="3" name="Platshållare för innehåll 2">
            <a:extLst>
              <a:ext uri="{FF2B5EF4-FFF2-40B4-BE49-F238E27FC236}">
                <a16:creationId xmlns:a16="http://schemas.microsoft.com/office/drawing/2014/main" id="{D6443B0C-BFB5-4B10-A6FA-83CD6F0D8443}"/>
              </a:ext>
            </a:extLst>
          </p:cNvPr>
          <p:cNvSpPr>
            <a:spLocks noGrp="1"/>
          </p:cNvSpPr>
          <p:nvPr>
            <p:ph idx="1"/>
          </p:nvPr>
        </p:nvSpPr>
        <p:spPr>
          <a:xfrm>
            <a:off x="718931" y="900253"/>
            <a:ext cx="10515600" cy="5792095"/>
          </a:xfrm>
        </p:spPr>
        <p:txBody>
          <a:bodyPr>
            <a:normAutofit fontScale="55000" lnSpcReduction="20000"/>
          </a:bodyPr>
          <a:lstStyle/>
          <a:p>
            <a:r>
              <a:rPr lang="sv-SE" dirty="0"/>
              <a:t>Presentation; vill någon mer vara hjälptränare eller </a:t>
            </a:r>
            <a:r>
              <a:rPr lang="sv-SE" dirty="0" err="1"/>
              <a:t>fystränare</a:t>
            </a:r>
            <a:r>
              <a:rPr lang="sv-SE" dirty="0"/>
              <a:t> så får ni gärna anmäla det till oss lagledare!</a:t>
            </a:r>
          </a:p>
          <a:p>
            <a:r>
              <a:rPr lang="sv-SE" dirty="0"/>
              <a:t>Laget.se!! Ladda ner </a:t>
            </a:r>
            <a:r>
              <a:rPr lang="sv-SE" dirty="0" err="1"/>
              <a:t>appen</a:t>
            </a:r>
            <a:r>
              <a:rPr lang="sv-SE" dirty="0"/>
              <a:t>! Den kommer vara ryggraden när det gäller information för detta lag!</a:t>
            </a:r>
          </a:p>
          <a:p>
            <a:r>
              <a:rPr lang="sv-SE" dirty="0"/>
              <a:t>Linus: Ekonomi-information; se hans bilaga i mappen föräldramöte. </a:t>
            </a:r>
          </a:p>
          <a:p>
            <a:r>
              <a:rPr lang="sv-SE" dirty="0"/>
              <a:t>50/50-lotternas försäljning. Fyll i listan på 2 matcher. Listan kommer att läggas upp på laget.se så att ni kan se vilka datum vi har att fylla. Kontakta någon av oss lagledare ifall ni inte skrivit upp er för att meddela vilka matcher ni vill ha. Om ni får förhinder på matcherna ni tagit på er så ansvarar ni själva för att byta tid med någon annan. </a:t>
            </a:r>
          </a:p>
          <a:p>
            <a:r>
              <a:rPr lang="sv-SE" dirty="0"/>
              <a:t>Info om sammandrag; Sek och fikaförsäljning; Vi har anmält 4 lag. Det blir sammandrag varannan helg, med det kommer ”bara” kallas 4 lag till varje sammandrag. Våra 4 lag kommer aldrig spela samtidigt (se nästa punkt Burträsk). När det är våran tur att anordna sammandrag så kommer ni föräldrar att åläggas ansvar för sek samt fikaförsäljning. Lagledarna kommer styra upp en sådan lista så mer info om vilket sammandrag man ska jobba på kommer när vi vet vilka datum det blir sammandrag. </a:t>
            </a:r>
          </a:p>
          <a:p>
            <a:r>
              <a:rPr lang="sv-SE" dirty="0"/>
              <a:t>Burträsk: Dom har tyvärr för lite spelare så om dom behöver så har vi sagt att kan hjälpa till med spelare. Det kommer alltså förmodligen komma frivilliga tillfällen då de spelare som inte spelar sammandrag för Skellefteå AIK den helgen erbjuds möjlighet att spela med Burträsk. </a:t>
            </a:r>
          </a:p>
          <a:p>
            <a:r>
              <a:rPr lang="sv-SE" dirty="0"/>
              <a:t>Vill vi ordna cup?; föräldramötet tog ett demokratiskt beslut att vi ska ordna 1 cup denna säsong. Lagledarna tar på sig att styra upp vad som behöver göras. Mer info kommer. </a:t>
            </a:r>
          </a:p>
          <a:p>
            <a:r>
              <a:rPr lang="sv-SE" dirty="0"/>
              <a:t>Målvaktslista; Tränarna lägger ut i kalendern vilka målvakter som står vilka träningar. </a:t>
            </a:r>
          </a:p>
          <a:p>
            <a:r>
              <a:rPr lang="sv-SE" dirty="0"/>
              <a:t>Riktlinjer för föräldrar och spelare i hur man uppför sig kommer: Detta kommer tränarna styra upp ihop med spelarna och sedan kommer vi maila ut det till föräldrarna så att ni får veta vad dom bestämt. </a:t>
            </a:r>
          </a:p>
          <a:p>
            <a:r>
              <a:rPr lang="sv-SE" dirty="0"/>
              <a:t>Materialförvaltarnas punkt: dom slipar helst skridskorna på helgerna, men man kan alltid fråga dom ifall dom har tid. </a:t>
            </a:r>
          </a:p>
          <a:p>
            <a:r>
              <a:rPr lang="sv-SE" dirty="0"/>
              <a:t>Tränarnas punkt: om möjligt så vill dom ha samling med laget 15 min innan isträningen börjar. På helg-träningen så ser dom gärna att spelarna byter om på plats. </a:t>
            </a:r>
          </a:p>
          <a:p>
            <a:r>
              <a:rPr lang="sv-SE" dirty="0"/>
              <a:t>Puckleveranslistan; Lisat med vilka hemmamatcher då U9 förväntas leverera puck till domaren läggs upp på laget.se. Meddela oss lagledare vilken match ditt barn vill ha så lägger vi till spelaren på listan.</a:t>
            </a:r>
          </a:p>
          <a:p>
            <a:r>
              <a:rPr lang="sv-SE" dirty="0"/>
              <a:t>Övrigt: Inga föräldrar i båset, märk hjälmarna med namn, </a:t>
            </a:r>
          </a:p>
        </p:txBody>
      </p:sp>
    </p:spTree>
    <p:extLst>
      <p:ext uri="{BB962C8B-B14F-4D97-AF65-F5344CB8AC3E}">
        <p14:creationId xmlns:p14="http://schemas.microsoft.com/office/powerpoint/2010/main" val="36925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460</Words>
  <Application>Microsoft Office PowerPoint</Application>
  <PresentationFormat>Bredbild</PresentationFormat>
  <Paragraphs>17</Paragraphs>
  <Slides>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vt:i4>
      </vt:variant>
    </vt:vector>
  </HeadingPairs>
  <TitlesOfParts>
    <vt:vector size="6" baseType="lpstr">
      <vt:lpstr>Arial</vt:lpstr>
      <vt:lpstr>Calibri</vt:lpstr>
      <vt:lpstr>Calibri Light</vt:lpstr>
      <vt:lpstr>Office-tema</vt:lpstr>
      <vt:lpstr>Föräldramöte</vt:lpstr>
      <vt:lpstr>Informationspunkter: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dc:title>
  <dc:creator>Camilla Dahl</dc:creator>
  <cp:lastModifiedBy>Camilla Dahl</cp:lastModifiedBy>
  <cp:revision>4</cp:revision>
  <dcterms:created xsi:type="dcterms:W3CDTF">2019-09-17T05:53:12Z</dcterms:created>
  <dcterms:modified xsi:type="dcterms:W3CDTF">2019-09-19T08:30:56Z</dcterms:modified>
</cp:coreProperties>
</file>