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70" r:id="rId13"/>
    <p:sldId id="269" r:id="rId14"/>
    <p:sldId id="272" r:id="rId15"/>
    <p:sldId id="271" r:id="rId16"/>
    <p:sldId id="268" r:id="rId17"/>
    <p:sldId id="27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862E71-BD0C-1903-9D16-27548D152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406C865-EC67-C427-5C9B-AB5A8B4B7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6F455FE-45E8-3BBD-8FEA-24A19467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2435C43-E3D0-8AE3-B893-73C044C7A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434CB9C-684F-E3F4-7B43-97519B07B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473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D07CB1-A5DA-2DFD-90E2-E4554E1D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E77A562-F618-5358-1F3B-8162689D0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AB771B-48C6-14C4-A772-6CF4EF27A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642D7C-AE14-FC71-4296-6807C501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D612C2-A686-D7E2-0ED4-82F736BF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140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6ACF198-AF3F-7C76-60F4-C036E07F6C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18E8E8-7C6E-7F0F-5E55-6E082350D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B8DF368-A4E9-26A7-6FD6-855C991D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F7C727-4A1F-7A5D-5C08-750407FCD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BBEEF-6F83-0F9C-0DFC-E6A5BB27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2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6D7349-0355-99AC-9DE6-D5A4A6093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138BBA-4111-FA18-C33C-530B2FB1F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4B15B6D-1ED8-D45D-F3C8-082D69901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E032BE-295B-636A-D781-B78FC46DC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FE16D4-59E0-4FBC-4B8D-243DEAFC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586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435495-7974-CA3E-30FF-6AF0C5FD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A03633F-D189-D139-2509-2487AE4C7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D4350F-0DC8-39E1-E488-3B5E2DB63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558A5-A255-C05C-8F22-82730705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8CE097-3DD7-D6AB-262E-E0888B2C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55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CDEDA8-52CF-4BE9-C99C-C8BC5D22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896A30-EEAF-151E-BDE1-0A4A2F511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C2E52F-0C4D-51EE-3609-CC908E238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79F24C0-331A-E8A8-A402-863848A9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FEC20C3-FB9A-6809-FA28-F90616D7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22D9DF-48B7-0980-4089-A1EB8B2A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71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77E2B-F11C-CA01-130D-D69134FF8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8D615A-CEE2-B1AF-4974-71909D20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8FC47B-2042-38C2-974A-7B3C0CC6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673B8C-BBB2-F1EC-4A16-461E6A59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E229923-EE04-D1C7-CAFE-8CF9CE75F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FCB8D58-68C6-8466-FDEF-177C4F16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ECC6D85-F36C-F58D-5813-AD22E45D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0386955-4011-06A9-1E3E-178FDE64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79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C11838-E062-FDA4-7A64-1512E24F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63C73DE-2C42-7E63-88A7-5F15D0347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F8BCF75-E702-680D-14C8-1B4E761A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A1D0931-345A-C8B7-94C9-BE5A5749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27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D2B248F-EF77-C353-DB30-8B82ABE2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FE64BFA-6AD1-9388-9634-FE8C9F453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7C7DEF1-FF40-6BBA-1D12-22F5E296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175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AA3EC4-2D15-38B9-F8AC-B1FD37294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7247F8-4384-7B8A-9B17-48A05E2C2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6AFD425-49B1-1C5C-44B2-AF366AD97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5B425D3-0CC4-F0E6-73CB-054E777B1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33AEC59-1835-D7A8-9197-062F3AB5B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B7CB857-26AE-BC9E-EB6C-D113168B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80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AD19B-DF7F-F23C-ED3A-95493EC78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14AF38C-E926-29CF-A895-46C606EFF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77D1CF-5535-790A-E528-D061A84ED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3E0658-DA0E-C86F-9375-49686833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F28DA25-3861-6CE9-AD37-D6982B11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B99DD87-A5D3-E983-7CC0-BAC6CC20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012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3D1BED6-1BBA-B716-C80C-E329C49EB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082C08-35D4-BB5C-28B7-A2F3F6E9A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D63FEDC-01DC-E574-E18A-033826EE65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C4C27-3947-4C3A-98EE-8BF46CDEF1DD}" type="datetimeFigureOut">
              <a:rPr lang="sv-SE" smtClean="0"/>
              <a:t>2024-02-11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F13D7D-58BA-3268-3C7D-4D57225EE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0FA2D0-4761-291B-9D46-13E06532D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466F2-3A79-40C4-8E29-A4E56EAB69B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65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078E59-6FE1-1C6A-0BCD-2D0C9ECF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Föräldramöte Domsjö P10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9046B1-6B1D-B15B-7E78-33E7BE1C9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475" y="265613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6000" dirty="0"/>
              <a:t>Varmt Välkomna</a:t>
            </a:r>
            <a:r>
              <a:rPr lang="sv-SE" sz="6000" dirty="0">
                <a:sym typeface="Wingdings" panose="05000000000000000000" pitchFamily="2" charset="2"/>
              </a:rPr>
              <a:t></a:t>
            </a:r>
            <a:endParaRPr lang="sv-SE" sz="60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74AC03C-B7C2-74DA-EF67-D0F48ADEA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8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51CB7B-AE61-085D-BDE9-BD7C0BC01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673A1B-B297-C831-3701-0CA99585B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Ångermanlands Fotbollsförbund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8789FB-451D-80EF-3297-EB40B4DB8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Junselelägret 27-30 juni</a:t>
            </a:r>
          </a:p>
          <a:p>
            <a:pPr marL="0" indent="0">
              <a:buNone/>
            </a:pPr>
            <a:r>
              <a:rPr lang="sv-SE" dirty="0"/>
              <a:t>Höstläger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X antal öppna träningstillfällen på hösten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092E445-0E12-CCFC-3DC8-5768B8BA6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210" y="60191"/>
            <a:ext cx="3075682" cy="16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0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10AD3A-F953-5140-5B5F-6D5279BC4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4587C1-B22D-ABBE-E218-5FC38299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 info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085C9F-BD79-6305-5908-58C3FCE7F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Vi anmäler 1 lag till P10 serien.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kallar 13 spelare till varje match. Har man inte svarar på kallelsen går frågan vidare till någon annan i laget.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Frånvaro från träning ska meddelas senast </a:t>
            </a:r>
            <a:r>
              <a:rPr lang="sv-SE" dirty="0" err="1"/>
              <a:t>kl</a:t>
            </a:r>
            <a:r>
              <a:rPr lang="sv-SE" dirty="0"/>
              <a:t> 12 samma dag.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B77E418-04BC-68C4-C4C0-C4DB86658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0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60B20-9831-565D-474F-0521749F6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F58BA4-6611-1A50-857D-455979B75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 info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3DCCE6-19F3-0C6E-F938-C08F8A4E7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/>
              <a:t>Vi önskar hög träningsnärvaro!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Hög Träningsnärvaro kommer att ge fördel att delta vid extra matcher.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Spelarna har en </a:t>
            </a:r>
            <a:r>
              <a:rPr lang="sv-SE" dirty="0" err="1"/>
              <a:t>Whats</a:t>
            </a:r>
            <a:r>
              <a:rPr lang="sv-SE" dirty="0"/>
              <a:t> </a:t>
            </a:r>
            <a:r>
              <a:rPr lang="sv-SE" dirty="0" err="1"/>
              <a:t>app</a:t>
            </a:r>
            <a:r>
              <a:rPr lang="sv-SE" dirty="0"/>
              <a:t> grupp, saknas tillgång till den så meddela tränarna.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Killarna ska i år gå </a:t>
            </a:r>
            <a:r>
              <a:rPr lang="sv-SE"/>
              <a:t>en Domarutbildning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 rekommenderar att alla killar har en egen inloggning till laget.se, så de kan ha koll på träningar, matcher mm själv.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D7CC78C-B42C-C03E-BA97-9C73015C1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98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A9BD9-1B7A-7919-BF5D-C7D6E060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1AF1C-7184-EB48-BA15-E45D8568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CBD949-84D9-B63F-E59E-20CDAD9B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Medlemsavgift	200 kr/ spelare eller 450 kr/ familj</a:t>
            </a:r>
          </a:p>
          <a:p>
            <a:pPr marL="0" indent="0">
              <a:buNone/>
            </a:pPr>
            <a:r>
              <a:rPr lang="sv-SE" dirty="0"/>
              <a:t>Träningsavgift	900</a:t>
            </a:r>
          </a:p>
          <a:p>
            <a:pPr marL="0" indent="0">
              <a:buNone/>
            </a:pPr>
            <a:r>
              <a:rPr lang="sv-SE" dirty="0"/>
              <a:t>Lagavgift/beting	1600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Sälja </a:t>
            </a:r>
            <a:r>
              <a:rPr lang="sv-SE" dirty="0" err="1"/>
              <a:t>dreamstarhäften</a:t>
            </a:r>
            <a:r>
              <a:rPr lang="sv-SE" dirty="0"/>
              <a:t> </a:t>
            </a:r>
            <a:r>
              <a:rPr lang="sv-SE" dirty="0" err="1"/>
              <a:t>vt.</a:t>
            </a:r>
            <a:r>
              <a:rPr lang="sv-SE" dirty="0"/>
              <a:t> + ht. 4 </a:t>
            </a:r>
            <a:r>
              <a:rPr lang="sv-SE" dirty="0" err="1"/>
              <a:t>st</a:t>
            </a:r>
            <a:r>
              <a:rPr lang="sv-SE" dirty="0"/>
              <a:t> (6 </a:t>
            </a:r>
            <a:r>
              <a:rPr lang="sv-SE" dirty="0" err="1"/>
              <a:t>st</a:t>
            </a:r>
            <a:r>
              <a:rPr lang="sv-SE" dirty="0"/>
              <a:t> om man har syskon)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32E100-86E3-F85F-2899-6DAE7C0C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18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A9BD9-1B7A-7919-BF5D-C7D6E060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1AF1C-7184-EB48-BA15-E45D8568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Lagkassorna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CBD949-84D9-B63F-E59E-20CDAD9B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Försäljningskassan som Andreas ansvarar för-    3368 kr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Lagkassan genom Domsjö </a:t>
            </a:r>
            <a:r>
              <a:rPr lang="sv-SE" dirty="0" err="1"/>
              <a:t>if</a:t>
            </a:r>
            <a:r>
              <a:rPr lang="sv-SE" dirty="0"/>
              <a:t> – 	9.40 kr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Eftersom vi betalat inköpspriset av tygpåsarna med lagkontot är det mycket mindre i kassan än vad det annars skulle varit. Men det ordnar till sig när vi sålt fler påsar.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32E100-86E3-F85F-2899-6DAE7C0C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2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2A9BD9-1B7A-7919-BF5D-C7D6E060E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1AF1C-7184-EB48-BA15-E45D8568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Planerade inkomster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CBD949-84D9-B63F-E59E-20CDAD9B3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Tygpåsar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Visitation Modomatcher 2 tillfällen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Anordna valborgsfirande på Domsjö </a:t>
            </a:r>
            <a:r>
              <a:rPr lang="sv-SE" dirty="0" err="1"/>
              <a:t>ip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Anordna en krogkväll på </a:t>
            </a:r>
            <a:r>
              <a:rPr lang="sv-SE" dirty="0" err="1"/>
              <a:t>Allstar</a:t>
            </a:r>
            <a:r>
              <a:rPr lang="sv-SE" dirty="0"/>
              <a:t>, ”Club 35” 17/5.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532E100-86E3-F85F-2899-6DAE7C0C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91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9BE7A-D8D7-6958-F912-EAFA1C1A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B81F6A-F4C8-D2D2-2FB1-3FC39D19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D829C8-8437-6373-7AD7-8901582E2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Frågor??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D16B36-8030-627F-FAFA-325B5A1B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7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9BE7A-D8D7-6958-F912-EAFA1C1A9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B81F6A-F4C8-D2D2-2FB1-3FC39D19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D829C8-8437-6373-7AD7-8901582E2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D16B36-8030-627F-FAFA-325B5A1B9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8BC0C00-B2AC-A271-C3CC-EBAD56EEF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427" y="1802310"/>
            <a:ext cx="7891809" cy="49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0FD8A4-8963-4B47-076E-8ACD40560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3F279-6935-7E3E-1F42-95EF0883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 Föräldrar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174D44-828E-D0CD-4BD9-D98FFC58B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Laget runt, kort presentation.</a:t>
            </a:r>
          </a:p>
          <a:p>
            <a:pPr marL="0" indent="0">
              <a:buNone/>
            </a:pPr>
            <a:r>
              <a:rPr lang="sv-SE" dirty="0"/>
              <a:t>Namn och förälder till…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B5BC2A9-C134-1297-0AD7-EC4F6ED3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5DF440-4CDA-9D9B-92FC-3C546D48F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7E9581-5C2C-BB3F-EDA8-C5FFED34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6607B4-FFC4-6FC0-7CC1-020DC12C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Tillbakablick 2023</a:t>
            </a:r>
          </a:p>
          <a:p>
            <a:pPr marL="0" indent="0">
              <a:buNone/>
            </a:pPr>
            <a:r>
              <a:rPr lang="sv-SE" dirty="0"/>
              <a:t>Spelare och ledare</a:t>
            </a:r>
          </a:p>
          <a:p>
            <a:pPr marL="0" indent="0">
              <a:buNone/>
            </a:pPr>
            <a:r>
              <a:rPr lang="sv-SE" dirty="0"/>
              <a:t>Träningsplanering</a:t>
            </a:r>
          </a:p>
          <a:p>
            <a:pPr marL="0" indent="0">
              <a:buNone/>
            </a:pPr>
            <a:r>
              <a:rPr lang="sv-SE" dirty="0"/>
              <a:t>Seriespel och Cuper</a:t>
            </a:r>
          </a:p>
          <a:p>
            <a:pPr marL="0" indent="0">
              <a:buNone/>
            </a:pPr>
            <a:r>
              <a:rPr lang="sv-SE" dirty="0"/>
              <a:t>Ångermanlands Fotbollsförbund</a:t>
            </a:r>
          </a:p>
          <a:p>
            <a:pPr marL="0" indent="0">
              <a:buNone/>
            </a:pPr>
            <a:r>
              <a:rPr lang="sv-SE" dirty="0"/>
              <a:t>Allmän info</a:t>
            </a:r>
          </a:p>
          <a:p>
            <a:pPr marL="0" indent="0">
              <a:buNone/>
            </a:pPr>
            <a:r>
              <a:rPr lang="sv-SE" dirty="0"/>
              <a:t>Ekonomi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BFC9932-8B15-4700-C6F1-5A8094754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37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68C375-8DFE-42D8-754F-C0172F6F5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48A5E6-3EF2-2350-0F41-4440427E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Återblick 2023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1F8D55-1F34-9F3D-D2BB-6998E376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Division 4 pojk (P10)</a:t>
            </a:r>
          </a:p>
          <a:p>
            <a:pPr marL="0" indent="0">
              <a:buNone/>
            </a:pPr>
            <a:r>
              <a:rPr lang="sv-SE" dirty="0"/>
              <a:t>Cup Mid Nordic Sundsvall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E3E6DC5-E524-A8C5-AD6D-8FD6A2249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40419D8-7807-FB65-C4B3-8EA8B0EF3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96" y="3640149"/>
            <a:ext cx="5091113" cy="285272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A669F7A-5302-FA6C-FC3C-54012D4F0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34441"/>
            <a:ext cx="5024826" cy="2858434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F408604-3AC3-61EF-D262-EFFAC9F899CA}"/>
              </a:ext>
            </a:extLst>
          </p:cNvPr>
          <p:cNvSpPr txBox="1"/>
          <p:nvPr/>
        </p:nvSpPr>
        <p:spPr>
          <a:xfrm>
            <a:off x="2002194" y="4813677"/>
            <a:ext cx="76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Vår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4C95899-756D-B5D1-1536-34B14E2589C8}"/>
              </a:ext>
            </a:extLst>
          </p:cNvPr>
          <p:cNvSpPr txBox="1"/>
          <p:nvPr/>
        </p:nvSpPr>
        <p:spPr>
          <a:xfrm>
            <a:off x="7715638" y="4813677"/>
            <a:ext cx="99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Höst</a:t>
            </a:r>
          </a:p>
        </p:txBody>
      </p:sp>
    </p:spTree>
    <p:extLst>
      <p:ext uri="{BB962C8B-B14F-4D97-AF65-F5344CB8AC3E}">
        <p14:creationId xmlns:p14="http://schemas.microsoft.com/office/powerpoint/2010/main" val="366987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4056CA-300D-C67D-9F9B-B775388BC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6B762A-E686-6233-B480-D8F1BDFE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Spelartrupp 2024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77E7686-002C-39F5-FB13-077F91856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5F81785-BB95-D097-E802-C21B10DB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416" y="1326514"/>
            <a:ext cx="5753100" cy="55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8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5B58F-102E-E2B2-9B81-7C27EACCA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41E32D-0DCF-2CDE-BBC8-9B818F34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Ledarstab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FB18B0F-FC86-FAA5-B8CB-B10A6D2D3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BF1FCBA5-2B89-9E3D-7452-7EA366B2A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70" y="1511782"/>
            <a:ext cx="6153150" cy="23907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287F309-3E50-6E9F-88B6-7CD25FE06D4E}"/>
              </a:ext>
            </a:extLst>
          </p:cNvPr>
          <p:cNvSpPr txBox="1"/>
          <p:nvPr/>
        </p:nvSpPr>
        <p:spPr>
          <a:xfrm>
            <a:off x="3746345" y="3429000"/>
            <a:ext cx="2838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Tommy </a:t>
            </a:r>
            <a:r>
              <a:rPr lang="sv-SE" dirty="0" err="1"/>
              <a:t>Robé</a:t>
            </a:r>
            <a:r>
              <a:rPr lang="sv-SE" dirty="0"/>
              <a:t> domaransvarig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B0439E9-8D79-372E-4A60-E62F7AB217B8}"/>
              </a:ext>
            </a:extLst>
          </p:cNvPr>
          <p:cNvSpPr txBox="1"/>
          <p:nvPr/>
        </p:nvSpPr>
        <p:spPr>
          <a:xfrm>
            <a:off x="579570" y="4173584"/>
            <a:ext cx="108305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Försäljningsansvarig-</a:t>
            </a:r>
            <a:r>
              <a:rPr lang="sv-SE" sz="2000" dirty="0"/>
              <a:t> Hanna</a:t>
            </a:r>
          </a:p>
          <a:p>
            <a:endParaRPr lang="sv-SE" sz="2000" dirty="0"/>
          </a:p>
          <a:p>
            <a:r>
              <a:rPr lang="sv-SE" sz="2000" b="1" dirty="0"/>
              <a:t>Planeringsgrupp för aktiviteter som skapar intäkter- </a:t>
            </a:r>
            <a:r>
              <a:rPr lang="sv-SE" sz="2000" dirty="0"/>
              <a:t>Hanna, Rebecca, Jessica, Maria L, Marcus, Sara</a:t>
            </a:r>
          </a:p>
          <a:p>
            <a:endParaRPr lang="sv-SE" sz="2000" dirty="0"/>
          </a:p>
          <a:p>
            <a:r>
              <a:rPr lang="sv-SE" sz="2000" b="1" dirty="0" err="1"/>
              <a:t>Materialare</a:t>
            </a:r>
            <a:r>
              <a:rPr lang="sv-SE" sz="2000" b="1" dirty="0"/>
              <a:t>-</a:t>
            </a:r>
            <a:r>
              <a:rPr lang="sv-SE" sz="2000" dirty="0"/>
              <a:t> Reine</a:t>
            </a:r>
          </a:p>
          <a:p>
            <a:r>
              <a:rPr lang="sv-SE" sz="2000" b="1" dirty="0"/>
              <a:t>Ekonomiansvarig</a:t>
            </a:r>
            <a:r>
              <a:rPr lang="sv-SE" sz="2000" dirty="0"/>
              <a:t> (samla in lagavgift, dela ut och ta emot betalning för </a:t>
            </a:r>
            <a:r>
              <a:rPr lang="sv-SE" sz="2000" dirty="0" err="1"/>
              <a:t>dreamstar</a:t>
            </a:r>
            <a:r>
              <a:rPr lang="sv-SE" sz="2000" dirty="0"/>
              <a:t>)    </a:t>
            </a:r>
            <a:r>
              <a:rPr lang="sv-SE" sz="4000" b="1" dirty="0">
                <a:solidFill>
                  <a:srgbClr val="FF0000"/>
                </a:solidFill>
              </a:rPr>
              <a:t>?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77915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E9A137-CD84-3A06-33F5-51ED5E0A8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1A73F8-6E12-8E6B-388C-E47F1A443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Träningsplanering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A5E684-6685-8D47-A00B-AAA00A51C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Träningsstart kring 1 april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Träningsdagar</a:t>
            </a:r>
          </a:p>
          <a:p>
            <a:pPr marL="0" indent="0">
              <a:buNone/>
            </a:pPr>
            <a:r>
              <a:rPr lang="sv-SE" dirty="0"/>
              <a:t>Måndag</a:t>
            </a:r>
          </a:p>
          <a:p>
            <a:pPr marL="0" indent="0">
              <a:buNone/>
            </a:pPr>
            <a:r>
              <a:rPr lang="sv-SE" dirty="0"/>
              <a:t>Onsdag</a:t>
            </a:r>
          </a:p>
          <a:p>
            <a:pPr marL="0" indent="0">
              <a:buNone/>
            </a:pPr>
            <a:r>
              <a:rPr lang="sv-SE" dirty="0"/>
              <a:t>Torsdag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B05E703-5CE4-B995-4925-E3570E8BD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29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5EFAD-398B-5804-BDE6-BA198E93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5203A7-2022-1A83-827B-C4F0A679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Seriespel 2024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8DBE3E0-C79B-D1F4-FDA2-F9401620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Division 3 pojk (P-10)		9 manna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Samarbete med </a:t>
            </a:r>
            <a:r>
              <a:rPr lang="sv-SE" dirty="0" err="1"/>
              <a:t>Dif</a:t>
            </a:r>
            <a:r>
              <a:rPr lang="sv-SE" dirty="0"/>
              <a:t> P09</a:t>
            </a:r>
          </a:p>
          <a:p>
            <a:pPr marL="0" indent="0">
              <a:buNone/>
            </a:pPr>
            <a:r>
              <a:rPr lang="sv-SE" dirty="0"/>
              <a:t>P15 Ångermanland		11 manna</a:t>
            </a:r>
          </a:p>
          <a:p>
            <a:pPr marL="0" indent="0">
              <a:buNone/>
            </a:pPr>
            <a:r>
              <a:rPr lang="sv-SE" dirty="0"/>
              <a:t>Ca 3 spelare varje match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Hemmaarena </a:t>
            </a:r>
            <a:r>
              <a:rPr lang="sv-SE" dirty="0" err="1"/>
              <a:t>Svartvallen</a:t>
            </a:r>
            <a:r>
              <a:rPr lang="sv-SE" dirty="0"/>
              <a:t> Domsjö IP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D09DA21-F79C-F622-E371-7A2A6ADA1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8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D1795B-09F1-21AD-EFF1-65AE11635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CF613C-AF8E-4784-5851-9B190064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63E54C5-F208-A49B-7DF0-48E1BA149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 err="1"/>
              <a:t>Vårcup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Selånger 26-28 april (förmodligen </a:t>
            </a:r>
            <a:r>
              <a:rPr lang="sv-SE" dirty="0" err="1"/>
              <a:t>lör</a:t>
            </a:r>
            <a:r>
              <a:rPr lang="sv-SE" dirty="0"/>
              <a:t>-sön för oss)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DM</a:t>
            </a:r>
          </a:p>
          <a:p>
            <a:pPr marL="0" indent="0">
              <a:buNone/>
            </a:pPr>
            <a:r>
              <a:rPr lang="sv-SE" dirty="0"/>
              <a:t>Datum ej klart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Sommarcup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Östersund 3-6 juli, Storsjöcupen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Höstcup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Oklart, men vi siktar mot det.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B23F364-A088-BB9C-4830-C0D8987B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635" y="103428"/>
            <a:ext cx="3125165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5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398</Words>
  <Application>Microsoft Office PowerPoint</Application>
  <PresentationFormat>Bredbild</PresentationFormat>
  <Paragraphs>97</Paragraphs>
  <Slides>17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Office-tema</vt:lpstr>
      <vt:lpstr>Föräldramöte Domsjö P10</vt:lpstr>
      <vt:lpstr>Presentation Föräldrar</vt:lpstr>
      <vt:lpstr>Agenda</vt:lpstr>
      <vt:lpstr>Återblick 2023</vt:lpstr>
      <vt:lpstr>Spelartrupp 2024</vt:lpstr>
      <vt:lpstr>Ledarstab</vt:lpstr>
      <vt:lpstr>Träningsplanering</vt:lpstr>
      <vt:lpstr>Seriespel 2024</vt:lpstr>
      <vt:lpstr>Cuper</vt:lpstr>
      <vt:lpstr>Ångermanlands Fotbollsförbund</vt:lpstr>
      <vt:lpstr>Allmän info</vt:lpstr>
      <vt:lpstr>Allmän info</vt:lpstr>
      <vt:lpstr>Ekonomi</vt:lpstr>
      <vt:lpstr>Lagkassorna</vt:lpstr>
      <vt:lpstr>Planerade inkomster 2024</vt:lpstr>
      <vt:lpstr>Övrigt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Domsjö P10</dc:title>
  <dc:creator>Andreas Öberg</dc:creator>
  <cp:lastModifiedBy>Sara Olsson</cp:lastModifiedBy>
  <cp:revision>5</cp:revision>
  <dcterms:created xsi:type="dcterms:W3CDTF">2024-02-10T12:47:56Z</dcterms:created>
  <dcterms:modified xsi:type="dcterms:W3CDTF">2024-02-13T17:03:05Z</dcterms:modified>
</cp:coreProperties>
</file>