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 id="2147483676" r:id="rId2"/>
  </p:sldMasterIdLst>
  <p:sldIdLst>
    <p:sldId id="256" r:id="rId3"/>
    <p:sldId id="267" r:id="rId4"/>
    <p:sldId id="270" r:id="rId5"/>
    <p:sldId id="271" r:id="rId6"/>
    <p:sldId id="272" r:id="rId7"/>
    <p:sldId id="283" r:id="rId8"/>
    <p:sldId id="273" r:id="rId9"/>
    <p:sldId id="274" r:id="rId10"/>
    <p:sldId id="282" r:id="rId11"/>
    <p:sldId id="275" r:id="rId12"/>
    <p:sldId id="276" r:id="rId13"/>
    <p:sldId id="277" r:id="rId14"/>
    <p:sldId id="284" r:id="rId15"/>
    <p:sldId id="279" r:id="rId16"/>
    <p:sldId id="281" r:id="rId17"/>
    <p:sldId id="280" r:id="rId18"/>
    <p:sldId id="285" r:id="rId19"/>
  </p:sldIdLst>
  <p:sldSz cx="12192000" cy="6858000"/>
  <p:notesSz cx="6858000" cy="9144000"/>
  <p:embeddedFontLst>
    <p:embeddedFont>
      <p:font typeface="Bebas Neue Bold" panose="020B0606020202050201" charset="0"/>
      <p:bold r:id="rId20"/>
    </p:embeddedFont>
    <p:embeddedFont>
      <p:font typeface="Roboto" panose="02000000000000000000" pitchFamily="2" charset="0"/>
      <p:regular r:id="rId21"/>
      <p:bold r:id="rId22"/>
      <p:italic r:id="rId23"/>
      <p:boldItalic r:id="rId24"/>
    </p:embeddedFont>
    <p:embeddedFont>
      <p:font typeface="ROBOTO LIGHT" panose="02000000000000000000" pitchFamily="2" charset="0"/>
      <p:regular r:id="rId25"/>
      <p:italic r:id="rId26"/>
    </p:embeddedFont>
  </p:embeddedFontLst>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572F"/>
    <a:srgbClr val="005D2F"/>
    <a:srgbClr val="055B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994" autoAdjust="0"/>
    <p:restoredTop sz="96357" autoAdjust="0"/>
  </p:normalViewPr>
  <p:slideViewPr>
    <p:cSldViewPr snapToGrid="0" showGuides="1">
      <p:cViewPr varScale="1">
        <p:scale>
          <a:sx n="110" d="100"/>
          <a:sy n="110" d="100"/>
        </p:scale>
        <p:origin x="1032"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font" Target="fonts/font2.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1.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5.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5C2C4548-D24F-2A81-83BE-9895AF04241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57B96C72-BB80-BCE9-6722-56EFA200D155}"/>
              </a:ext>
            </a:extLst>
          </p:cNvPr>
          <p:cNvSpPr>
            <a:spLocks noGrp="1"/>
          </p:cNvSpPr>
          <p:nvPr>
            <p:ph type="ctrTitle"/>
          </p:nvPr>
        </p:nvSpPr>
        <p:spPr>
          <a:xfrm>
            <a:off x="1524000" y="1122363"/>
            <a:ext cx="9144000" cy="2387600"/>
          </a:xfrm>
        </p:spPr>
        <p:txBody>
          <a:bodyPr anchor="b"/>
          <a:lstStyle>
            <a:lvl1pPr algn="ctr">
              <a:defRPr sz="6000"/>
            </a:lvl1pPr>
          </a:lstStyle>
          <a:p>
            <a:r>
              <a:rPr lang="sv-SE" dirty="0"/>
              <a:t>Klicka här för att ändra mall för rubrikformat</a:t>
            </a:r>
          </a:p>
        </p:txBody>
      </p:sp>
      <p:sp>
        <p:nvSpPr>
          <p:cNvPr id="3" name="Underrubrik 2">
            <a:extLst>
              <a:ext uri="{FF2B5EF4-FFF2-40B4-BE49-F238E27FC236}">
                <a16:creationId xmlns:a16="http://schemas.microsoft.com/office/drawing/2014/main" id="{F702F9FC-DDF7-0DCB-18DA-FCA2295D9791}"/>
              </a:ext>
            </a:extLst>
          </p:cNvPr>
          <p:cNvSpPr>
            <a:spLocks noGrp="1"/>
          </p:cNvSpPr>
          <p:nvPr>
            <p:ph type="subTitle" idx="1"/>
          </p:nvPr>
        </p:nvSpPr>
        <p:spPr>
          <a:xfrm>
            <a:off x="1524000" y="3602038"/>
            <a:ext cx="9144000" cy="1655762"/>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DA16682C-1ADC-FD24-97C0-EFC8B1DA6F69}"/>
              </a:ext>
            </a:extLst>
          </p:cNvPr>
          <p:cNvSpPr>
            <a:spLocks noGrp="1"/>
          </p:cNvSpPr>
          <p:nvPr>
            <p:ph type="dt" sz="half" idx="10"/>
          </p:nvPr>
        </p:nvSpPr>
        <p:spPr>
          <a:xfrm>
            <a:off x="838200" y="6356350"/>
            <a:ext cx="2743200" cy="365125"/>
          </a:xfrm>
          <a:prstGeom prst="rect">
            <a:avLst/>
          </a:prstGeom>
        </p:spPr>
        <p:txBody>
          <a:bodyPr/>
          <a:lstStyle/>
          <a:p>
            <a:fld id="{274FDEAF-E340-7F46-B99F-5796D016AD9E}" type="datetimeFigureOut">
              <a:rPr lang="sv-SE" smtClean="0"/>
              <a:t>2024-04-08</a:t>
            </a:fld>
            <a:endParaRPr lang="sv-SE"/>
          </a:p>
        </p:txBody>
      </p:sp>
      <p:sp>
        <p:nvSpPr>
          <p:cNvPr id="5" name="Platshållare för sidfot 4">
            <a:extLst>
              <a:ext uri="{FF2B5EF4-FFF2-40B4-BE49-F238E27FC236}">
                <a16:creationId xmlns:a16="http://schemas.microsoft.com/office/drawing/2014/main" id="{83D6120B-99F7-33F6-8A50-FAE0921C06F7}"/>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87C4695B-5BDA-E0CF-A857-7953B6FA1B19}"/>
              </a:ext>
            </a:extLst>
          </p:cNvPr>
          <p:cNvSpPr>
            <a:spLocks noGrp="1"/>
          </p:cNvSpPr>
          <p:nvPr>
            <p:ph type="sldNum" sz="quarter" idx="12"/>
          </p:nvPr>
        </p:nvSpPr>
        <p:spPr>
          <a:xfrm>
            <a:off x="8610600" y="6356350"/>
            <a:ext cx="2743200" cy="365125"/>
          </a:xfrm>
          <a:prstGeom prst="rect">
            <a:avLst/>
          </a:prstGeom>
        </p:spPr>
        <p:txBody>
          <a:bodyPr/>
          <a:lstStyle/>
          <a:p>
            <a:fld id="{2BDCCBC2-D806-EC40-B5F9-E9EA69257F79}" type="slidenum">
              <a:rPr lang="sv-SE" smtClean="0"/>
              <a:t>‹#›</a:t>
            </a:fld>
            <a:endParaRPr lang="sv-SE"/>
          </a:p>
        </p:txBody>
      </p:sp>
      <p:pic>
        <p:nvPicPr>
          <p:cNvPr id="8" name="Bildobjekt 7">
            <a:extLst>
              <a:ext uri="{FF2B5EF4-FFF2-40B4-BE49-F238E27FC236}">
                <a16:creationId xmlns:a16="http://schemas.microsoft.com/office/drawing/2014/main" id="{B8B253B0-8154-D176-5F18-E32F6B94AB30}"/>
              </a:ext>
            </a:extLst>
          </p:cNvPr>
          <p:cNvPicPr>
            <a:picLocks noChangeAspect="1"/>
          </p:cNvPicPr>
          <p:nvPr userDrawn="1"/>
        </p:nvPicPr>
        <p:blipFill>
          <a:blip r:embed="rId3"/>
          <a:stretch>
            <a:fillRect/>
          </a:stretch>
        </p:blipFill>
        <p:spPr>
          <a:xfrm>
            <a:off x="10350378" y="0"/>
            <a:ext cx="1003422" cy="1264920"/>
          </a:xfrm>
          <a:prstGeom prst="rect">
            <a:avLst/>
          </a:prstGeom>
        </p:spPr>
      </p:pic>
    </p:spTree>
    <p:extLst>
      <p:ext uri="{BB962C8B-B14F-4D97-AF65-F5344CB8AC3E}">
        <p14:creationId xmlns:p14="http://schemas.microsoft.com/office/powerpoint/2010/main" val="193955773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CC52F78-B829-830D-EA06-B200B328F088}"/>
              </a:ext>
            </a:extLst>
          </p:cNvPr>
          <p:cNvSpPr>
            <a:spLocks noGrp="1"/>
          </p:cNvSpPr>
          <p:nvPr>
            <p:ph type="title"/>
          </p:nvPr>
        </p:nvSpPr>
        <p:spPr>
          <a:xfrm>
            <a:off x="838200" y="1650717"/>
            <a:ext cx="10515600" cy="1325563"/>
          </a:xfr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546B1E8F-3D4E-4167-1669-B1D4233BA7ED}"/>
              </a:ext>
            </a:extLst>
          </p:cNvPr>
          <p:cNvSpPr>
            <a:spLocks noGrp="1"/>
          </p:cNvSpPr>
          <p:nvPr>
            <p:ph sz="half" idx="1"/>
          </p:nvPr>
        </p:nvSpPr>
        <p:spPr>
          <a:xfrm>
            <a:off x="838200" y="3111217"/>
            <a:ext cx="5181600" cy="2999872"/>
          </a:xfrm>
        </p:spPr>
        <p:txBody>
          <a:bodyPr>
            <a:normAutofit/>
          </a:bodyPr>
          <a:lstStyle>
            <a:lvl1pPr>
              <a:defRPr sz="1600"/>
            </a:lvl1pPr>
            <a:lvl2pPr>
              <a:defRPr sz="1600"/>
            </a:lvl2pPr>
            <a:lvl3pPr>
              <a:defRPr sz="1600"/>
            </a:lvl3pPr>
            <a:lvl4pPr>
              <a:defRPr sz="1600"/>
            </a:lvl4pPr>
            <a:lvl5pPr>
              <a:defRPr sz="16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23AD80AF-C5F7-0814-E9E8-3DFB0C65F2C6}"/>
              </a:ext>
            </a:extLst>
          </p:cNvPr>
          <p:cNvSpPr>
            <a:spLocks noGrp="1"/>
          </p:cNvSpPr>
          <p:nvPr>
            <p:ph sz="half" idx="2"/>
          </p:nvPr>
        </p:nvSpPr>
        <p:spPr>
          <a:xfrm>
            <a:off x="6172200" y="3111217"/>
            <a:ext cx="5181600" cy="2999872"/>
          </a:xfrm>
        </p:spPr>
        <p:txBody>
          <a:bodyPr>
            <a:normAutofit/>
          </a:bodyPr>
          <a:lstStyle>
            <a:lvl1pPr>
              <a:defRPr sz="1600"/>
            </a:lvl1pPr>
            <a:lvl2pPr>
              <a:defRPr sz="1600"/>
            </a:lvl2pPr>
            <a:lvl3pPr>
              <a:defRPr sz="1600"/>
            </a:lvl3pPr>
            <a:lvl4pPr>
              <a:defRPr sz="1600"/>
            </a:lvl4pPr>
            <a:lvl5pPr>
              <a:defRPr sz="16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BA72EFC8-8E15-3380-E0A5-BE8FAD92243A}"/>
              </a:ext>
            </a:extLst>
          </p:cNvPr>
          <p:cNvSpPr>
            <a:spLocks noGrp="1"/>
          </p:cNvSpPr>
          <p:nvPr>
            <p:ph type="dt" sz="half" idx="10"/>
          </p:nvPr>
        </p:nvSpPr>
        <p:spPr>
          <a:xfrm>
            <a:off x="838200" y="6356350"/>
            <a:ext cx="2743200" cy="365125"/>
          </a:xfrm>
          <a:prstGeom prst="rect">
            <a:avLst/>
          </a:prstGeom>
        </p:spPr>
        <p:txBody>
          <a:bodyPr/>
          <a:lstStyle/>
          <a:p>
            <a:fld id="{274FDEAF-E340-7F46-B99F-5796D016AD9E}" type="datetimeFigureOut">
              <a:rPr lang="sv-SE" smtClean="0"/>
              <a:t>2024-04-08</a:t>
            </a:fld>
            <a:endParaRPr lang="sv-SE"/>
          </a:p>
        </p:txBody>
      </p:sp>
      <p:sp>
        <p:nvSpPr>
          <p:cNvPr id="6" name="Platshållare för sidfot 5">
            <a:extLst>
              <a:ext uri="{FF2B5EF4-FFF2-40B4-BE49-F238E27FC236}">
                <a16:creationId xmlns:a16="http://schemas.microsoft.com/office/drawing/2014/main" id="{1C6EF3AD-BB5D-1C46-A730-D2C1ABC83A21}"/>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7" name="Platshållare för bildnummer 6">
            <a:extLst>
              <a:ext uri="{FF2B5EF4-FFF2-40B4-BE49-F238E27FC236}">
                <a16:creationId xmlns:a16="http://schemas.microsoft.com/office/drawing/2014/main" id="{260AAEDB-6B97-D60B-BDC1-D3E6944296CE}"/>
              </a:ext>
            </a:extLst>
          </p:cNvPr>
          <p:cNvSpPr>
            <a:spLocks noGrp="1"/>
          </p:cNvSpPr>
          <p:nvPr>
            <p:ph type="sldNum" sz="quarter" idx="12"/>
          </p:nvPr>
        </p:nvSpPr>
        <p:spPr>
          <a:xfrm>
            <a:off x="8610600" y="6356350"/>
            <a:ext cx="2743200" cy="365125"/>
          </a:xfrm>
          <a:prstGeom prst="rect">
            <a:avLst/>
          </a:prstGeom>
        </p:spPr>
        <p:txBody>
          <a:bodyPr/>
          <a:lstStyle/>
          <a:p>
            <a:fld id="{2BDCCBC2-D806-EC40-B5F9-E9EA69257F79}" type="slidenum">
              <a:rPr lang="sv-SE" smtClean="0"/>
              <a:t>‹#›</a:t>
            </a:fld>
            <a:endParaRPr lang="sv-SE"/>
          </a:p>
        </p:txBody>
      </p:sp>
    </p:spTree>
    <p:extLst>
      <p:ext uri="{BB962C8B-B14F-4D97-AF65-F5344CB8AC3E}">
        <p14:creationId xmlns:p14="http://schemas.microsoft.com/office/powerpoint/2010/main" val="2530850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4CAFC63-EB46-3757-7C01-1B47444764BE}"/>
              </a:ext>
            </a:extLst>
          </p:cNvPr>
          <p:cNvSpPr>
            <a:spLocks noGrp="1"/>
          </p:cNvSpPr>
          <p:nvPr>
            <p:ph type="title"/>
          </p:nvPr>
        </p:nvSpPr>
        <p:spPr>
          <a:xfrm>
            <a:off x="6096000" y="1709738"/>
            <a:ext cx="4917100" cy="2852737"/>
          </a:xfrm>
        </p:spPr>
        <p:txBody>
          <a:bodyPr anchor="b"/>
          <a:lstStyle>
            <a:lvl1pPr>
              <a:defRPr sz="6000"/>
            </a:lvl1p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ECF27B9A-A5BD-7E2A-06C8-7C95AB7E6ABD}"/>
              </a:ext>
            </a:extLst>
          </p:cNvPr>
          <p:cNvSpPr>
            <a:spLocks noGrp="1"/>
          </p:cNvSpPr>
          <p:nvPr>
            <p:ph type="body" idx="1"/>
          </p:nvPr>
        </p:nvSpPr>
        <p:spPr>
          <a:xfrm>
            <a:off x="6096000" y="4589463"/>
            <a:ext cx="4917100" cy="1500187"/>
          </a:xfrm>
        </p:spPr>
        <p:txBody>
          <a:bodyPr>
            <a:normAutofit/>
          </a:bodyPr>
          <a:lstStyle>
            <a:lvl1pPr marL="0" indent="0">
              <a:buNone/>
              <a:defRPr sz="16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v-SE" dirty="0"/>
              <a:t>Klicka här för att ändra format på bakgrundstexten</a:t>
            </a:r>
          </a:p>
        </p:txBody>
      </p:sp>
      <p:sp>
        <p:nvSpPr>
          <p:cNvPr id="4" name="Platshållare för datum 3">
            <a:extLst>
              <a:ext uri="{FF2B5EF4-FFF2-40B4-BE49-F238E27FC236}">
                <a16:creationId xmlns:a16="http://schemas.microsoft.com/office/drawing/2014/main" id="{1C090962-63D6-5F0C-39BE-DC5E81069947}"/>
              </a:ext>
            </a:extLst>
          </p:cNvPr>
          <p:cNvSpPr>
            <a:spLocks noGrp="1"/>
          </p:cNvSpPr>
          <p:nvPr>
            <p:ph type="dt" sz="half" idx="10"/>
          </p:nvPr>
        </p:nvSpPr>
        <p:spPr>
          <a:xfrm>
            <a:off x="838200" y="6356350"/>
            <a:ext cx="2743200" cy="365125"/>
          </a:xfrm>
          <a:prstGeom prst="rect">
            <a:avLst/>
          </a:prstGeom>
        </p:spPr>
        <p:txBody>
          <a:bodyPr/>
          <a:lstStyle/>
          <a:p>
            <a:fld id="{274FDEAF-E340-7F46-B99F-5796D016AD9E}" type="datetimeFigureOut">
              <a:rPr lang="sv-SE" smtClean="0"/>
              <a:t>2024-04-08</a:t>
            </a:fld>
            <a:endParaRPr lang="sv-SE"/>
          </a:p>
        </p:txBody>
      </p:sp>
      <p:sp>
        <p:nvSpPr>
          <p:cNvPr id="5" name="Platshållare för sidfot 4">
            <a:extLst>
              <a:ext uri="{FF2B5EF4-FFF2-40B4-BE49-F238E27FC236}">
                <a16:creationId xmlns:a16="http://schemas.microsoft.com/office/drawing/2014/main" id="{69D85B63-10BE-AC71-FB17-B7AE1BAE7DC7}"/>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921632D1-E434-D5A0-939E-ADC1E8E88B0C}"/>
              </a:ext>
            </a:extLst>
          </p:cNvPr>
          <p:cNvSpPr>
            <a:spLocks noGrp="1"/>
          </p:cNvSpPr>
          <p:nvPr>
            <p:ph type="sldNum" sz="quarter" idx="12"/>
          </p:nvPr>
        </p:nvSpPr>
        <p:spPr>
          <a:xfrm>
            <a:off x="8610600" y="6356350"/>
            <a:ext cx="2743200" cy="365125"/>
          </a:xfrm>
          <a:prstGeom prst="rect">
            <a:avLst/>
          </a:prstGeom>
        </p:spPr>
        <p:txBody>
          <a:bodyPr/>
          <a:lstStyle/>
          <a:p>
            <a:fld id="{2BDCCBC2-D806-EC40-B5F9-E9EA69257F79}" type="slidenum">
              <a:rPr lang="sv-SE" smtClean="0"/>
              <a:t>‹#›</a:t>
            </a:fld>
            <a:endParaRPr lang="sv-SE"/>
          </a:p>
        </p:txBody>
      </p:sp>
      <p:sp>
        <p:nvSpPr>
          <p:cNvPr id="18" name="Platshållare för bild 2">
            <a:extLst>
              <a:ext uri="{FF2B5EF4-FFF2-40B4-BE49-F238E27FC236}">
                <a16:creationId xmlns:a16="http://schemas.microsoft.com/office/drawing/2014/main" id="{2133587C-6D2A-3FB8-6540-85FA1F230C34}"/>
              </a:ext>
            </a:extLst>
          </p:cNvPr>
          <p:cNvSpPr>
            <a:spLocks noGrp="1"/>
          </p:cNvSpPr>
          <p:nvPr>
            <p:ph type="pic" idx="14"/>
          </p:nvPr>
        </p:nvSpPr>
        <p:spPr>
          <a:xfrm>
            <a:off x="4529" y="0"/>
            <a:ext cx="5315893"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Tree>
    <p:extLst>
      <p:ext uri="{BB962C8B-B14F-4D97-AF65-F5344CB8AC3E}">
        <p14:creationId xmlns:p14="http://schemas.microsoft.com/office/powerpoint/2010/main" val="3352226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417F4FE-D3F5-14BE-C7B8-6E5E2F307650}"/>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0F02D44B-7AB9-662D-5793-F9F5BB1FC560}"/>
              </a:ext>
            </a:extLst>
          </p:cNvPr>
          <p:cNvSpPr>
            <a:spLocks noGrp="1"/>
          </p:cNvSpPr>
          <p:nvPr>
            <p:ph type="body" idx="1"/>
          </p:nvPr>
        </p:nvSpPr>
        <p:spPr>
          <a:xfrm>
            <a:off x="839788" y="1681163"/>
            <a:ext cx="5157787" cy="823912"/>
          </a:xfrm>
        </p:spPr>
        <p:txBody>
          <a:bodyPr anchor="b"/>
          <a:lstStyle>
            <a:lvl1pPr marL="0" indent="0">
              <a:buNone/>
              <a:defRPr sz="2400" b="1">
                <a:latin typeface="Bebas Neue Bold" panose="020B0606020202050201"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Klicka här för att ändra format på bakgrundstexten</a:t>
            </a:r>
          </a:p>
        </p:txBody>
      </p:sp>
      <p:sp>
        <p:nvSpPr>
          <p:cNvPr id="4" name="Platshållare för innehåll 3">
            <a:extLst>
              <a:ext uri="{FF2B5EF4-FFF2-40B4-BE49-F238E27FC236}">
                <a16:creationId xmlns:a16="http://schemas.microsoft.com/office/drawing/2014/main" id="{17B4E0B3-8184-06C8-E97A-6ED5AEAB2B16}"/>
              </a:ext>
            </a:extLst>
          </p:cNvPr>
          <p:cNvSpPr>
            <a:spLocks noGrp="1"/>
          </p:cNvSpPr>
          <p:nvPr>
            <p:ph sz="half" idx="2"/>
          </p:nvPr>
        </p:nvSpPr>
        <p:spPr>
          <a:xfrm>
            <a:off x="839788" y="2505075"/>
            <a:ext cx="5157787" cy="3684588"/>
          </a:xfrm>
        </p:spPr>
        <p:txBody>
          <a:bodyPr>
            <a:normAutofit/>
          </a:bodyPr>
          <a:lstStyle>
            <a:lvl1pPr>
              <a:defRPr sz="1600"/>
            </a:lvl1pPr>
            <a:lvl2pPr>
              <a:defRPr sz="1600"/>
            </a:lvl2pPr>
            <a:lvl3pPr>
              <a:defRPr sz="1600"/>
            </a:lvl3pPr>
            <a:lvl4pPr>
              <a:defRPr sz="1600"/>
            </a:lvl4pPr>
            <a:lvl5pPr>
              <a:defRPr sz="1600"/>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5" name="Platshållare för text 4">
            <a:extLst>
              <a:ext uri="{FF2B5EF4-FFF2-40B4-BE49-F238E27FC236}">
                <a16:creationId xmlns:a16="http://schemas.microsoft.com/office/drawing/2014/main" id="{00EEC9EF-CCF2-CD25-23D9-4E2BB5C0837D}"/>
              </a:ext>
            </a:extLst>
          </p:cNvPr>
          <p:cNvSpPr>
            <a:spLocks noGrp="1"/>
          </p:cNvSpPr>
          <p:nvPr>
            <p:ph type="body" sz="quarter" idx="3"/>
          </p:nvPr>
        </p:nvSpPr>
        <p:spPr>
          <a:xfrm>
            <a:off x="6172200" y="1681163"/>
            <a:ext cx="5183188" cy="823912"/>
          </a:xfrm>
        </p:spPr>
        <p:txBody>
          <a:bodyPr anchor="b"/>
          <a:lstStyle>
            <a:lvl1pPr marL="0" indent="0">
              <a:buNone/>
              <a:defRPr sz="2400" b="1">
                <a:latin typeface="Bebas Neue Bold" panose="020B0606020202050201"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093A8BA4-CCC0-6389-9F66-969FF690E2B8}"/>
              </a:ext>
            </a:extLst>
          </p:cNvPr>
          <p:cNvSpPr>
            <a:spLocks noGrp="1"/>
          </p:cNvSpPr>
          <p:nvPr>
            <p:ph sz="quarter" idx="4"/>
          </p:nvPr>
        </p:nvSpPr>
        <p:spPr>
          <a:xfrm>
            <a:off x="6172200" y="2505075"/>
            <a:ext cx="5183188" cy="3684588"/>
          </a:xfrm>
        </p:spPr>
        <p:txBody>
          <a:bodyPr>
            <a:normAutofit/>
          </a:bodyPr>
          <a:lstStyle>
            <a:lvl1pPr>
              <a:defRPr sz="1600"/>
            </a:lvl1pPr>
            <a:lvl2pPr>
              <a:defRPr sz="1600"/>
            </a:lvl2pPr>
            <a:lvl3pPr>
              <a:defRPr sz="1600"/>
            </a:lvl3pPr>
            <a:lvl4pPr>
              <a:defRPr sz="1600"/>
            </a:lvl4pPr>
            <a:lvl5pPr>
              <a:defRPr sz="16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EC08F4B1-BA3F-F953-63EB-E7A60B103F54}"/>
              </a:ext>
            </a:extLst>
          </p:cNvPr>
          <p:cNvSpPr>
            <a:spLocks noGrp="1"/>
          </p:cNvSpPr>
          <p:nvPr>
            <p:ph type="dt" sz="half" idx="10"/>
          </p:nvPr>
        </p:nvSpPr>
        <p:spPr>
          <a:xfrm>
            <a:off x="838200" y="6356350"/>
            <a:ext cx="2743200" cy="365125"/>
          </a:xfrm>
          <a:prstGeom prst="rect">
            <a:avLst/>
          </a:prstGeom>
        </p:spPr>
        <p:txBody>
          <a:bodyPr/>
          <a:lstStyle/>
          <a:p>
            <a:fld id="{274FDEAF-E340-7F46-B99F-5796D016AD9E}" type="datetimeFigureOut">
              <a:rPr lang="sv-SE" smtClean="0"/>
              <a:t>2024-04-08</a:t>
            </a:fld>
            <a:endParaRPr lang="sv-SE"/>
          </a:p>
        </p:txBody>
      </p:sp>
      <p:sp>
        <p:nvSpPr>
          <p:cNvPr id="8" name="Platshållare för sidfot 7">
            <a:extLst>
              <a:ext uri="{FF2B5EF4-FFF2-40B4-BE49-F238E27FC236}">
                <a16:creationId xmlns:a16="http://schemas.microsoft.com/office/drawing/2014/main" id="{A9BA79FE-4965-3376-FD62-D50A1164E96B}"/>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9" name="Platshållare för bildnummer 8">
            <a:extLst>
              <a:ext uri="{FF2B5EF4-FFF2-40B4-BE49-F238E27FC236}">
                <a16:creationId xmlns:a16="http://schemas.microsoft.com/office/drawing/2014/main" id="{FA369DC0-38D5-8B2C-77C5-138A87875F0D}"/>
              </a:ext>
            </a:extLst>
          </p:cNvPr>
          <p:cNvSpPr>
            <a:spLocks noGrp="1"/>
          </p:cNvSpPr>
          <p:nvPr>
            <p:ph type="sldNum" sz="quarter" idx="12"/>
          </p:nvPr>
        </p:nvSpPr>
        <p:spPr>
          <a:xfrm>
            <a:off x="8610600" y="6356350"/>
            <a:ext cx="2743200" cy="365125"/>
          </a:xfrm>
          <a:prstGeom prst="rect">
            <a:avLst/>
          </a:prstGeom>
        </p:spPr>
        <p:txBody>
          <a:bodyPr/>
          <a:lstStyle/>
          <a:p>
            <a:fld id="{2BDCCBC2-D806-EC40-B5F9-E9EA69257F79}" type="slidenum">
              <a:rPr lang="sv-SE" smtClean="0"/>
              <a:t>‹#›</a:t>
            </a:fld>
            <a:endParaRPr lang="sv-SE"/>
          </a:p>
        </p:txBody>
      </p:sp>
    </p:spTree>
    <p:extLst>
      <p:ext uri="{BB962C8B-B14F-4D97-AF65-F5344CB8AC3E}">
        <p14:creationId xmlns:p14="http://schemas.microsoft.com/office/powerpoint/2010/main" val="3501476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5645105-D77E-2D81-1090-5D355B64B120}"/>
              </a:ext>
            </a:extLst>
          </p:cNvPr>
          <p:cNvSpPr>
            <a:spLocks noGrp="1"/>
          </p:cNvSpPr>
          <p:nvPr>
            <p:ph type="title"/>
          </p:nvPr>
        </p:nvSpPr>
        <p:spPr>
          <a:xfrm>
            <a:off x="1671119" y="2647030"/>
            <a:ext cx="8631725" cy="1563939"/>
          </a:xfrm>
        </p:spPr>
        <p:txBody>
          <a:bodyPr/>
          <a:lstStyle>
            <a:lvl1pPr>
              <a:defRPr sz="9600"/>
            </a:lvl1pPr>
          </a:lstStyle>
          <a:p>
            <a:r>
              <a:rPr lang="sv-SE"/>
              <a:t>Klicka här för att ändra mall för rubrikformat</a:t>
            </a:r>
          </a:p>
        </p:txBody>
      </p:sp>
      <p:sp>
        <p:nvSpPr>
          <p:cNvPr id="3" name="Platshållare för datum 2">
            <a:extLst>
              <a:ext uri="{FF2B5EF4-FFF2-40B4-BE49-F238E27FC236}">
                <a16:creationId xmlns:a16="http://schemas.microsoft.com/office/drawing/2014/main" id="{490C27BB-E56D-51CB-A455-A1B2071DC2EF}"/>
              </a:ext>
            </a:extLst>
          </p:cNvPr>
          <p:cNvSpPr>
            <a:spLocks noGrp="1"/>
          </p:cNvSpPr>
          <p:nvPr>
            <p:ph type="dt" sz="half" idx="10"/>
          </p:nvPr>
        </p:nvSpPr>
        <p:spPr>
          <a:xfrm>
            <a:off x="838200" y="6356350"/>
            <a:ext cx="2743200" cy="365125"/>
          </a:xfrm>
          <a:prstGeom prst="rect">
            <a:avLst/>
          </a:prstGeom>
        </p:spPr>
        <p:txBody>
          <a:bodyPr/>
          <a:lstStyle/>
          <a:p>
            <a:fld id="{274FDEAF-E340-7F46-B99F-5796D016AD9E}" type="datetimeFigureOut">
              <a:rPr lang="sv-SE" smtClean="0"/>
              <a:t>2024-04-08</a:t>
            </a:fld>
            <a:endParaRPr lang="sv-SE"/>
          </a:p>
        </p:txBody>
      </p:sp>
      <p:sp>
        <p:nvSpPr>
          <p:cNvPr id="4" name="Platshållare för sidfot 3">
            <a:extLst>
              <a:ext uri="{FF2B5EF4-FFF2-40B4-BE49-F238E27FC236}">
                <a16:creationId xmlns:a16="http://schemas.microsoft.com/office/drawing/2014/main" id="{A4461E0C-B7D4-E1B8-9D3D-C43A675BC796}"/>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5" name="Platshållare för bildnummer 4">
            <a:extLst>
              <a:ext uri="{FF2B5EF4-FFF2-40B4-BE49-F238E27FC236}">
                <a16:creationId xmlns:a16="http://schemas.microsoft.com/office/drawing/2014/main" id="{34AB520D-4255-1814-A4FA-CAE7F30DE370}"/>
              </a:ext>
            </a:extLst>
          </p:cNvPr>
          <p:cNvSpPr>
            <a:spLocks noGrp="1"/>
          </p:cNvSpPr>
          <p:nvPr>
            <p:ph type="sldNum" sz="quarter" idx="12"/>
          </p:nvPr>
        </p:nvSpPr>
        <p:spPr>
          <a:xfrm>
            <a:off x="8610600" y="6356350"/>
            <a:ext cx="2743200" cy="365125"/>
          </a:xfrm>
          <a:prstGeom prst="rect">
            <a:avLst/>
          </a:prstGeom>
        </p:spPr>
        <p:txBody>
          <a:bodyPr/>
          <a:lstStyle/>
          <a:p>
            <a:fld id="{2BDCCBC2-D806-EC40-B5F9-E9EA69257F79}" type="slidenum">
              <a:rPr lang="sv-SE" smtClean="0"/>
              <a:t>‹#›</a:t>
            </a:fld>
            <a:endParaRPr lang="sv-SE"/>
          </a:p>
        </p:txBody>
      </p:sp>
    </p:spTree>
    <p:extLst>
      <p:ext uri="{BB962C8B-B14F-4D97-AF65-F5344CB8AC3E}">
        <p14:creationId xmlns:p14="http://schemas.microsoft.com/office/powerpoint/2010/main" val="40954657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C14709-4F2F-49BE-0463-0BF6F22DAD95}"/>
              </a:ext>
            </a:extLst>
          </p:cNvPr>
          <p:cNvSpPr>
            <a:spLocks noGrp="1"/>
          </p:cNvSpPr>
          <p:nvPr>
            <p:ph type="title"/>
          </p:nvPr>
        </p:nvSpPr>
        <p:spPr>
          <a:xfrm>
            <a:off x="1224639" y="860079"/>
            <a:ext cx="3932237" cy="3182214"/>
          </a:xfrm>
        </p:spPr>
        <p:txBody>
          <a:bodyPr anchor="b">
            <a:noAutofit/>
          </a:bodyPr>
          <a:lstStyle>
            <a:lvl1pPr>
              <a:defRPr sz="5400"/>
            </a:lvl1pPr>
          </a:lstStyle>
          <a:p>
            <a:r>
              <a:rPr lang="sv-SE" dirty="0"/>
              <a:t>Klicka här för att ändra mall för rubrikformat</a:t>
            </a:r>
          </a:p>
        </p:txBody>
      </p:sp>
      <p:sp>
        <p:nvSpPr>
          <p:cNvPr id="4" name="Platshållare för text 3">
            <a:extLst>
              <a:ext uri="{FF2B5EF4-FFF2-40B4-BE49-F238E27FC236}">
                <a16:creationId xmlns:a16="http://schemas.microsoft.com/office/drawing/2014/main" id="{71E94C29-257D-8B56-D432-C026F024D632}"/>
              </a:ext>
            </a:extLst>
          </p:cNvPr>
          <p:cNvSpPr>
            <a:spLocks noGrp="1"/>
          </p:cNvSpPr>
          <p:nvPr>
            <p:ph type="body" sz="half" idx="2"/>
          </p:nvPr>
        </p:nvSpPr>
        <p:spPr>
          <a:xfrm>
            <a:off x="1224639" y="4042293"/>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a:t>Klicka här för att ändra format på bakgrundstexten</a:t>
            </a:r>
          </a:p>
        </p:txBody>
      </p:sp>
      <p:sp>
        <p:nvSpPr>
          <p:cNvPr id="5" name="Platshållare för datum 4">
            <a:extLst>
              <a:ext uri="{FF2B5EF4-FFF2-40B4-BE49-F238E27FC236}">
                <a16:creationId xmlns:a16="http://schemas.microsoft.com/office/drawing/2014/main" id="{BCB35593-B71C-D210-055A-165BA0D078E9}"/>
              </a:ext>
            </a:extLst>
          </p:cNvPr>
          <p:cNvSpPr>
            <a:spLocks noGrp="1"/>
          </p:cNvSpPr>
          <p:nvPr>
            <p:ph type="dt" sz="half" idx="10"/>
          </p:nvPr>
        </p:nvSpPr>
        <p:spPr>
          <a:xfrm>
            <a:off x="838200" y="6356350"/>
            <a:ext cx="2743200" cy="365125"/>
          </a:xfrm>
          <a:prstGeom prst="rect">
            <a:avLst/>
          </a:prstGeom>
        </p:spPr>
        <p:txBody>
          <a:bodyPr/>
          <a:lstStyle/>
          <a:p>
            <a:fld id="{274FDEAF-E340-7F46-B99F-5796D016AD9E}" type="datetimeFigureOut">
              <a:rPr lang="sv-SE" smtClean="0"/>
              <a:t>2024-04-08</a:t>
            </a:fld>
            <a:endParaRPr lang="sv-SE"/>
          </a:p>
        </p:txBody>
      </p:sp>
      <p:sp>
        <p:nvSpPr>
          <p:cNvPr id="6" name="Platshållare för sidfot 5">
            <a:extLst>
              <a:ext uri="{FF2B5EF4-FFF2-40B4-BE49-F238E27FC236}">
                <a16:creationId xmlns:a16="http://schemas.microsoft.com/office/drawing/2014/main" id="{C9E41300-C850-1681-7DF1-2D38157D8096}"/>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7" name="Platshållare för bildnummer 6">
            <a:extLst>
              <a:ext uri="{FF2B5EF4-FFF2-40B4-BE49-F238E27FC236}">
                <a16:creationId xmlns:a16="http://schemas.microsoft.com/office/drawing/2014/main" id="{A18A8E41-BE57-271C-FF54-778809F2D4B7}"/>
              </a:ext>
            </a:extLst>
          </p:cNvPr>
          <p:cNvSpPr>
            <a:spLocks noGrp="1"/>
          </p:cNvSpPr>
          <p:nvPr>
            <p:ph type="sldNum" sz="quarter" idx="12"/>
          </p:nvPr>
        </p:nvSpPr>
        <p:spPr>
          <a:xfrm>
            <a:off x="8610600" y="6356350"/>
            <a:ext cx="2743200" cy="365125"/>
          </a:xfrm>
          <a:prstGeom prst="rect">
            <a:avLst/>
          </a:prstGeom>
        </p:spPr>
        <p:txBody>
          <a:bodyPr/>
          <a:lstStyle/>
          <a:p>
            <a:fld id="{2BDCCBC2-D806-EC40-B5F9-E9EA69257F79}" type="slidenum">
              <a:rPr lang="sv-SE" smtClean="0"/>
              <a:t>‹#›</a:t>
            </a:fld>
            <a:endParaRPr lang="sv-SE"/>
          </a:p>
        </p:txBody>
      </p:sp>
      <p:pic>
        <p:nvPicPr>
          <p:cNvPr id="10" name="Bildobjekt 9">
            <a:extLst>
              <a:ext uri="{FF2B5EF4-FFF2-40B4-BE49-F238E27FC236}">
                <a16:creationId xmlns:a16="http://schemas.microsoft.com/office/drawing/2014/main" id="{CD80B0C9-6CD7-7FE0-C4BC-CD699FBC0202}"/>
              </a:ext>
            </a:extLst>
          </p:cNvPr>
          <p:cNvPicPr>
            <a:picLocks noChangeAspect="1"/>
          </p:cNvPicPr>
          <p:nvPr userDrawn="1"/>
        </p:nvPicPr>
        <p:blipFill>
          <a:blip r:embed="rId2"/>
          <a:stretch>
            <a:fillRect/>
          </a:stretch>
        </p:blipFill>
        <p:spPr>
          <a:xfrm>
            <a:off x="0" y="0"/>
            <a:ext cx="895634" cy="6858000"/>
          </a:xfrm>
          <a:prstGeom prst="rect">
            <a:avLst/>
          </a:prstGeom>
        </p:spPr>
      </p:pic>
      <p:sp>
        <p:nvSpPr>
          <p:cNvPr id="12" name="Platshållare för bild 2">
            <a:extLst>
              <a:ext uri="{FF2B5EF4-FFF2-40B4-BE49-F238E27FC236}">
                <a16:creationId xmlns:a16="http://schemas.microsoft.com/office/drawing/2014/main" id="{19355453-76F4-50FF-E14D-98C591FADD77}"/>
              </a:ext>
            </a:extLst>
          </p:cNvPr>
          <p:cNvSpPr>
            <a:spLocks noGrp="1"/>
          </p:cNvSpPr>
          <p:nvPr>
            <p:ph type="pic" idx="13"/>
          </p:nvPr>
        </p:nvSpPr>
        <p:spPr>
          <a:xfrm>
            <a:off x="7035126" y="1620568"/>
            <a:ext cx="4320262" cy="424048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Tree>
    <p:extLst>
      <p:ext uri="{BB962C8B-B14F-4D97-AF65-F5344CB8AC3E}">
        <p14:creationId xmlns:p14="http://schemas.microsoft.com/office/powerpoint/2010/main" val="18435358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5" name="Platshållare för datum 4">
            <a:extLst>
              <a:ext uri="{FF2B5EF4-FFF2-40B4-BE49-F238E27FC236}">
                <a16:creationId xmlns:a16="http://schemas.microsoft.com/office/drawing/2014/main" id="{E2CC066B-9AFD-49AD-BF7F-CFEEC2414666}"/>
              </a:ext>
            </a:extLst>
          </p:cNvPr>
          <p:cNvSpPr>
            <a:spLocks noGrp="1"/>
          </p:cNvSpPr>
          <p:nvPr>
            <p:ph type="dt" sz="half" idx="10"/>
          </p:nvPr>
        </p:nvSpPr>
        <p:spPr>
          <a:xfrm>
            <a:off x="838200" y="6356350"/>
            <a:ext cx="2743200" cy="365125"/>
          </a:xfrm>
          <a:prstGeom prst="rect">
            <a:avLst/>
          </a:prstGeom>
        </p:spPr>
        <p:txBody>
          <a:bodyPr/>
          <a:lstStyle/>
          <a:p>
            <a:fld id="{274FDEAF-E340-7F46-B99F-5796D016AD9E}" type="datetimeFigureOut">
              <a:rPr lang="sv-SE" smtClean="0"/>
              <a:t>2024-04-08</a:t>
            </a:fld>
            <a:endParaRPr lang="sv-SE"/>
          </a:p>
        </p:txBody>
      </p:sp>
      <p:sp>
        <p:nvSpPr>
          <p:cNvPr id="6" name="Platshållare för sidfot 5">
            <a:extLst>
              <a:ext uri="{FF2B5EF4-FFF2-40B4-BE49-F238E27FC236}">
                <a16:creationId xmlns:a16="http://schemas.microsoft.com/office/drawing/2014/main" id="{83721FA4-4F40-8F19-330B-DBD480875EC6}"/>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7" name="Platshållare för bildnummer 6">
            <a:extLst>
              <a:ext uri="{FF2B5EF4-FFF2-40B4-BE49-F238E27FC236}">
                <a16:creationId xmlns:a16="http://schemas.microsoft.com/office/drawing/2014/main" id="{6F9689FD-8A53-DA90-B4AC-1EA971FE74C4}"/>
              </a:ext>
            </a:extLst>
          </p:cNvPr>
          <p:cNvSpPr>
            <a:spLocks noGrp="1"/>
          </p:cNvSpPr>
          <p:nvPr>
            <p:ph type="sldNum" sz="quarter" idx="12"/>
          </p:nvPr>
        </p:nvSpPr>
        <p:spPr>
          <a:xfrm>
            <a:off x="8610600" y="6356350"/>
            <a:ext cx="2743200" cy="365125"/>
          </a:xfrm>
          <a:prstGeom prst="rect">
            <a:avLst/>
          </a:prstGeom>
        </p:spPr>
        <p:txBody>
          <a:bodyPr/>
          <a:lstStyle/>
          <a:p>
            <a:fld id="{2BDCCBC2-D806-EC40-B5F9-E9EA69257F79}" type="slidenum">
              <a:rPr lang="sv-SE" smtClean="0"/>
              <a:t>‹#›</a:t>
            </a:fld>
            <a:endParaRPr lang="sv-SE"/>
          </a:p>
        </p:txBody>
      </p:sp>
      <p:sp>
        <p:nvSpPr>
          <p:cNvPr id="12" name="Platshållare för bild 2">
            <a:extLst>
              <a:ext uri="{FF2B5EF4-FFF2-40B4-BE49-F238E27FC236}">
                <a16:creationId xmlns:a16="http://schemas.microsoft.com/office/drawing/2014/main" id="{88874A2B-6822-C281-4B2D-3ABE93DFA5D9}"/>
              </a:ext>
            </a:extLst>
          </p:cNvPr>
          <p:cNvSpPr>
            <a:spLocks noGrp="1"/>
          </p:cNvSpPr>
          <p:nvPr>
            <p:ph type="pic" idx="13"/>
          </p:nvPr>
        </p:nvSpPr>
        <p:spPr>
          <a:xfrm>
            <a:off x="1224639" y="1620568"/>
            <a:ext cx="4320262" cy="424048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13" name="Rubrik 1">
            <a:extLst>
              <a:ext uri="{FF2B5EF4-FFF2-40B4-BE49-F238E27FC236}">
                <a16:creationId xmlns:a16="http://schemas.microsoft.com/office/drawing/2014/main" id="{CB80A38F-536C-4A53-3AF2-DB4E5FE6FF9B}"/>
              </a:ext>
            </a:extLst>
          </p:cNvPr>
          <p:cNvSpPr>
            <a:spLocks noGrp="1"/>
          </p:cNvSpPr>
          <p:nvPr>
            <p:ph type="title"/>
          </p:nvPr>
        </p:nvSpPr>
        <p:spPr>
          <a:xfrm>
            <a:off x="6928322" y="923453"/>
            <a:ext cx="3932237" cy="3118840"/>
          </a:xfrm>
        </p:spPr>
        <p:txBody>
          <a:bodyPr anchor="b">
            <a:noAutofit/>
          </a:bodyPr>
          <a:lstStyle>
            <a:lvl1pPr>
              <a:defRPr sz="5400"/>
            </a:lvl1pPr>
          </a:lstStyle>
          <a:p>
            <a:r>
              <a:rPr lang="sv-SE" dirty="0"/>
              <a:t>Klicka här för att ändra mall för rubrikformat</a:t>
            </a:r>
          </a:p>
        </p:txBody>
      </p:sp>
      <p:sp>
        <p:nvSpPr>
          <p:cNvPr id="14" name="Platshållare för text 3">
            <a:extLst>
              <a:ext uri="{FF2B5EF4-FFF2-40B4-BE49-F238E27FC236}">
                <a16:creationId xmlns:a16="http://schemas.microsoft.com/office/drawing/2014/main" id="{06DCD7FB-4173-A0EC-F501-CB8830DCE16E}"/>
              </a:ext>
            </a:extLst>
          </p:cNvPr>
          <p:cNvSpPr>
            <a:spLocks noGrp="1"/>
          </p:cNvSpPr>
          <p:nvPr>
            <p:ph type="body" sz="half" idx="2"/>
          </p:nvPr>
        </p:nvSpPr>
        <p:spPr>
          <a:xfrm>
            <a:off x="6928322" y="4042293"/>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a:t>Klicka här för att ändra format på bakgrundstexten</a:t>
            </a:r>
          </a:p>
        </p:txBody>
      </p:sp>
    </p:spTree>
    <p:extLst>
      <p:ext uri="{BB962C8B-B14F-4D97-AF65-F5344CB8AC3E}">
        <p14:creationId xmlns:p14="http://schemas.microsoft.com/office/powerpoint/2010/main" val="10178950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5C2C4548-D24F-2A81-83BE-9895AF04241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57B96C72-BB80-BCE9-6722-56EFA200D155}"/>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F702F9FC-DDF7-0DCB-18DA-FCA2295D9791}"/>
              </a:ext>
            </a:extLst>
          </p:cNvPr>
          <p:cNvSpPr>
            <a:spLocks noGrp="1"/>
          </p:cNvSpPr>
          <p:nvPr>
            <p:ph type="subTitle" idx="1"/>
          </p:nvPr>
        </p:nvSpPr>
        <p:spPr>
          <a:xfrm>
            <a:off x="1524000" y="3602038"/>
            <a:ext cx="9144000" cy="1655762"/>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DA16682C-1ADC-FD24-97C0-EFC8B1DA6F69}"/>
              </a:ext>
            </a:extLst>
          </p:cNvPr>
          <p:cNvSpPr>
            <a:spLocks noGrp="1"/>
          </p:cNvSpPr>
          <p:nvPr>
            <p:ph type="dt" sz="half" idx="10"/>
          </p:nvPr>
        </p:nvSpPr>
        <p:spPr>
          <a:xfrm>
            <a:off x="838200" y="6356350"/>
            <a:ext cx="2743200" cy="365125"/>
          </a:xfrm>
          <a:prstGeom prst="rect">
            <a:avLst/>
          </a:prstGeom>
        </p:spPr>
        <p:txBody>
          <a:bodyPr/>
          <a:lstStyle/>
          <a:p>
            <a:fld id="{274FDEAF-E340-7F46-B99F-5796D016AD9E}" type="datetimeFigureOut">
              <a:rPr lang="sv-SE" smtClean="0"/>
              <a:t>2024-04-08</a:t>
            </a:fld>
            <a:endParaRPr lang="sv-SE"/>
          </a:p>
        </p:txBody>
      </p:sp>
      <p:sp>
        <p:nvSpPr>
          <p:cNvPr id="5" name="Platshållare för sidfot 4">
            <a:extLst>
              <a:ext uri="{FF2B5EF4-FFF2-40B4-BE49-F238E27FC236}">
                <a16:creationId xmlns:a16="http://schemas.microsoft.com/office/drawing/2014/main" id="{83D6120B-99F7-33F6-8A50-FAE0921C06F7}"/>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87C4695B-5BDA-E0CF-A857-7953B6FA1B19}"/>
              </a:ext>
            </a:extLst>
          </p:cNvPr>
          <p:cNvSpPr>
            <a:spLocks noGrp="1"/>
          </p:cNvSpPr>
          <p:nvPr>
            <p:ph type="sldNum" sz="quarter" idx="12"/>
          </p:nvPr>
        </p:nvSpPr>
        <p:spPr>
          <a:xfrm>
            <a:off x="8610600" y="6356350"/>
            <a:ext cx="2743200" cy="365125"/>
          </a:xfrm>
          <a:prstGeom prst="rect">
            <a:avLst/>
          </a:prstGeom>
        </p:spPr>
        <p:txBody>
          <a:bodyPr/>
          <a:lstStyle/>
          <a:p>
            <a:fld id="{2BDCCBC2-D806-EC40-B5F9-E9EA69257F79}" type="slidenum">
              <a:rPr lang="sv-SE" smtClean="0"/>
              <a:t>‹#›</a:t>
            </a:fld>
            <a:endParaRPr lang="sv-SE"/>
          </a:p>
        </p:txBody>
      </p:sp>
      <p:pic>
        <p:nvPicPr>
          <p:cNvPr id="8" name="Bildobjekt 7">
            <a:extLst>
              <a:ext uri="{FF2B5EF4-FFF2-40B4-BE49-F238E27FC236}">
                <a16:creationId xmlns:a16="http://schemas.microsoft.com/office/drawing/2014/main" id="{B8B253B0-8154-D176-5F18-E32F6B94AB30}"/>
              </a:ext>
            </a:extLst>
          </p:cNvPr>
          <p:cNvPicPr>
            <a:picLocks noChangeAspect="1"/>
          </p:cNvPicPr>
          <p:nvPr userDrawn="1"/>
        </p:nvPicPr>
        <p:blipFill>
          <a:blip r:embed="rId3"/>
          <a:stretch>
            <a:fillRect/>
          </a:stretch>
        </p:blipFill>
        <p:spPr>
          <a:xfrm>
            <a:off x="10350378" y="0"/>
            <a:ext cx="1003422" cy="1264920"/>
          </a:xfrm>
          <a:prstGeom prst="rect">
            <a:avLst/>
          </a:prstGeom>
        </p:spPr>
      </p:pic>
    </p:spTree>
    <p:extLst>
      <p:ext uri="{BB962C8B-B14F-4D97-AF65-F5344CB8AC3E}">
        <p14:creationId xmlns:p14="http://schemas.microsoft.com/office/powerpoint/2010/main" val="8213112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Rubrikbild">
    <p:spTree>
      <p:nvGrpSpPr>
        <p:cNvPr id="1" name=""/>
        <p:cNvGrpSpPr/>
        <p:nvPr/>
      </p:nvGrpSpPr>
      <p:grpSpPr>
        <a:xfrm>
          <a:off x="0" y="0"/>
          <a:ext cx="0" cy="0"/>
          <a:chOff x="0" y="0"/>
          <a:chExt cx="0" cy="0"/>
        </a:xfrm>
      </p:grpSpPr>
      <p:sp>
        <p:nvSpPr>
          <p:cNvPr id="11" name="Platshållare för bild 2">
            <a:extLst>
              <a:ext uri="{FF2B5EF4-FFF2-40B4-BE49-F238E27FC236}">
                <a16:creationId xmlns:a16="http://schemas.microsoft.com/office/drawing/2014/main" id="{0A4FFC36-F5CC-79D4-BD92-3E14C4D17416}"/>
              </a:ext>
            </a:extLst>
          </p:cNvPr>
          <p:cNvSpPr>
            <a:spLocks noGrp="1"/>
          </p:cNvSpPr>
          <p:nvPr>
            <p:ph type="pic" idx="14"/>
          </p:nvPr>
        </p:nvSpPr>
        <p:spPr>
          <a:xfrm>
            <a:off x="1" y="0"/>
            <a:ext cx="12192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datum 3">
            <a:extLst>
              <a:ext uri="{FF2B5EF4-FFF2-40B4-BE49-F238E27FC236}">
                <a16:creationId xmlns:a16="http://schemas.microsoft.com/office/drawing/2014/main" id="{DA16682C-1ADC-FD24-97C0-EFC8B1DA6F69}"/>
              </a:ext>
            </a:extLst>
          </p:cNvPr>
          <p:cNvSpPr>
            <a:spLocks noGrp="1"/>
          </p:cNvSpPr>
          <p:nvPr>
            <p:ph type="dt" sz="half" idx="10"/>
          </p:nvPr>
        </p:nvSpPr>
        <p:spPr>
          <a:xfrm>
            <a:off x="838200" y="6356350"/>
            <a:ext cx="2743200" cy="365125"/>
          </a:xfrm>
          <a:prstGeom prst="rect">
            <a:avLst/>
          </a:prstGeom>
        </p:spPr>
        <p:txBody>
          <a:bodyPr/>
          <a:lstStyle/>
          <a:p>
            <a:fld id="{274FDEAF-E340-7F46-B99F-5796D016AD9E}" type="datetimeFigureOut">
              <a:rPr lang="sv-SE" smtClean="0"/>
              <a:t>2024-04-08</a:t>
            </a:fld>
            <a:endParaRPr lang="sv-SE"/>
          </a:p>
        </p:txBody>
      </p:sp>
      <p:sp>
        <p:nvSpPr>
          <p:cNvPr id="5" name="Platshållare för sidfot 4">
            <a:extLst>
              <a:ext uri="{FF2B5EF4-FFF2-40B4-BE49-F238E27FC236}">
                <a16:creationId xmlns:a16="http://schemas.microsoft.com/office/drawing/2014/main" id="{83D6120B-99F7-33F6-8A50-FAE0921C06F7}"/>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87C4695B-5BDA-E0CF-A857-7953B6FA1B19}"/>
              </a:ext>
            </a:extLst>
          </p:cNvPr>
          <p:cNvSpPr>
            <a:spLocks noGrp="1"/>
          </p:cNvSpPr>
          <p:nvPr>
            <p:ph type="sldNum" sz="quarter" idx="12"/>
          </p:nvPr>
        </p:nvSpPr>
        <p:spPr>
          <a:xfrm>
            <a:off x="8610600" y="6356350"/>
            <a:ext cx="2743200" cy="365125"/>
          </a:xfrm>
          <a:prstGeom prst="rect">
            <a:avLst/>
          </a:prstGeom>
        </p:spPr>
        <p:txBody>
          <a:bodyPr/>
          <a:lstStyle/>
          <a:p>
            <a:fld id="{2BDCCBC2-D806-EC40-B5F9-E9EA69257F79}" type="slidenum">
              <a:rPr lang="sv-SE" smtClean="0"/>
              <a:t>‹#›</a:t>
            </a:fld>
            <a:endParaRPr lang="sv-SE"/>
          </a:p>
        </p:txBody>
      </p:sp>
      <p:pic>
        <p:nvPicPr>
          <p:cNvPr id="8" name="Bildobjekt 7">
            <a:extLst>
              <a:ext uri="{FF2B5EF4-FFF2-40B4-BE49-F238E27FC236}">
                <a16:creationId xmlns:a16="http://schemas.microsoft.com/office/drawing/2014/main" id="{B8B253B0-8154-D176-5F18-E32F6B94AB30}"/>
              </a:ext>
            </a:extLst>
          </p:cNvPr>
          <p:cNvPicPr>
            <a:picLocks noChangeAspect="1"/>
          </p:cNvPicPr>
          <p:nvPr userDrawn="1"/>
        </p:nvPicPr>
        <p:blipFill>
          <a:blip r:embed="rId2"/>
          <a:stretch>
            <a:fillRect/>
          </a:stretch>
        </p:blipFill>
        <p:spPr>
          <a:xfrm>
            <a:off x="10350378" y="0"/>
            <a:ext cx="1003422" cy="1264920"/>
          </a:xfrm>
          <a:prstGeom prst="rect">
            <a:avLst/>
          </a:prstGeom>
        </p:spPr>
      </p:pic>
      <p:sp>
        <p:nvSpPr>
          <p:cNvPr id="10" name="Rubrik 1">
            <a:extLst>
              <a:ext uri="{FF2B5EF4-FFF2-40B4-BE49-F238E27FC236}">
                <a16:creationId xmlns:a16="http://schemas.microsoft.com/office/drawing/2014/main" id="{AF154008-5688-CB97-CC11-FD060147D8B3}"/>
              </a:ext>
            </a:extLst>
          </p:cNvPr>
          <p:cNvSpPr>
            <a:spLocks noGrp="1"/>
          </p:cNvSpPr>
          <p:nvPr>
            <p:ph type="ctrTitle"/>
          </p:nvPr>
        </p:nvSpPr>
        <p:spPr>
          <a:xfrm>
            <a:off x="2779414" y="1984375"/>
            <a:ext cx="6633172" cy="2387600"/>
          </a:xfrm>
        </p:spPr>
        <p:txBody>
          <a:bodyPr anchor="b"/>
          <a:lstStyle>
            <a:lvl1pPr algn="ctr">
              <a:defRPr sz="6000"/>
            </a:lvl1pPr>
          </a:lstStyle>
          <a:p>
            <a:r>
              <a:rPr lang="sv-SE" dirty="0"/>
              <a:t>Klicka här för att ändra mall för rubrikformat</a:t>
            </a:r>
          </a:p>
        </p:txBody>
      </p:sp>
    </p:spTree>
    <p:extLst>
      <p:ext uri="{BB962C8B-B14F-4D97-AF65-F5344CB8AC3E}">
        <p14:creationId xmlns:p14="http://schemas.microsoft.com/office/powerpoint/2010/main" val="38883800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04D770ED-6FE8-4B71-B1F9-1F99E27B8CAA}"/>
              </a:ext>
            </a:extLst>
          </p:cNvPr>
          <p:cNvSpPr>
            <a:spLocks noGrp="1"/>
          </p:cNvSpPr>
          <p:nvPr>
            <p:ph type="dt" sz="half" idx="10"/>
          </p:nvPr>
        </p:nvSpPr>
        <p:spPr>
          <a:xfrm>
            <a:off x="838200" y="6356350"/>
            <a:ext cx="2743200" cy="365125"/>
          </a:xfrm>
          <a:prstGeom prst="rect">
            <a:avLst/>
          </a:prstGeom>
        </p:spPr>
        <p:txBody>
          <a:bodyPr/>
          <a:lstStyle/>
          <a:p>
            <a:fld id="{274FDEAF-E340-7F46-B99F-5796D016AD9E}" type="datetimeFigureOut">
              <a:rPr lang="sv-SE" smtClean="0"/>
              <a:t>2024-04-08</a:t>
            </a:fld>
            <a:endParaRPr lang="sv-SE"/>
          </a:p>
        </p:txBody>
      </p:sp>
      <p:sp>
        <p:nvSpPr>
          <p:cNvPr id="3" name="Platshållare för sidfot 2">
            <a:extLst>
              <a:ext uri="{FF2B5EF4-FFF2-40B4-BE49-F238E27FC236}">
                <a16:creationId xmlns:a16="http://schemas.microsoft.com/office/drawing/2014/main" id="{9D52138C-38D9-4A4C-460D-BF3F3A70B539}"/>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4" name="Platshållare för bildnummer 3">
            <a:extLst>
              <a:ext uri="{FF2B5EF4-FFF2-40B4-BE49-F238E27FC236}">
                <a16:creationId xmlns:a16="http://schemas.microsoft.com/office/drawing/2014/main" id="{30DBBBBA-C58C-5DC9-C888-0685FDCB0E2D}"/>
              </a:ext>
            </a:extLst>
          </p:cNvPr>
          <p:cNvSpPr>
            <a:spLocks noGrp="1"/>
          </p:cNvSpPr>
          <p:nvPr>
            <p:ph type="sldNum" sz="quarter" idx="12"/>
          </p:nvPr>
        </p:nvSpPr>
        <p:spPr>
          <a:xfrm>
            <a:off x="8610600" y="6356350"/>
            <a:ext cx="2743200" cy="365125"/>
          </a:xfrm>
          <a:prstGeom prst="rect">
            <a:avLst/>
          </a:prstGeom>
        </p:spPr>
        <p:txBody>
          <a:bodyPr/>
          <a:lstStyle/>
          <a:p>
            <a:fld id="{2BDCCBC2-D806-EC40-B5F9-E9EA69257F79}" type="slidenum">
              <a:rPr lang="sv-SE" smtClean="0"/>
              <a:t>‹#›</a:t>
            </a:fld>
            <a:endParaRPr lang="sv-SE"/>
          </a:p>
        </p:txBody>
      </p:sp>
      <p:sp>
        <p:nvSpPr>
          <p:cNvPr id="10" name="Rektangel 9">
            <a:extLst>
              <a:ext uri="{FF2B5EF4-FFF2-40B4-BE49-F238E27FC236}">
                <a16:creationId xmlns:a16="http://schemas.microsoft.com/office/drawing/2014/main" id="{BAA44517-A636-1AC1-A560-B9C1E734E38E}"/>
              </a:ext>
            </a:extLst>
          </p:cNvPr>
          <p:cNvSpPr/>
          <p:nvPr userDrawn="1"/>
        </p:nvSpPr>
        <p:spPr>
          <a:xfrm>
            <a:off x="-1" y="0"/>
            <a:ext cx="12192001"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Platshållare för bild 2">
            <a:extLst>
              <a:ext uri="{FF2B5EF4-FFF2-40B4-BE49-F238E27FC236}">
                <a16:creationId xmlns:a16="http://schemas.microsoft.com/office/drawing/2014/main" id="{ABD2A708-2B06-4C90-B3B3-F16123C8C652}"/>
              </a:ext>
            </a:extLst>
          </p:cNvPr>
          <p:cNvSpPr>
            <a:spLocks noGrp="1"/>
          </p:cNvSpPr>
          <p:nvPr>
            <p:ph type="pic" idx="13"/>
          </p:nvPr>
        </p:nvSpPr>
        <p:spPr>
          <a:xfrm>
            <a:off x="6618083" y="0"/>
            <a:ext cx="5573917"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pic>
        <p:nvPicPr>
          <p:cNvPr id="14" name="Bildobjekt 13">
            <a:extLst>
              <a:ext uri="{FF2B5EF4-FFF2-40B4-BE49-F238E27FC236}">
                <a16:creationId xmlns:a16="http://schemas.microsoft.com/office/drawing/2014/main" id="{2C6E6B15-0ACD-CD8A-3217-A1D9DE05BD1E}"/>
              </a:ext>
            </a:extLst>
          </p:cNvPr>
          <p:cNvPicPr>
            <a:picLocks noChangeAspect="1"/>
          </p:cNvPicPr>
          <p:nvPr userDrawn="1"/>
        </p:nvPicPr>
        <p:blipFill>
          <a:blip r:embed="rId2"/>
          <a:stretch>
            <a:fillRect/>
          </a:stretch>
        </p:blipFill>
        <p:spPr>
          <a:xfrm>
            <a:off x="10350378" y="0"/>
            <a:ext cx="1003422" cy="1264920"/>
          </a:xfrm>
          <a:prstGeom prst="rect">
            <a:avLst/>
          </a:prstGeom>
        </p:spPr>
      </p:pic>
      <p:pic>
        <p:nvPicPr>
          <p:cNvPr id="7" name="Bildobjekt 6">
            <a:extLst>
              <a:ext uri="{FF2B5EF4-FFF2-40B4-BE49-F238E27FC236}">
                <a16:creationId xmlns:a16="http://schemas.microsoft.com/office/drawing/2014/main" id="{12CC1146-427B-0708-A598-0658F9ADC510}"/>
              </a:ext>
            </a:extLst>
          </p:cNvPr>
          <p:cNvPicPr>
            <a:picLocks noChangeAspect="1"/>
          </p:cNvPicPr>
          <p:nvPr userDrawn="1"/>
        </p:nvPicPr>
        <p:blipFill>
          <a:blip r:embed="rId3"/>
          <a:stretch>
            <a:fillRect/>
          </a:stretch>
        </p:blipFill>
        <p:spPr>
          <a:xfrm>
            <a:off x="706925" y="613572"/>
            <a:ext cx="6418152" cy="5413571"/>
          </a:xfrm>
          <a:prstGeom prst="rect">
            <a:avLst/>
          </a:prstGeom>
        </p:spPr>
      </p:pic>
      <p:sp>
        <p:nvSpPr>
          <p:cNvPr id="11" name="Rubrik 1">
            <a:extLst>
              <a:ext uri="{FF2B5EF4-FFF2-40B4-BE49-F238E27FC236}">
                <a16:creationId xmlns:a16="http://schemas.microsoft.com/office/drawing/2014/main" id="{42508EC6-DB22-04CA-2BEC-689EA6AFE816}"/>
              </a:ext>
            </a:extLst>
          </p:cNvPr>
          <p:cNvSpPr>
            <a:spLocks noGrp="1"/>
          </p:cNvSpPr>
          <p:nvPr>
            <p:ph type="title"/>
          </p:nvPr>
        </p:nvSpPr>
        <p:spPr>
          <a:xfrm>
            <a:off x="1516157" y="2204519"/>
            <a:ext cx="4587686" cy="1600200"/>
          </a:xfrm>
        </p:spPr>
        <p:txBody>
          <a:bodyPr anchor="b">
            <a:noAutofit/>
          </a:bodyPr>
          <a:lstStyle>
            <a:lvl1pPr>
              <a:defRPr sz="5400"/>
            </a:lvl1pPr>
          </a:lstStyle>
          <a:p>
            <a:r>
              <a:rPr lang="sv-SE" dirty="0"/>
              <a:t>Klicka här för att ändra mall för rubrikformat</a:t>
            </a:r>
          </a:p>
        </p:txBody>
      </p:sp>
      <p:sp>
        <p:nvSpPr>
          <p:cNvPr id="12" name="Platshållare för text 3">
            <a:extLst>
              <a:ext uri="{FF2B5EF4-FFF2-40B4-BE49-F238E27FC236}">
                <a16:creationId xmlns:a16="http://schemas.microsoft.com/office/drawing/2014/main" id="{1188521E-200B-583F-2481-3A15C09BDBC5}"/>
              </a:ext>
            </a:extLst>
          </p:cNvPr>
          <p:cNvSpPr>
            <a:spLocks noGrp="1"/>
          </p:cNvSpPr>
          <p:nvPr>
            <p:ph type="body" sz="half" idx="2"/>
          </p:nvPr>
        </p:nvSpPr>
        <p:spPr>
          <a:xfrm>
            <a:off x="1516157" y="3804719"/>
            <a:ext cx="458768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a:t>Klicka här för att ändra format på bakgrundstexten</a:t>
            </a:r>
          </a:p>
        </p:txBody>
      </p:sp>
    </p:spTree>
    <p:extLst>
      <p:ext uri="{BB962C8B-B14F-4D97-AF65-F5344CB8AC3E}">
        <p14:creationId xmlns:p14="http://schemas.microsoft.com/office/powerpoint/2010/main" val="42909976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4CAFC63-EB46-3757-7C01-1B47444764BE}"/>
              </a:ext>
            </a:extLst>
          </p:cNvPr>
          <p:cNvSpPr>
            <a:spLocks noGrp="1"/>
          </p:cNvSpPr>
          <p:nvPr>
            <p:ph type="title"/>
          </p:nvPr>
        </p:nvSpPr>
        <p:spPr>
          <a:xfrm>
            <a:off x="1501807" y="1302332"/>
            <a:ext cx="4917100" cy="2852737"/>
          </a:xfrm>
        </p:spPr>
        <p:txBody>
          <a:bodyPr anchor="b"/>
          <a:lstStyle>
            <a:lvl1pPr>
              <a:defRPr sz="6000"/>
            </a:lvl1p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ECF27B9A-A5BD-7E2A-06C8-7C95AB7E6ABD}"/>
              </a:ext>
            </a:extLst>
          </p:cNvPr>
          <p:cNvSpPr>
            <a:spLocks noGrp="1"/>
          </p:cNvSpPr>
          <p:nvPr>
            <p:ph type="body" idx="1"/>
          </p:nvPr>
        </p:nvSpPr>
        <p:spPr>
          <a:xfrm>
            <a:off x="1501807" y="4182057"/>
            <a:ext cx="4917100" cy="1500187"/>
          </a:xfrm>
        </p:spPr>
        <p:txBody>
          <a:bodyPr>
            <a:normAutofit/>
          </a:bodyPr>
          <a:lstStyle>
            <a:lvl1pPr marL="0" indent="0">
              <a:buNone/>
              <a:defRPr sz="16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v-SE" dirty="0"/>
              <a:t>Klicka här för att ändra format på bakgrundstexten</a:t>
            </a:r>
          </a:p>
        </p:txBody>
      </p:sp>
      <p:sp>
        <p:nvSpPr>
          <p:cNvPr id="4" name="Platshållare för datum 3">
            <a:extLst>
              <a:ext uri="{FF2B5EF4-FFF2-40B4-BE49-F238E27FC236}">
                <a16:creationId xmlns:a16="http://schemas.microsoft.com/office/drawing/2014/main" id="{1C090962-63D6-5F0C-39BE-DC5E81069947}"/>
              </a:ext>
            </a:extLst>
          </p:cNvPr>
          <p:cNvSpPr>
            <a:spLocks noGrp="1"/>
          </p:cNvSpPr>
          <p:nvPr>
            <p:ph type="dt" sz="half" idx="10"/>
          </p:nvPr>
        </p:nvSpPr>
        <p:spPr>
          <a:xfrm>
            <a:off x="838200" y="6356350"/>
            <a:ext cx="2743200" cy="365125"/>
          </a:xfrm>
          <a:prstGeom prst="rect">
            <a:avLst/>
          </a:prstGeom>
        </p:spPr>
        <p:txBody>
          <a:bodyPr/>
          <a:lstStyle/>
          <a:p>
            <a:fld id="{274FDEAF-E340-7F46-B99F-5796D016AD9E}" type="datetimeFigureOut">
              <a:rPr lang="sv-SE" smtClean="0"/>
              <a:t>2024-04-08</a:t>
            </a:fld>
            <a:endParaRPr lang="sv-SE"/>
          </a:p>
        </p:txBody>
      </p:sp>
      <p:sp>
        <p:nvSpPr>
          <p:cNvPr id="5" name="Platshållare för sidfot 4">
            <a:extLst>
              <a:ext uri="{FF2B5EF4-FFF2-40B4-BE49-F238E27FC236}">
                <a16:creationId xmlns:a16="http://schemas.microsoft.com/office/drawing/2014/main" id="{69D85B63-10BE-AC71-FB17-B7AE1BAE7DC7}"/>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921632D1-E434-D5A0-939E-ADC1E8E88B0C}"/>
              </a:ext>
            </a:extLst>
          </p:cNvPr>
          <p:cNvSpPr>
            <a:spLocks noGrp="1"/>
          </p:cNvSpPr>
          <p:nvPr>
            <p:ph type="sldNum" sz="quarter" idx="12"/>
          </p:nvPr>
        </p:nvSpPr>
        <p:spPr>
          <a:xfrm>
            <a:off x="8610600" y="6356350"/>
            <a:ext cx="2743200" cy="365125"/>
          </a:xfrm>
          <a:prstGeom prst="rect">
            <a:avLst/>
          </a:prstGeom>
        </p:spPr>
        <p:txBody>
          <a:bodyPr/>
          <a:lstStyle/>
          <a:p>
            <a:fld id="{2BDCCBC2-D806-EC40-B5F9-E9EA69257F79}" type="slidenum">
              <a:rPr lang="sv-SE" smtClean="0"/>
              <a:t>‹#›</a:t>
            </a:fld>
            <a:endParaRPr lang="sv-SE"/>
          </a:p>
        </p:txBody>
      </p:sp>
      <p:pic>
        <p:nvPicPr>
          <p:cNvPr id="12" name="Bildobjekt 11">
            <a:extLst>
              <a:ext uri="{FF2B5EF4-FFF2-40B4-BE49-F238E27FC236}">
                <a16:creationId xmlns:a16="http://schemas.microsoft.com/office/drawing/2014/main" id="{2042ED24-E784-E7EC-69CC-AA3E221BD4B8}"/>
              </a:ext>
            </a:extLst>
          </p:cNvPr>
          <p:cNvPicPr>
            <a:picLocks noChangeAspect="1"/>
          </p:cNvPicPr>
          <p:nvPr userDrawn="1"/>
        </p:nvPicPr>
        <p:blipFill>
          <a:blip r:embed="rId2"/>
          <a:stretch>
            <a:fillRect/>
          </a:stretch>
        </p:blipFill>
        <p:spPr>
          <a:xfrm>
            <a:off x="0" y="0"/>
            <a:ext cx="895634" cy="6858000"/>
          </a:xfrm>
          <a:prstGeom prst="rect">
            <a:avLst/>
          </a:prstGeom>
        </p:spPr>
      </p:pic>
      <p:sp>
        <p:nvSpPr>
          <p:cNvPr id="15" name="Platshållare för bild 2">
            <a:extLst>
              <a:ext uri="{FF2B5EF4-FFF2-40B4-BE49-F238E27FC236}">
                <a16:creationId xmlns:a16="http://schemas.microsoft.com/office/drawing/2014/main" id="{8BA56911-6C4E-DBA7-B187-C108C63CA385}"/>
              </a:ext>
            </a:extLst>
          </p:cNvPr>
          <p:cNvSpPr>
            <a:spLocks noGrp="1"/>
          </p:cNvSpPr>
          <p:nvPr>
            <p:ph type="pic" idx="14"/>
          </p:nvPr>
        </p:nvSpPr>
        <p:spPr>
          <a:xfrm>
            <a:off x="6876107" y="0"/>
            <a:ext cx="5315893"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Tree>
    <p:extLst>
      <p:ext uri="{BB962C8B-B14F-4D97-AF65-F5344CB8AC3E}">
        <p14:creationId xmlns:p14="http://schemas.microsoft.com/office/powerpoint/2010/main" val="3403444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Rubrikbild">
    <p:spTree>
      <p:nvGrpSpPr>
        <p:cNvPr id="1" name=""/>
        <p:cNvGrpSpPr/>
        <p:nvPr/>
      </p:nvGrpSpPr>
      <p:grpSpPr>
        <a:xfrm>
          <a:off x="0" y="0"/>
          <a:ext cx="0" cy="0"/>
          <a:chOff x="0" y="0"/>
          <a:chExt cx="0" cy="0"/>
        </a:xfrm>
      </p:grpSpPr>
      <p:sp>
        <p:nvSpPr>
          <p:cNvPr id="11" name="Platshållare för bild 2">
            <a:extLst>
              <a:ext uri="{FF2B5EF4-FFF2-40B4-BE49-F238E27FC236}">
                <a16:creationId xmlns:a16="http://schemas.microsoft.com/office/drawing/2014/main" id="{0A4FFC36-F5CC-79D4-BD92-3E14C4D17416}"/>
              </a:ext>
            </a:extLst>
          </p:cNvPr>
          <p:cNvSpPr>
            <a:spLocks noGrp="1"/>
          </p:cNvSpPr>
          <p:nvPr>
            <p:ph type="pic" idx="14"/>
          </p:nvPr>
        </p:nvSpPr>
        <p:spPr>
          <a:xfrm>
            <a:off x="0" y="0"/>
            <a:ext cx="12192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datum 3">
            <a:extLst>
              <a:ext uri="{FF2B5EF4-FFF2-40B4-BE49-F238E27FC236}">
                <a16:creationId xmlns:a16="http://schemas.microsoft.com/office/drawing/2014/main" id="{DA16682C-1ADC-FD24-97C0-EFC8B1DA6F69}"/>
              </a:ext>
            </a:extLst>
          </p:cNvPr>
          <p:cNvSpPr>
            <a:spLocks noGrp="1"/>
          </p:cNvSpPr>
          <p:nvPr>
            <p:ph type="dt" sz="half" idx="10"/>
          </p:nvPr>
        </p:nvSpPr>
        <p:spPr>
          <a:xfrm>
            <a:off x="838200" y="6356350"/>
            <a:ext cx="2743200" cy="365125"/>
          </a:xfrm>
          <a:prstGeom prst="rect">
            <a:avLst/>
          </a:prstGeom>
        </p:spPr>
        <p:txBody>
          <a:bodyPr/>
          <a:lstStyle/>
          <a:p>
            <a:fld id="{274FDEAF-E340-7F46-B99F-5796D016AD9E}" type="datetimeFigureOut">
              <a:rPr lang="sv-SE" smtClean="0"/>
              <a:t>2024-04-08</a:t>
            </a:fld>
            <a:endParaRPr lang="sv-SE"/>
          </a:p>
        </p:txBody>
      </p:sp>
      <p:sp>
        <p:nvSpPr>
          <p:cNvPr id="5" name="Platshållare för sidfot 4">
            <a:extLst>
              <a:ext uri="{FF2B5EF4-FFF2-40B4-BE49-F238E27FC236}">
                <a16:creationId xmlns:a16="http://schemas.microsoft.com/office/drawing/2014/main" id="{83D6120B-99F7-33F6-8A50-FAE0921C06F7}"/>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87C4695B-5BDA-E0CF-A857-7953B6FA1B19}"/>
              </a:ext>
            </a:extLst>
          </p:cNvPr>
          <p:cNvSpPr>
            <a:spLocks noGrp="1"/>
          </p:cNvSpPr>
          <p:nvPr>
            <p:ph type="sldNum" sz="quarter" idx="12"/>
          </p:nvPr>
        </p:nvSpPr>
        <p:spPr>
          <a:xfrm>
            <a:off x="8610600" y="6356350"/>
            <a:ext cx="2743200" cy="365125"/>
          </a:xfrm>
          <a:prstGeom prst="rect">
            <a:avLst/>
          </a:prstGeom>
        </p:spPr>
        <p:txBody>
          <a:bodyPr/>
          <a:lstStyle/>
          <a:p>
            <a:fld id="{2BDCCBC2-D806-EC40-B5F9-E9EA69257F79}" type="slidenum">
              <a:rPr lang="sv-SE" smtClean="0"/>
              <a:t>‹#›</a:t>
            </a:fld>
            <a:endParaRPr lang="sv-SE"/>
          </a:p>
        </p:txBody>
      </p:sp>
      <p:pic>
        <p:nvPicPr>
          <p:cNvPr id="8" name="Bildobjekt 7">
            <a:extLst>
              <a:ext uri="{FF2B5EF4-FFF2-40B4-BE49-F238E27FC236}">
                <a16:creationId xmlns:a16="http://schemas.microsoft.com/office/drawing/2014/main" id="{B8B253B0-8154-D176-5F18-E32F6B94AB30}"/>
              </a:ext>
            </a:extLst>
          </p:cNvPr>
          <p:cNvPicPr>
            <a:picLocks noChangeAspect="1"/>
          </p:cNvPicPr>
          <p:nvPr userDrawn="1"/>
        </p:nvPicPr>
        <p:blipFill>
          <a:blip r:embed="rId2"/>
          <a:stretch>
            <a:fillRect/>
          </a:stretch>
        </p:blipFill>
        <p:spPr>
          <a:xfrm>
            <a:off x="10350378" y="0"/>
            <a:ext cx="1003422" cy="1264920"/>
          </a:xfrm>
          <a:prstGeom prst="rect">
            <a:avLst/>
          </a:prstGeom>
        </p:spPr>
      </p:pic>
      <p:sp>
        <p:nvSpPr>
          <p:cNvPr id="2" name="Rubrik 1">
            <a:extLst>
              <a:ext uri="{FF2B5EF4-FFF2-40B4-BE49-F238E27FC236}">
                <a16:creationId xmlns:a16="http://schemas.microsoft.com/office/drawing/2014/main" id="{920D785A-13C6-ECAA-9118-0BF058A8F32E}"/>
              </a:ext>
            </a:extLst>
          </p:cNvPr>
          <p:cNvSpPr>
            <a:spLocks noGrp="1"/>
          </p:cNvSpPr>
          <p:nvPr>
            <p:ph type="ctrTitle"/>
          </p:nvPr>
        </p:nvSpPr>
        <p:spPr>
          <a:xfrm>
            <a:off x="1524000" y="1457342"/>
            <a:ext cx="9144000" cy="2387600"/>
          </a:xfrm>
        </p:spPr>
        <p:txBody>
          <a:bodyPr anchor="b"/>
          <a:lstStyle>
            <a:lvl1pPr algn="ctr">
              <a:defRPr sz="6000"/>
            </a:lvl1pPr>
          </a:lstStyle>
          <a:p>
            <a:r>
              <a:rPr lang="sv-SE" dirty="0"/>
              <a:t>Klicka här för att ändra mall för rubrikformat</a:t>
            </a:r>
          </a:p>
        </p:txBody>
      </p:sp>
      <p:sp>
        <p:nvSpPr>
          <p:cNvPr id="3" name="Underrubrik 2">
            <a:extLst>
              <a:ext uri="{FF2B5EF4-FFF2-40B4-BE49-F238E27FC236}">
                <a16:creationId xmlns:a16="http://schemas.microsoft.com/office/drawing/2014/main" id="{0E46C50A-0FBC-F75A-AC43-776229445F46}"/>
              </a:ext>
            </a:extLst>
          </p:cNvPr>
          <p:cNvSpPr>
            <a:spLocks noGrp="1"/>
          </p:cNvSpPr>
          <p:nvPr>
            <p:ph type="subTitle" idx="1"/>
          </p:nvPr>
        </p:nvSpPr>
        <p:spPr>
          <a:xfrm>
            <a:off x="1524000" y="3937017"/>
            <a:ext cx="9144000" cy="1655762"/>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Tree>
    <p:extLst>
      <p:ext uri="{BB962C8B-B14F-4D97-AF65-F5344CB8AC3E}">
        <p14:creationId xmlns:p14="http://schemas.microsoft.com/office/powerpoint/2010/main" val="18709658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Rubrikbild">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DA16682C-1ADC-FD24-97C0-EFC8B1DA6F69}"/>
              </a:ext>
            </a:extLst>
          </p:cNvPr>
          <p:cNvSpPr>
            <a:spLocks noGrp="1"/>
          </p:cNvSpPr>
          <p:nvPr>
            <p:ph type="dt" sz="half" idx="10"/>
          </p:nvPr>
        </p:nvSpPr>
        <p:spPr>
          <a:xfrm>
            <a:off x="838200" y="6356350"/>
            <a:ext cx="2743200" cy="365125"/>
          </a:xfrm>
          <a:prstGeom prst="rect">
            <a:avLst/>
          </a:prstGeom>
        </p:spPr>
        <p:txBody>
          <a:bodyPr/>
          <a:lstStyle/>
          <a:p>
            <a:fld id="{274FDEAF-E340-7F46-B99F-5796D016AD9E}" type="datetimeFigureOut">
              <a:rPr lang="sv-SE" smtClean="0"/>
              <a:t>2024-04-08</a:t>
            </a:fld>
            <a:endParaRPr lang="sv-SE"/>
          </a:p>
        </p:txBody>
      </p:sp>
      <p:sp>
        <p:nvSpPr>
          <p:cNvPr id="5" name="Platshållare för sidfot 4">
            <a:extLst>
              <a:ext uri="{FF2B5EF4-FFF2-40B4-BE49-F238E27FC236}">
                <a16:creationId xmlns:a16="http://schemas.microsoft.com/office/drawing/2014/main" id="{83D6120B-99F7-33F6-8A50-FAE0921C06F7}"/>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87C4695B-5BDA-E0CF-A857-7953B6FA1B19}"/>
              </a:ext>
            </a:extLst>
          </p:cNvPr>
          <p:cNvSpPr>
            <a:spLocks noGrp="1"/>
          </p:cNvSpPr>
          <p:nvPr>
            <p:ph type="sldNum" sz="quarter" idx="12"/>
          </p:nvPr>
        </p:nvSpPr>
        <p:spPr>
          <a:xfrm>
            <a:off x="8610600" y="6356350"/>
            <a:ext cx="2743200" cy="365125"/>
          </a:xfrm>
          <a:prstGeom prst="rect">
            <a:avLst/>
          </a:prstGeom>
        </p:spPr>
        <p:txBody>
          <a:bodyPr/>
          <a:lstStyle/>
          <a:p>
            <a:fld id="{2BDCCBC2-D806-EC40-B5F9-E9EA69257F79}" type="slidenum">
              <a:rPr lang="sv-SE" smtClean="0"/>
              <a:t>‹#›</a:t>
            </a:fld>
            <a:endParaRPr lang="sv-SE"/>
          </a:p>
        </p:txBody>
      </p:sp>
      <p:pic>
        <p:nvPicPr>
          <p:cNvPr id="8" name="Bildobjekt 7">
            <a:extLst>
              <a:ext uri="{FF2B5EF4-FFF2-40B4-BE49-F238E27FC236}">
                <a16:creationId xmlns:a16="http://schemas.microsoft.com/office/drawing/2014/main" id="{B8B253B0-8154-D176-5F18-E32F6B94AB30}"/>
              </a:ext>
            </a:extLst>
          </p:cNvPr>
          <p:cNvPicPr>
            <a:picLocks noChangeAspect="1"/>
          </p:cNvPicPr>
          <p:nvPr userDrawn="1"/>
        </p:nvPicPr>
        <p:blipFill>
          <a:blip r:embed="rId2"/>
          <a:stretch>
            <a:fillRect/>
          </a:stretch>
        </p:blipFill>
        <p:spPr>
          <a:xfrm>
            <a:off x="10350378" y="0"/>
            <a:ext cx="1003422" cy="1264920"/>
          </a:xfrm>
          <a:prstGeom prst="rect">
            <a:avLst/>
          </a:prstGeom>
        </p:spPr>
      </p:pic>
      <p:sp>
        <p:nvSpPr>
          <p:cNvPr id="7" name="Rubrik 1">
            <a:extLst>
              <a:ext uri="{FF2B5EF4-FFF2-40B4-BE49-F238E27FC236}">
                <a16:creationId xmlns:a16="http://schemas.microsoft.com/office/drawing/2014/main" id="{3897FCAE-863A-8350-4114-64212983BB90}"/>
              </a:ext>
            </a:extLst>
          </p:cNvPr>
          <p:cNvSpPr>
            <a:spLocks noGrp="1"/>
          </p:cNvSpPr>
          <p:nvPr>
            <p:ph type="ctrTitle"/>
          </p:nvPr>
        </p:nvSpPr>
        <p:spPr>
          <a:xfrm>
            <a:off x="1674891" y="1955548"/>
            <a:ext cx="6633172" cy="3286408"/>
          </a:xfrm>
        </p:spPr>
        <p:txBody>
          <a:bodyPr anchor="t">
            <a:noAutofit/>
          </a:bodyPr>
          <a:lstStyle>
            <a:lvl1pPr algn="l">
              <a:lnSpc>
                <a:spcPct val="80000"/>
              </a:lnSpc>
              <a:defRPr sz="8000"/>
            </a:lvl1pPr>
          </a:lstStyle>
          <a:p>
            <a:r>
              <a:rPr lang="sv-SE" dirty="0"/>
              <a:t>Klicka här för att ändra mall för rubrikformat</a:t>
            </a:r>
          </a:p>
        </p:txBody>
      </p:sp>
    </p:spTree>
    <p:extLst>
      <p:ext uri="{BB962C8B-B14F-4D97-AF65-F5344CB8AC3E}">
        <p14:creationId xmlns:p14="http://schemas.microsoft.com/office/powerpoint/2010/main" val="1356600371"/>
      </p:ext>
    </p:extLst>
  </p:cSld>
  <p:clrMapOvr>
    <a:masterClrMapping/>
  </p:clrMapOvr>
  <p:extLst>
    <p:ext uri="{DCECCB84-F9BA-43D5-87BE-67443E8EF086}">
      <p15:sldGuideLst xmlns:p15="http://schemas.microsoft.com/office/powerpoint/2012/main">
        <p15:guide id="1" orient="horz" pos="2183">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BC2FE66E-6EE9-50EC-DBE0-62C50B0CDCC4}"/>
              </a:ext>
            </a:extLst>
          </p:cNvPr>
          <p:cNvSpPr/>
          <p:nvPr userDrawn="1"/>
        </p:nvSpPr>
        <p:spPr>
          <a:xfrm>
            <a:off x="0" y="0"/>
            <a:ext cx="1219200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Platshållare för datum 3">
            <a:extLst>
              <a:ext uri="{FF2B5EF4-FFF2-40B4-BE49-F238E27FC236}">
                <a16:creationId xmlns:a16="http://schemas.microsoft.com/office/drawing/2014/main" id="{2B2A6CAB-C3A9-825B-2847-5B938014DD8C}"/>
              </a:ext>
            </a:extLst>
          </p:cNvPr>
          <p:cNvSpPr>
            <a:spLocks noGrp="1"/>
          </p:cNvSpPr>
          <p:nvPr>
            <p:ph type="dt" sz="half" idx="10"/>
          </p:nvPr>
        </p:nvSpPr>
        <p:spPr>
          <a:xfrm>
            <a:off x="838200" y="6356350"/>
            <a:ext cx="2743200" cy="365125"/>
          </a:xfrm>
          <a:prstGeom prst="rect">
            <a:avLst/>
          </a:prstGeom>
        </p:spPr>
        <p:txBody>
          <a:bodyPr/>
          <a:lstStyle/>
          <a:p>
            <a:fld id="{274FDEAF-E340-7F46-B99F-5796D016AD9E}" type="datetimeFigureOut">
              <a:rPr lang="sv-SE" smtClean="0"/>
              <a:t>2024-04-08</a:t>
            </a:fld>
            <a:endParaRPr lang="sv-SE"/>
          </a:p>
        </p:txBody>
      </p:sp>
      <p:sp>
        <p:nvSpPr>
          <p:cNvPr id="5" name="Platshållare för sidfot 4">
            <a:extLst>
              <a:ext uri="{FF2B5EF4-FFF2-40B4-BE49-F238E27FC236}">
                <a16:creationId xmlns:a16="http://schemas.microsoft.com/office/drawing/2014/main" id="{E8554113-F273-3F70-8CD3-7305F01C5376}"/>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09CD731F-0ECB-5233-D42A-31AA599C5FBE}"/>
              </a:ext>
            </a:extLst>
          </p:cNvPr>
          <p:cNvSpPr>
            <a:spLocks noGrp="1"/>
          </p:cNvSpPr>
          <p:nvPr>
            <p:ph type="sldNum" sz="quarter" idx="12"/>
          </p:nvPr>
        </p:nvSpPr>
        <p:spPr>
          <a:xfrm>
            <a:off x="8610600" y="6356350"/>
            <a:ext cx="2743200" cy="365125"/>
          </a:xfrm>
          <a:prstGeom prst="rect">
            <a:avLst/>
          </a:prstGeom>
        </p:spPr>
        <p:txBody>
          <a:bodyPr/>
          <a:lstStyle/>
          <a:p>
            <a:fld id="{2BDCCBC2-D806-EC40-B5F9-E9EA69257F79}" type="slidenum">
              <a:rPr lang="sv-SE" smtClean="0"/>
              <a:t>‹#›</a:t>
            </a:fld>
            <a:endParaRPr lang="sv-SE"/>
          </a:p>
        </p:txBody>
      </p:sp>
      <p:pic>
        <p:nvPicPr>
          <p:cNvPr id="10" name="Bildobjekt 9">
            <a:extLst>
              <a:ext uri="{FF2B5EF4-FFF2-40B4-BE49-F238E27FC236}">
                <a16:creationId xmlns:a16="http://schemas.microsoft.com/office/drawing/2014/main" id="{2019E2A5-554E-8B1D-D0E9-063AE071AE89}"/>
              </a:ext>
            </a:extLst>
          </p:cNvPr>
          <p:cNvPicPr>
            <a:picLocks noChangeAspect="1"/>
          </p:cNvPicPr>
          <p:nvPr userDrawn="1"/>
        </p:nvPicPr>
        <p:blipFill>
          <a:blip r:embed="rId2"/>
          <a:stretch>
            <a:fillRect/>
          </a:stretch>
        </p:blipFill>
        <p:spPr>
          <a:xfrm>
            <a:off x="10350378" y="0"/>
            <a:ext cx="1003422" cy="1264920"/>
          </a:xfrm>
          <a:prstGeom prst="rect">
            <a:avLst/>
          </a:prstGeom>
        </p:spPr>
      </p:pic>
      <p:sp>
        <p:nvSpPr>
          <p:cNvPr id="12" name="Rubrik 1">
            <a:extLst>
              <a:ext uri="{FF2B5EF4-FFF2-40B4-BE49-F238E27FC236}">
                <a16:creationId xmlns:a16="http://schemas.microsoft.com/office/drawing/2014/main" id="{63048D6C-B354-8FE1-BA30-F51E056D0373}"/>
              </a:ext>
            </a:extLst>
          </p:cNvPr>
          <p:cNvSpPr>
            <a:spLocks noGrp="1"/>
          </p:cNvSpPr>
          <p:nvPr>
            <p:ph type="title"/>
          </p:nvPr>
        </p:nvSpPr>
        <p:spPr>
          <a:xfrm>
            <a:off x="1671119" y="1955548"/>
            <a:ext cx="6636944" cy="1325563"/>
          </a:xfrm>
        </p:spPr>
        <p:txBody>
          <a:bodyPr/>
          <a:lstStyle/>
          <a:p>
            <a:r>
              <a:rPr lang="sv-SE"/>
              <a:t>Klicka här för att ändra mall för rubrikformat</a:t>
            </a:r>
          </a:p>
        </p:txBody>
      </p:sp>
      <p:sp>
        <p:nvSpPr>
          <p:cNvPr id="13" name="Platshållare för innehåll 2">
            <a:extLst>
              <a:ext uri="{FF2B5EF4-FFF2-40B4-BE49-F238E27FC236}">
                <a16:creationId xmlns:a16="http://schemas.microsoft.com/office/drawing/2014/main" id="{83F76E52-BD39-F79A-8901-C3157B80AB33}"/>
              </a:ext>
            </a:extLst>
          </p:cNvPr>
          <p:cNvSpPr>
            <a:spLocks noGrp="1"/>
          </p:cNvSpPr>
          <p:nvPr>
            <p:ph idx="1"/>
          </p:nvPr>
        </p:nvSpPr>
        <p:spPr>
          <a:xfrm>
            <a:off x="1671119" y="3416048"/>
            <a:ext cx="6636944"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1714805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4CAFC63-EB46-3757-7C01-1B47444764BE}"/>
              </a:ext>
            </a:extLst>
          </p:cNvPr>
          <p:cNvSpPr>
            <a:spLocks noGrp="1"/>
          </p:cNvSpPr>
          <p:nvPr>
            <p:ph type="title"/>
          </p:nvPr>
        </p:nvSpPr>
        <p:spPr>
          <a:xfrm>
            <a:off x="1674891" y="1121263"/>
            <a:ext cx="6762939"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ECF27B9A-A5BD-7E2A-06C8-7C95AB7E6ABD}"/>
              </a:ext>
            </a:extLst>
          </p:cNvPr>
          <p:cNvSpPr>
            <a:spLocks noGrp="1"/>
          </p:cNvSpPr>
          <p:nvPr>
            <p:ph type="body" idx="1"/>
          </p:nvPr>
        </p:nvSpPr>
        <p:spPr>
          <a:xfrm>
            <a:off x="1674891" y="4000988"/>
            <a:ext cx="6762939" cy="1500187"/>
          </a:xfrm>
        </p:spPr>
        <p:txBody>
          <a:bodyPr>
            <a:normAutofit/>
          </a:bodyPr>
          <a:lstStyle>
            <a:lvl1pPr marL="0" indent="0">
              <a:buNone/>
              <a:defRPr sz="16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1C090962-63D6-5F0C-39BE-DC5E81069947}"/>
              </a:ext>
            </a:extLst>
          </p:cNvPr>
          <p:cNvSpPr>
            <a:spLocks noGrp="1"/>
          </p:cNvSpPr>
          <p:nvPr>
            <p:ph type="dt" sz="half" idx="10"/>
          </p:nvPr>
        </p:nvSpPr>
        <p:spPr>
          <a:xfrm>
            <a:off x="838200" y="6356350"/>
            <a:ext cx="2743200" cy="365125"/>
          </a:xfrm>
          <a:prstGeom prst="rect">
            <a:avLst/>
          </a:prstGeom>
        </p:spPr>
        <p:txBody>
          <a:bodyPr/>
          <a:lstStyle/>
          <a:p>
            <a:fld id="{274FDEAF-E340-7F46-B99F-5796D016AD9E}" type="datetimeFigureOut">
              <a:rPr lang="sv-SE" smtClean="0"/>
              <a:t>2024-04-08</a:t>
            </a:fld>
            <a:endParaRPr lang="sv-SE"/>
          </a:p>
        </p:txBody>
      </p:sp>
      <p:sp>
        <p:nvSpPr>
          <p:cNvPr id="5" name="Platshållare för sidfot 4">
            <a:extLst>
              <a:ext uri="{FF2B5EF4-FFF2-40B4-BE49-F238E27FC236}">
                <a16:creationId xmlns:a16="http://schemas.microsoft.com/office/drawing/2014/main" id="{69D85B63-10BE-AC71-FB17-B7AE1BAE7DC7}"/>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921632D1-E434-D5A0-939E-ADC1E8E88B0C}"/>
              </a:ext>
            </a:extLst>
          </p:cNvPr>
          <p:cNvSpPr>
            <a:spLocks noGrp="1"/>
          </p:cNvSpPr>
          <p:nvPr>
            <p:ph type="sldNum" sz="quarter" idx="12"/>
          </p:nvPr>
        </p:nvSpPr>
        <p:spPr>
          <a:xfrm>
            <a:off x="8610600" y="6356350"/>
            <a:ext cx="2743200" cy="365125"/>
          </a:xfrm>
          <a:prstGeom prst="rect">
            <a:avLst/>
          </a:prstGeom>
        </p:spPr>
        <p:txBody>
          <a:bodyPr/>
          <a:lstStyle/>
          <a:p>
            <a:fld id="{2BDCCBC2-D806-EC40-B5F9-E9EA69257F79}" type="slidenum">
              <a:rPr lang="sv-SE" smtClean="0"/>
              <a:t>‹#›</a:t>
            </a:fld>
            <a:endParaRPr lang="sv-SE"/>
          </a:p>
        </p:txBody>
      </p:sp>
    </p:spTree>
    <p:extLst>
      <p:ext uri="{BB962C8B-B14F-4D97-AF65-F5344CB8AC3E}">
        <p14:creationId xmlns:p14="http://schemas.microsoft.com/office/powerpoint/2010/main" val="5741434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5" name="Platshållare för datum 4">
            <a:extLst>
              <a:ext uri="{FF2B5EF4-FFF2-40B4-BE49-F238E27FC236}">
                <a16:creationId xmlns:a16="http://schemas.microsoft.com/office/drawing/2014/main" id="{BA72EFC8-8E15-3380-E0A5-BE8FAD92243A}"/>
              </a:ext>
            </a:extLst>
          </p:cNvPr>
          <p:cNvSpPr>
            <a:spLocks noGrp="1"/>
          </p:cNvSpPr>
          <p:nvPr>
            <p:ph type="dt" sz="half" idx="10"/>
          </p:nvPr>
        </p:nvSpPr>
        <p:spPr>
          <a:xfrm>
            <a:off x="838200" y="6356350"/>
            <a:ext cx="2743200" cy="365125"/>
          </a:xfrm>
          <a:prstGeom prst="rect">
            <a:avLst/>
          </a:prstGeom>
        </p:spPr>
        <p:txBody>
          <a:bodyPr/>
          <a:lstStyle/>
          <a:p>
            <a:fld id="{274FDEAF-E340-7F46-B99F-5796D016AD9E}" type="datetimeFigureOut">
              <a:rPr lang="sv-SE" smtClean="0"/>
              <a:t>2024-04-08</a:t>
            </a:fld>
            <a:endParaRPr lang="sv-SE"/>
          </a:p>
        </p:txBody>
      </p:sp>
      <p:sp>
        <p:nvSpPr>
          <p:cNvPr id="6" name="Platshållare för sidfot 5">
            <a:extLst>
              <a:ext uri="{FF2B5EF4-FFF2-40B4-BE49-F238E27FC236}">
                <a16:creationId xmlns:a16="http://schemas.microsoft.com/office/drawing/2014/main" id="{1C6EF3AD-BB5D-1C46-A730-D2C1ABC83A21}"/>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7" name="Platshållare för bildnummer 6">
            <a:extLst>
              <a:ext uri="{FF2B5EF4-FFF2-40B4-BE49-F238E27FC236}">
                <a16:creationId xmlns:a16="http://schemas.microsoft.com/office/drawing/2014/main" id="{260AAEDB-6B97-D60B-BDC1-D3E6944296CE}"/>
              </a:ext>
            </a:extLst>
          </p:cNvPr>
          <p:cNvSpPr>
            <a:spLocks noGrp="1"/>
          </p:cNvSpPr>
          <p:nvPr>
            <p:ph type="sldNum" sz="quarter" idx="12"/>
          </p:nvPr>
        </p:nvSpPr>
        <p:spPr>
          <a:xfrm>
            <a:off x="8610600" y="6356350"/>
            <a:ext cx="2743200" cy="365125"/>
          </a:xfrm>
          <a:prstGeom prst="rect">
            <a:avLst/>
          </a:prstGeom>
        </p:spPr>
        <p:txBody>
          <a:bodyPr/>
          <a:lstStyle/>
          <a:p>
            <a:fld id="{2BDCCBC2-D806-EC40-B5F9-E9EA69257F79}" type="slidenum">
              <a:rPr lang="sv-SE" smtClean="0"/>
              <a:t>‹#›</a:t>
            </a:fld>
            <a:endParaRPr lang="sv-SE"/>
          </a:p>
        </p:txBody>
      </p:sp>
      <p:sp>
        <p:nvSpPr>
          <p:cNvPr id="8" name="Rubrik 1">
            <a:extLst>
              <a:ext uri="{FF2B5EF4-FFF2-40B4-BE49-F238E27FC236}">
                <a16:creationId xmlns:a16="http://schemas.microsoft.com/office/drawing/2014/main" id="{6673C82F-CAE3-4ECD-925C-6A6467DA5F8E}"/>
              </a:ext>
            </a:extLst>
          </p:cNvPr>
          <p:cNvSpPr>
            <a:spLocks noGrp="1"/>
          </p:cNvSpPr>
          <p:nvPr>
            <p:ph type="title"/>
          </p:nvPr>
        </p:nvSpPr>
        <p:spPr>
          <a:xfrm>
            <a:off x="838200" y="1650717"/>
            <a:ext cx="10515600" cy="1325563"/>
          </a:xfrm>
        </p:spPr>
        <p:txBody>
          <a:bodyPr/>
          <a:lstStyle/>
          <a:p>
            <a:r>
              <a:rPr lang="sv-SE"/>
              <a:t>Klicka här för att ändra mall för rubrikformat</a:t>
            </a:r>
          </a:p>
        </p:txBody>
      </p:sp>
      <p:sp>
        <p:nvSpPr>
          <p:cNvPr id="9" name="Platshållare för innehåll 2">
            <a:extLst>
              <a:ext uri="{FF2B5EF4-FFF2-40B4-BE49-F238E27FC236}">
                <a16:creationId xmlns:a16="http://schemas.microsoft.com/office/drawing/2014/main" id="{58E8D033-BED2-3222-CE9D-BF8460C3A303}"/>
              </a:ext>
            </a:extLst>
          </p:cNvPr>
          <p:cNvSpPr>
            <a:spLocks noGrp="1"/>
          </p:cNvSpPr>
          <p:nvPr>
            <p:ph sz="half" idx="1"/>
          </p:nvPr>
        </p:nvSpPr>
        <p:spPr>
          <a:xfrm>
            <a:off x="838200" y="3111217"/>
            <a:ext cx="5181600" cy="2999872"/>
          </a:xfrm>
        </p:spPr>
        <p:txBody>
          <a:bodyPr>
            <a:normAutofit/>
          </a:bodyPr>
          <a:lstStyle>
            <a:lvl1pPr>
              <a:defRPr sz="1600"/>
            </a:lvl1pPr>
            <a:lvl2pPr>
              <a:defRPr sz="1600"/>
            </a:lvl2pPr>
            <a:lvl3pPr>
              <a:defRPr sz="1600"/>
            </a:lvl3pPr>
            <a:lvl4pPr>
              <a:defRPr sz="1600"/>
            </a:lvl4pPr>
            <a:lvl5pPr>
              <a:defRPr sz="16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Platshållare för innehåll 3">
            <a:extLst>
              <a:ext uri="{FF2B5EF4-FFF2-40B4-BE49-F238E27FC236}">
                <a16:creationId xmlns:a16="http://schemas.microsoft.com/office/drawing/2014/main" id="{6FD81A41-CEDB-3C78-F47D-7DBEC697AA1A}"/>
              </a:ext>
            </a:extLst>
          </p:cNvPr>
          <p:cNvSpPr>
            <a:spLocks noGrp="1"/>
          </p:cNvSpPr>
          <p:nvPr>
            <p:ph sz="half" idx="2"/>
          </p:nvPr>
        </p:nvSpPr>
        <p:spPr>
          <a:xfrm>
            <a:off x="6172200" y="3111217"/>
            <a:ext cx="5181600" cy="2999872"/>
          </a:xfrm>
        </p:spPr>
        <p:txBody>
          <a:bodyPr>
            <a:normAutofit/>
          </a:bodyPr>
          <a:lstStyle>
            <a:lvl1pPr>
              <a:defRPr sz="1600"/>
            </a:lvl1pPr>
            <a:lvl2pPr>
              <a:defRPr sz="1600"/>
            </a:lvl2pPr>
            <a:lvl3pPr>
              <a:defRPr sz="1600"/>
            </a:lvl3pPr>
            <a:lvl4pPr>
              <a:defRPr sz="1600"/>
            </a:lvl4pPr>
            <a:lvl5pPr>
              <a:defRPr sz="16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946789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4CAFC63-EB46-3757-7C01-1B47444764BE}"/>
              </a:ext>
            </a:extLst>
          </p:cNvPr>
          <p:cNvSpPr>
            <a:spLocks noGrp="1"/>
          </p:cNvSpPr>
          <p:nvPr>
            <p:ph type="title"/>
          </p:nvPr>
        </p:nvSpPr>
        <p:spPr>
          <a:xfrm>
            <a:off x="6096000" y="1709738"/>
            <a:ext cx="4917100" cy="2852737"/>
          </a:xfrm>
        </p:spPr>
        <p:txBody>
          <a:bodyPr anchor="b"/>
          <a:lstStyle>
            <a:lvl1pPr>
              <a:defRPr sz="6000"/>
            </a:lvl1p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ECF27B9A-A5BD-7E2A-06C8-7C95AB7E6ABD}"/>
              </a:ext>
            </a:extLst>
          </p:cNvPr>
          <p:cNvSpPr>
            <a:spLocks noGrp="1"/>
          </p:cNvSpPr>
          <p:nvPr>
            <p:ph type="body" idx="1"/>
          </p:nvPr>
        </p:nvSpPr>
        <p:spPr>
          <a:xfrm>
            <a:off x="6096000" y="4589463"/>
            <a:ext cx="4917100" cy="1500187"/>
          </a:xfrm>
        </p:spPr>
        <p:txBody>
          <a:bodyPr>
            <a:normAutofit/>
          </a:bodyPr>
          <a:lstStyle>
            <a:lvl1pPr marL="0" indent="0">
              <a:buNone/>
              <a:defRPr sz="16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v-SE" dirty="0"/>
              <a:t>Klicka här för att ändra format på bakgrundstexten</a:t>
            </a:r>
          </a:p>
        </p:txBody>
      </p:sp>
      <p:sp>
        <p:nvSpPr>
          <p:cNvPr id="4" name="Platshållare för datum 3">
            <a:extLst>
              <a:ext uri="{FF2B5EF4-FFF2-40B4-BE49-F238E27FC236}">
                <a16:creationId xmlns:a16="http://schemas.microsoft.com/office/drawing/2014/main" id="{1C090962-63D6-5F0C-39BE-DC5E81069947}"/>
              </a:ext>
            </a:extLst>
          </p:cNvPr>
          <p:cNvSpPr>
            <a:spLocks noGrp="1"/>
          </p:cNvSpPr>
          <p:nvPr>
            <p:ph type="dt" sz="half" idx="10"/>
          </p:nvPr>
        </p:nvSpPr>
        <p:spPr>
          <a:xfrm>
            <a:off x="838200" y="6356350"/>
            <a:ext cx="2743200" cy="365125"/>
          </a:xfrm>
          <a:prstGeom prst="rect">
            <a:avLst/>
          </a:prstGeom>
        </p:spPr>
        <p:txBody>
          <a:bodyPr/>
          <a:lstStyle/>
          <a:p>
            <a:fld id="{274FDEAF-E340-7F46-B99F-5796D016AD9E}" type="datetimeFigureOut">
              <a:rPr lang="sv-SE" smtClean="0"/>
              <a:t>2024-04-08</a:t>
            </a:fld>
            <a:endParaRPr lang="sv-SE"/>
          </a:p>
        </p:txBody>
      </p:sp>
      <p:sp>
        <p:nvSpPr>
          <p:cNvPr id="5" name="Platshållare för sidfot 4">
            <a:extLst>
              <a:ext uri="{FF2B5EF4-FFF2-40B4-BE49-F238E27FC236}">
                <a16:creationId xmlns:a16="http://schemas.microsoft.com/office/drawing/2014/main" id="{69D85B63-10BE-AC71-FB17-B7AE1BAE7DC7}"/>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921632D1-E434-D5A0-939E-ADC1E8E88B0C}"/>
              </a:ext>
            </a:extLst>
          </p:cNvPr>
          <p:cNvSpPr>
            <a:spLocks noGrp="1"/>
          </p:cNvSpPr>
          <p:nvPr>
            <p:ph type="sldNum" sz="quarter" idx="12"/>
          </p:nvPr>
        </p:nvSpPr>
        <p:spPr>
          <a:xfrm>
            <a:off x="8610600" y="6356350"/>
            <a:ext cx="2743200" cy="365125"/>
          </a:xfrm>
          <a:prstGeom prst="rect">
            <a:avLst/>
          </a:prstGeom>
        </p:spPr>
        <p:txBody>
          <a:bodyPr/>
          <a:lstStyle/>
          <a:p>
            <a:fld id="{2BDCCBC2-D806-EC40-B5F9-E9EA69257F79}" type="slidenum">
              <a:rPr lang="sv-SE" smtClean="0"/>
              <a:t>‹#›</a:t>
            </a:fld>
            <a:endParaRPr lang="sv-SE"/>
          </a:p>
        </p:txBody>
      </p:sp>
      <p:sp>
        <p:nvSpPr>
          <p:cNvPr id="18" name="Platshållare för bild 2">
            <a:extLst>
              <a:ext uri="{FF2B5EF4-FFF2-40B4-BE49-F238E27FC236}">
                <a16:creationId xmlns:a16="http://schemas.microsoft.com/office/drawing/2014/main" id="{2133587C-6D2A-3FB8-6540-85FA1F230C34}"/>
              </a:ext>
            </a:extLst>
          </p:cNvPr>
          <p:cNvSpPr>
            <a:spLocks noGrp="1"/>
          </p:cNvSpPr>
          <p:nvPr>
            <p:ph type="pic" idx="14"/>
          </p:nvPr>
        </p:nvSpPr>
        <p:spPr>
          <a:xfrm>
            <a:off x="4529" y="0"/>
            <a:ext cx="5315893"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Tree>
    <p:extLst>
      <p:ext uri="{BB962C8B-B14F-4D97-AF65-F5344CB8AC3E}">
        <p14:creationId xmlns:p14="http://schemas.microsoft.com/office/powerpoint/2010/main" val="35223416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417F4FE-D3F5-14BE-C7B8-6E5E2F307650}"/>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0F02D44B-7AB9-662D-5793-F9F5BB1FC560}"/>
              </a:ext>
            </a:extLst>
          </p:cNvPr>
          <p:cNvSpPr>
            <a:spLocks noGrp="1"/>
          </p:cNvSpPr>
          <p:nvPr>
            <p:ph type="body" idx="1"/>
          </p:nvPr>
        </p:nvSpPr>
        <p:spPr>
          <a:xfrm>
            <a:off x="839788" y="1681163"/>
            <a:ext cx="5157787" cy="823912"/>
          </a:xfrm>
        </p:spPr>
        <p:txBody>
          <a:bodyPr anchor="b"/>
          <a:lstStyle>
            <a:lvl1pPr marL="0" indent="0">
              <a:buNone/>
              <a:defRPr sz="2400" b="1">
                <a:latin typeface="Bebas Neue Bold" panose="020B0606020202050201"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17B4E0B3-8184-06C8-E97A-6ED5AEAB2B16}"/>
              </a:ext>
            </a:extLst>
          </p:cNvPr>
          <p:cNvSpPr>
            <a:spLocks noGrp="1"/>
          </p:cNvSpPr>
          <p:nvPr>
            <p:ph sz="half" idx="2"/>
          </p:nvPr>
        </p:nvSpPr>
        <p:spPr>
          <a:xfrm>
            <a:off x="839788" y="2505075"/>
            <a:ext cx="5157787" cy="3684588"/>
          </a:xfrm>
        </p:spPr>
        <p:txBody>
          <a:bodyPr>
            <a:normAutofit/>
          </a:bodyPr>
          <a:lstStyle>
            <a:lvl1pPr>
              <a:defRPr sz="1600"/>
            </a:lvl1pPr>
            <a:lvl2pPr>
              <a:defRPr sz="1600"/>
            </a:lvl2pPr>
            <a:lvl3pPr>
              <a:defRPr sz="1600"/>
            </a:lvl3pPr>
            <a:lvl4pPr>
              <a:defRPr sz="1600"/>
            </a:lvl4pPr>
            <a:lvl5pPr>
              <a:defRPr sz="16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00EEC9EF-CCF2-CD25-23D9-4E2BB5C0837D}"/>
              </a:ext>
            </a:extLst>
          </p:cNvPr>
          <p:cNvSpPr>
            <a:spLocks noGrp="1"/>
          </p:cNvSpPr>
          <p:nvPr>
            <p:ph type="body" sz="quarter" idx="3"/>
          </p:nvPr>
        </p:nvSpPr>
        <p:spPr>
          <a:xfrm>
            <a:off x="6172200" y="1681163"/>
            <a:ext cx="5183188" cy="823912"/>
          </a:xfrm>
        </p:spPr>
        <p:txBody>
          <a:bodyPr anchor="b"/>
          <a:lstStyle>
            <a:lvl1pPr marL="0" indent="0">
              <a:buNone/>
              <a:defRPr sz="2400" b="1">
                <a:latin typeface="Bebas Neue Bold" panose="020B0606020202050201"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093A8BA4-CCC0-6389-9F66-969FF690E2B8}"/>
              </a:ext>
            </a:extLst>
          </p:cNvPr>
          <p:cNvSpPr>
            <a:spLocks noGrp="1"/>
          </p:cNvSpPr>
          <p:nvPr>
            <p:ph sz="quarter" idx="4"/>
          </p:nvPr>
        </p:nvSpPr>
        <p:spPr>
          <a:xfrm>
            <a:off x="6172200" y="2505075"/>
            <a:ext cx="5183188" cy="3684588"/>
          </a:xfrm>
        </p:spPr>
        <p:txBody>
          <a:bodyPr>
            <a:normAutofit/>
          </a:bodyPr>
          <a:lstStyle>
            <a:lvl1pPr>
              <a:defRPr sz="1600"/>
            </a:lvl1pPr>
            <a:lvl2pPr>
              <a:defRPr sz="1600"/>
            </a:lvl2pPr>
            <a:lvl3pPr>
              <a:defRPr sz="1600"/>
            </a:lvl3pPr>
            <a:lvl4pPr>
              <a:defRPr sz="1600"/>
            </a:lvl4pPr>
            <a:lvl5pPr>
              <a:defRPr sz="16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EC08F4B1-BA3F-F953-63EB-E7A60B103F54}"/>
              </a:ext>
            </a:extLst>
          </p:cNvPr>
          <p:cNvSpPr>
            <a:spLocks noGrp="1"/>
          </p:cNvSpPr>
          <p:nvPr>
            <p:ph type="dt" sz="half" idx="10"/>
          </p:nvPr>
        </p:nvSpPr>
        <p:spPr>
          <a:xfrm>
            <a:off x="838200" y="6356350"/>
            <a:ext cx="2743200" cy="365125"/>
          </a:xfrm>
          <a:prstGeom prst="rect">
            <a:avLst/>
          </a:prstGeom>
        </p:spPr>
        <p:txBody>
          <a:bodyPr/>
          <a:lstStyle/>
          <a:p>
            <a:fld id="{274FDEAF-E340-7F46-B99F-5796D016AD9E}" type="datetimeFigureOut">
              <a:rPr lang="sv-SE" smtClean="0"/>
              <a:t>2024-04-08</a:t>
            </a:fld>
            <a:endParaRPr lang="sv-SE"/>
          </a:p>
        </p:txBody>
      </p:sp>
      <p:sp>
        <p:nvSpPr>
          <p:cNvPr id="8" name="Platshållare för sidfot 7">
            <a:extLst>
              <a:ext uri="{FF2B5EF4-FFF2-40B4-BE49-F238E27FC236}">
                <a16:creationId xmlns:a16="http://schemas.microsoft.com/office/drawing/2014/main" id="{A9BA79FE-4965-3376-FD62-D50A1164E96B}"/>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9" name="Platshållare för bildnummer 8">
            <a:extLst>
              <a:ext uri="{FF2B5EF4-FFF2-40B4-BE49-F238E27FC236}">
                <a16:creationId xmlns:a16="http://schemas.microsoft.com/office/drawing/2014/main" id="{FA369DC0-38D5-8B2C-77C5-138A87875F0D}"/>
              </a:ext>
            </a:extLst>
          </p:cNvPr>
          <p:cNvSpPr>
            <a:spLocks noGrp="1"/>
          </p:cNvSpPr>
          <p:nvPr>
            <p:ph type="sldNum" sz="quarter" idx="12"/>
          </p:nvPr>
        </p:nvSpPr>
        <p:spPr>
          <a:xfrm>
            <a:off x="8610600" y="6356350"/>
            <a:ext cx="2743200" cy="365125"/>
          </a:xfrm>
          <a:prstGeom prst="rect">
            <a:avLst/>
          </a:prstGeom>
        </p:spPr>
        <p:txBody>
          <a:bodyPr/>
          <a:lstStyle/>
          <a:p>
            <a:fld id="{2BDCCBC2-D806-EC40-B5F9-E9EA69257F79}" type="slidenum">
              <a:rPr lang="sv-SE" smtClean="0"/>
              <a:t>‹#›</a:t>
            </a:fld>
            <a:endParaRPr lang="sv-SE"/>
          </a:p>
        </p:txBody>
      </p:sp>
    </p:spTree>
    <p:extLst>
      <p:ext uri="{BB962C8B-B14F-4D97-AF65-F5344CB8AC3E}">
        <p14:creationId xmlns:p14="http://schemas.microsoft.com/office/powerpoint/2010/main" val="42207152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490C27BB-E56D-51CB-A455-A1B2071DC2EF}"/>
              </a:ext>
            </a:extLst>
          </p:cNvPr>
          <p:cNvSpPr>
            <a:spLocks noGrp="1"/>
          </p:cNvSpPr>
          <p:nvPr>
            <p:ph type="dt" sz="half" idx="10"/>
          </p:nvPr>
        </p:nvSpPr>
        <p:spPr>
          <a:xfrm>
            <a:off x="838200" y="6356350"/>
            <a:ext cx="2743200" cy="365125"/>
          </a:xfrm>
          <a:prstGeom prst="rect">
            <a:avLst/>
          </a:prstGeom>
        </p:spPr>
        <p:txBody>
          <a:bodyPr/>
          <a:lstStyle/>
          <a:p>
            <a:fld id="{274FDEAF-E340-7F46-B99F-5796D016AD9E}" type="datetimeFigureOut">
              <a:rPr lang="sv-SE" smtClean="0"/>
              <a:t>2024-04-08</a:t>
            </a:fld>
            <a:endParaRPr lang="sv-SE"/>
          </a:p>
        </p:txBody>
      </p:sp>
      <p:sp>
        <p:nvSpPr>
          <p:cNvPr id="4" name="Platshållare för sidfot 3">
            <a:extLst>
              <a:ext uri="{FF2B5EF4-FFF2-40B4-BE49-F238E27FC236}">
                <a16:creationId xmlns:a16="http://schemas.microsoft.com/office/drawing/2014/main" id="{A4461E0C-B7D4-E1B8-9D3D-C43A675BC796}"/>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5" name="Platshållare för bildnummer 4">
            <a:extLst>
              <a:ext uri="{FF2B5EF4-FFF2-40B4-BE49-F238E27FC236}">
                <a16:creationId xmlns:a16="http://schemas.microsoft.com/office/drawing/2014/main" id="{34AB520D-4255-1814-A4FA-CAE7F30DE370}"/>
              </a:ext>
            </a:extLst>
          </p:cNvPr>
          <p:cNvSpPr>
            <a:spLocks noGrp="1"/>
          </p:cNvSpPr>
          <p:nvPr>
            <p:ph type="sldNum" sz="quarter" idx="12"/>
          </p:nvPr>
        </p:nvSpPr>
        <p:spPr>
          <a:xfrm>
            <a:off x="8610600" y="6356350"/>
            <a:ext cx="2743200" cy="365125"/>
          </a:xfrm>
          <a:prstGeom prst="rect">
            <a:avLst/>
          </a:prstGeom>
        </p:spPr>
        <p:txBody>
          <a:bodyPr/>
          <a:lstStyle/>
          <a:p>
            <a:fld id="{2BDCCBC2-D806-EC40-B5F9-E9EA69257F79}" type="slidenum">
              <a:rPr lang="sv-SE" smtClean="0"/>
              <a:t>‹#›</a:t>
            </a:fld>
            <a:endParaRPr lang="sv-SE"/>
          </a:p>
        </p:txBody>
      </p:sp>
      <p:sp>
        <p:nvSpPr>
          <p:cNvPr id="6" name="Rubrik 1">
            <a:extLst>
              <a:ext uri="{FF2B5EF4-FFF2-40B4-BE49-F238E27FC236}">
                <a16:creationId xmlns:a16="http://schemas.microsoft.com/office/drawing/2014/main" id="{E2E70049-804A-60F6-567C-169BE31244A9}"/>
              </a:ext>
            </a:extLst>
          </p:cNvPr>
          <p:cNvSpPr>
            <a:spLocks noGrp="1"/>
          </p:cNvSpPr>
          <p:nvPr>
            <p:ph type="ctrTitle"/>
          </p:nvPr>
        </p:nvSpPr>
        <p:spPr>
          <a:xfrm>
            <a:off x="1674891" y="1955548"/>
            <a:ext cx="6633172" cy="3286408"/>
          </a:xfrm>
        </p:spPr>
        <p:txBody>
          <a:bodyPr anchor="t">
            <a:noAutofit/>
          </a:bodyPr>
          <a:lstStyle>
            <a:lvl1pPr algn="l">
              <a:lnSpc>
                <a:spcPct val="80000"/>
              </a:lnSpc>
              <a:defRPr sz="8000"/>
            </a:lvl1pPr>
          </a:lstStyle>
          <a:p>
            <a:r>
              <a:rPr lang="sv-SE" dirty="0"/>
              <a:t>Klicka här för att ändra mall för rubrikformat</a:t>
            </a:r>
          </a:p>
        </p:txBody>
      </p:sp>
    </p:spTree>
    <p:extLst>
      <p:ext uri="{BB962C8B-B14F-4D97-AF65-F5344CB8AC3E}">
        <p14:creationId xmlns:p14="http://schemas.microsoft.com/office/powerpoint/2010/main" val="34114552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C14709-4F2F-49BE-0463-0BF6F22DAD95}"/>
              </a:ext>
            </a:extLst>
          </p:cNvPr>
          <p:cNvSpPr>
            <a:spLocks noGrp="1"/>
          </p:cNvSpPr>
          <p:nvPr>
            <p:ph type="title"/>
          </p:nvPr>
        </p:nvSpPr>
        <p:spPr>
          <a:xfrm>
            <a:off x="1224639" y="805758"/>
            <a:ext cx="3932237" cy="3236535"/>
          </a:xfrm>
        </p:spPr>
        <p:txBody>
          <a:bodyPr anchor="b">
            <a:noAutofit/>
          </a:bodyPr>
          <a:lstStyle>
            <a:lvl1pPr>
              <a:defRPr sz="5400"/>
            </a:lvl1pPr>
          </a:lstStyle>
          <a:p>
            <a:r>
              <a:rPr lang="sv-SE" dirty="0"/>
              <a:t>Klicka här för att ändra mall för rubrikformat</a:t>
            </a:r>
          </a:p>
        </p:txBody>
      </p:sp>
      <p:sp>
        <p:nvSpPr>
          <p:cNvPr id="4" name="Platshållare för text 3">
            <a:extLst>
              <a:ext uri="{FF2B5EF4-FFF2-40B4-BE49-F238E27FC236}">
                <a16:creationId xmlns:a16="http://schemas.microsoft.com/office/drawing/2014/main" id="{71E94C29-257D-8B56-D432-C026F024D632}"/>
              </a:ext>
            </a:extLst>
          </p:cNvPr>
          <p:cNvSpPr>
            <a:spLocks noGrp="1"/>
          </p:cNvSpPr>
          <p:nvPr>
            <p:ph type="body" sz="half" idx="2"/>
          </p:nvPr>
        </p:nvSpPr>
        <p:spPr>
          <a:xfrm>
            <a:off x="1224639" y="4042293"/>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a:t>Klicka här för att ändra format på bakgrundstexten</a:t>
            </a:r>
          </a:p>
        </p:txBody>
      </p:sp>
      <p:sp>
        <p:nvSpPr>
          <p:cNvPr id="5" name="Platshållare för datum 4">
            <a:extLst>
              <a:ext uri="{FF2B5EF4-FFF2-40B4-BE49-F238E27FC236}">
                <a16:creationId xmlns:a16="http://schemas.microsoft.com/office/drawing/2014/main" id="{BCB35593-B71C-D210-055A-165BA0D078E9}"/>
              </a:ext>
            </a:extLst>
          </p:cNvPr>
          <p:cNvSpPr>
            <a:spLocks noGrp="1"/>
          </p:cNvSpPr>
          <p:nvPr>
            <p:ph type="dt" sz="half" idx="10"/>
          </p:nvPr>
        </p:nvSpPr>
        <p:spPr>
          <a:xfrm>
            <a:off x="838200" y="6356350"/>
            <a:ext cx="2743200" cy="365125"/>
          </a:xfrm>
          <a:prstGeom prst="rect">
            <a:avLst/>
          </a:prstGeom>
        </p:spPr>
        <p:txBody>
          <a:bodyPr/>
          <a:lstStyle/>
          <a:p>
            <a:fld id="{274FDEAF-E340-7F46-B99F-5796D016AD9E}" type="datetimeFigureOut">
              <a:rPr lang="sv-SE" smtClean="0"/>
              <a:t>2024-04-08</a:t>
            </a:fld>
            <a:endParaRPr lang="sv-SE"/>
          </a:p>
        </p:txBody>
      </p:sp>
      <p:sp>
        <p:nvSpPr>
          <p:cNvPr id="6" name="Platshållare för sidfot 5">
            <a:extLst>
              <a:ext uri="{FF2B5EF4-FFF2-40B4-BE49-F238E27FC236}">
                <a16:creationId xmlns:a16="http://schemas.microsoft.com/office/drawing/2014/main" id="{C9E41300-C850-1681-7DF1-2D38157D8096}"/>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7" name="Platshållare för bildnummer 6">
            <a:extLst>
              <a:ext uri="{FF2B5EF4-FFF2-40B4-BE49-F238E27FC236}">
                <a16:creationId xmlns:a16="http://schemas.microsoft.com/office/drawing/2014/main" id="{A18A8E41-BE57-271C-FF54-778809F2D4B7}"/>
              </a:ext>
            </a:extLst>
          </p:cNvPr>
          <p:cNvSpPr>
            <a:spLocks noGrp="1"/>
          </p:cNvSpPr>
          <p:nvPr>
            <p:ph type="sldNum" sz="quarter" idx="12"/>
          </p:nvPr>
        </p:nvSpPr>
        <p:spPr>
          <a:xfrm>
            <a:off x="8610600" y="6356350"/>
            <a:ext cx="2743200" cy="365125"/>
          </a:xfrm>
          <a:prstGeom prst="rect">
            <a:avLst/>
          </a:prstGeom>
        </p:spPr>
        <p:txBody>
          <a:bodyPr/>
          <a:lstStyle/>
          <a:p>
            <a:fld id="{2BDCCBC2-D806-EC40-B5F9-E9EA69257F79}" type="slidenum">
              <a:rPr lang="sv-SE" smtClean="0"/>
              <a:t>‹#›</a:t>
            </a:fld>
            <a:endParaRPr lang="sv-SE"/>
          </a:p>
        </p:txBody>
      </p:sp>
      <p:pic>
        <p:nvPicPr>
          <p:cNvPr id="10" name="Bildobjekt 9">
            <a:extLst>
              <a:ext uri="{FF2B5EF4-FFF2-40B4-BE49-F238E27FC236}">
                <a16:creationId xmlns:a16="http://schemas.microsoft.com/office/drawing/2014/main" id="{CD80B0C9-6CD7-7FE0-C4BC-CD699FBC0202}"/>
              </a:ext>
            </a:extLst>
          </p:cNvPr>
          <p:cNvPicPr>
            <a:picLocks noChangeAspect="1"/>
          </p:cNvPicPr>
          <p:nvPr userDrawn="1"/>
        </p:nvPicPr>
        <p:blipFill>
          <a:blip r:embed="rId2"/>
          <a:stretch>
            <a:fillRect/>
          </a:stretch>
        </p:blipFill>
        <p:spPr>
          <a:xfrm>
            <a:off x="0" y="0"/>
            <a:ext cx="895634" cy="6858000"/>
          </a:xfrm>
          <a:prstGeom prst="rect">
            <a:avLst/>
          </a:prstGeom>
        </p:spPr>
      </p:pic>
      <p:sp>
        <p:nvSpPr>
          <p:cNvPr id="12" name="Platshållare för bild 2">
            <a:extLst>
              <a:ext uri="{FF2B5EF4-FFF2-40B4-BE49-F238E27FC236}">
                <a16:creationId xmlns:a16="http://schemas.microsoft.com/office/drawing/2014/main" id="{19355453-76F4-50FF-E14D-98C591FADD77}"/>
              </a:ext>
            </a:extLst>
          </p:cNvPr>
          <p:cNvSpPr>
            <a:spLocks noGrp="1"/>
          </p:cNvSpPr>
          <p:nvPr>
            <p:ph type="pic" idx="13"/>
          </p:nvPr>
        </p:nvSpPr>
        <p:spPr>
          <a:xfrm>
            <a:off x="7035126" y="1620568"/>
            <a:ext cx="4320262" cy="424048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Tree>
    <p:extLst>
      <p:ext uri="{BB962C8B-B14F-4D97-AF65-F5344CB8AC3E}">
        <p14:creationId xmlns:p14="http://schemas.microsoft.com/office/powerpoint/2010/main" val="41898467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5" name="Platshållare för datum 4">
            <a:extLst>
              <a:ext uri="{FF2B5EF4-FFF2-40B4-BE49-F238E27FC236}">
                <a16:creationId xmlns:a16="http://schemas.microsoft.com/office/drawing/2014/main" id="{E2CC066B-9AFD-49AD-BF7F-CFEEC2414666}"/>
              </a:ext>
            </a:extLst>
          </p:cNvPr>
          <p:cNvSpPr>
            <a:spLocks noGrp="1"/>
          </p:cNvSpPr>
          <p:nvPr>
            <p:ph type="dt" sz="half" idx="10"/>
          </p:nvPr>
        </p:nvSpPr>
        <p:spPr>
          <a:xfrm>
            <a:off x="838200" y="6356350"/>
            <a:ext cx="2743200" cy="365125"/>
          </a:xfrm>
          <a:prstGeom prst="rect">
            <a:avLst/>
          </a:prstGeom>
        </p:spPr>
        <p:txBody>
          <a:bodyPr/>
          <a:lstStyle/>
          <a:p>
            <a:fld id="{274FDEAF-E340-7F46-B99F-5796D016AD9E}" type="datetimeFigureOut">
              <a:rPr lang="sv-SE" smtClean="0"/>
              <a:t>2024-04-08</a:t>
            </a:fld>
            <a:endParaRPr lang="sv-SE"/>
          </a:p>
        </p:txBody>
      </p:sp>
      <p:sp>
        <p:nvSpPr>
          <p:cNvPr id="6" name="Platshållare för sidfot 5">
            <a:extLst>
              <a:ext uri="{FF2B5EF4-FFF2-40B4-BE49-F238E27FC236}">
                <a16:creationId xmlns:a16="http://schemas.microsoft.com/office/drawing/2014/main" id="{83721FA4-4F40-8F19-330B-DBD480875EC6}"/>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7" name="Platshållare för bildnummer 6">
            <a:extLst>
              <a:ext uri="{FF2B5EF4-FFF2-40B4-BE49-F238E27FC236}">
                <a16:creationId xmlns:a16="http://schemas.microsoft.com/office/drawing/2014/main" id="{6F9689FD-8A53-DA90-B4AC-1EA971FE74C4}"/>
              </a:ext>
            </a:extLst>
          </p:cNvPr>
          <p:cNvSpPr>
            <a:spLocks noGrp="1"/>
          </p:cNvSpPr>
          <p:nvPr>
            <p:ph type="sldNum" sz="quarter" idx="12"/>
          </p:nvPr>
        </p:nvSpPr>
        <p:spPr>
          <a:xfrm>
            <a:off x="8610600" y="6356350"/>
            <a:ext cx="2743200" cy="365125"/>
          </a:xfrm>
          <a:prstGeom prst="rect">
            <a:avLst/>
          </a:prstGeom>
        </p:spPr>
        <p:txBody>
          <a:bodyPr/>
          <a:lstStyle/>
          <a:p>
            <a:fld id="{2BDCCBC2-D806-EC40-B5F9-E9EA69257F79}" type="slidenum">
              <a:rPr lang="sv-SE" smtClean="0"/>
              <a:t>‹#›</a:t>
            </a:fld>
            <a:endParaRPr lang="sv-SE"/>
          </a:p>
        </p:txBody>
      </p:sp>
      <p:sp>
        <p:nvSpPr>
          <p:cNvPr id="12" name="Platshållare för bild 2">
            <a:extLst>
              <a:ext uri="{FF2B5EF4-FFF2-40B4-BE49-F238E27FC236}">
                <a16:creationId xmlns:a16="http://schemas.microsoft.com/office/drawing/2014/main" id="{88874A2B-6822-C281-4B2D-3ABE93DFA5D9}"/>
              </a:ext>
            </a:extLst>
          </p:cNvPr>
          <p:cNvSpPr>
            <a:spLocks noGrp="1"/>
          </p:cNvSpPr>
          <p:nvPr>
            <p:ph type="pic" idx="13"/>
          </p:nvPr>
        </p:nvSpPr>
        <p:spPr>
          <a:xfrm>
            <a:off x="1224639" y="1620568"/>
            <a:ext cx="4320262" cy="424048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13" name="Rubrik 1">
            <a:extLst>
              <a:ext uri="{FF2B5EF4-FFF2-40B4-BE49-F238E27FC236}">
                <a16:creationId xmlns:a16="http://schemas.microsoft.com/office/drawing/2014/main" id="{CB80A38F-536C-4A53-3AF2-DB4E5FE6FF9B}"/>
              </a:ext>
            </a:extLst>
          </p:cNvPr>
          <p:cNvSpPr>
            <a:spLocks noGrp="1"/>
          </p:cNvSpPr>
          <p:nvPr>
            <p:ph type="title"/>
          </p:nvPr>
        </p:nvSpPr>
        <p:spPr>
          <a:xfrm>
            <a:off x="6928323" y="896293"/>
            <a:ext cx="3932237" cy="3146000"/>
          </a:xfrm>
        </p:spPr>
        <p:txBody>
          <a:bodyPr anchor="b">
            <a:noAutofit/>
          </a:bodyPr>
          <a:lstStyle>
            <a:lvl1pPr>
              <a:defRPr sz="5400"/>
            </a:lvl1pPr>
          </a:lstStyle>
          <a:p>
            <a:r>
              <a:rPr lang="sv-SE" dirty="0"/>
              <a:t>Klicka här för att ändra mall för rubrikformat</a:t>
            </a:r>
          </a:p>
        </p:txBody>
      </p:sp>
      <p:sp>
        <p:nvSpPr>
          <p:cNvPr id="14" name="Platshållare för text 3">
            <a:extLst>
              <a:ext uri="{FF2B5EF4-FFF2-40B4-BE49-F238E27FC236}">
                <a16:creationId xmlns:a16="http://schemas.microsoft.com/office/drawing/2014/main" id="{06DCD7FB-4173-A0EC-F501-CB8830DCE16E}"/>
              </a:ext>
            </a:extLst>
          </p:cNvPr>
          <p:cNvSpPr>
            <a:spLocks noGrp="1"/>
          </p:cNvSpPr>
          <p:nvPr>
            <p:ph type="body" sz="half" idx="2"/>
          </p:nvPr>
        </p:nvSpPr>
        <p:spPr>
          <a:xfrm>
            <a:off x="6928323" y="4042293"/>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a:t>Klicka här för att ändra format på bakgrundstexten</a:t>
            </a:r>
          </a:p>
        </p:txBody>
      </p:sp>
    </p:spTree>
    <p:extLst>
      <p:ext uri="{BB962C8B-B14F-4D97-AF65-F5344CB8AC3E}">
        <p14:creationId xmlns:p14="http://schemas.microsoft.com/office/powerpoint/2010/main" val="11009839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Rubrikbild">
    <p:spTree>
      <p:nvGrpSpPr>
        <p:cNvPr id="1" name=""/>
        <p:cNvGrpSpPr/>
        <p:nvPr/>
      </p:nvGrpSpPr>
      <p:grpSpPr>
        <a:xfrm>
          <a:off x="0" y="0"/>
          <a:ext cx="0" cy="0"/>
          <a:chOff x="0" y="0"/>
          <a:chExt cx="0" cy="0"/>
        </a:xfrm>
      </p:grpSpPr>
      <p:sp>
        <p:nvSpPr>
          <p:cNvPr id="11" name="Platshållare för bild 2">
            <a:extLst>
              <a:ext uri="{FF2B5EF4-FFF2-40B4-BE49-F238E27FC236}">
                <a16:creationId xmlns:a16="http://schemas.microsoft.com/office/drawing/2014/main" id="{0A4FFC36-F5CC-79D4-BD92-3E14C4D17416}"/>
              </a:ext>
            </a:extLst>
          </p:cNvPr>
          <p:cNvSpPr>
            <a:spLocks noGrp="1"/>
          </p:cNvSpPr>
          <p:nvPr>
            <p:ph type="pic" idx="14"/>
          </p:nvPr>
        </p:nvSpPr>
        <p:spPr>
          <a:xfrm>
            <a:off x="0" y="0"/>
            <a:ext cx="12192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datum 3">
            <a:extLst>
              <a:ext uri="{FF2B5EF4-FFF2-40B4-BE49-F238E27FC236}">
                <a16:creationId xmlns:a16="http://schemas.microsoft.com/office/drawing/2014/main" id="{DA16682C-1ADC-FD24-97C0-EFC8B1DA6F69}"/>
              </a:ext>
            </a:extLst>
          </p:cNvPr>
          <p:cNvSpPr>
            <a:spLocks noGrp="1"/>
          </p:cNvSpPr>
          <p:nvPr>
            <p:ph type="dt" sz="half" idx="10"/>
          </p:nvPr>
        </p:nvSpPr>
        <p:spPr>
          <a:xfrm>
            <a:off x="838200" y="6356350"/>
            <a:ext cx="2743200" cy="365125"/>
          </a:xfrm>
          <a:prstGeom prst="rect">
            <a:avLst/>
          </a:prstGeom>
        </p:spPr>
        <p:txBody>
          <a:bodyPr/>
          <a:lstStyle/>
          <a:p>
            <a:fld id="{274FDEAF-E340-7F46-B99F-5796D016AD9E}" type="datetimeFigureOut">
              <a:rPr lang="sv-SE" smtClean="0"/>
              <a:t>2024-04-08</a:t>
            </a:fld>
            <a:endParaRPr lang="sv-SE"/>
          </a:p>
        </p:txBody>
      </p:sp>
      <p:sp>
        <p:nvSpPr>
          <p:cNvPr id="5" name="Platshållare för sidfot 4">
            <a:extLst>
              <a:ext uri="{FF2B5EF4-FFF2-40B4-BE49-F238E27FC236}">
                <a16:creationId xmlns:a16="http://schemas.microsoft.com/office/drawing/2014/main" id="{83D6120B-99F7-33F6-8A50-FAE0921C06F7}"/>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87C4695B-5BDA-E0CF-A857-7953B6FA1B19}"/>
              </a:ext>
            </a:extLst>
          </p:cNvPr>
          <p:cNvSpPr>
            <a:spLocks noGrp="1"/>
          </p:cNvSpPr>
          <p:nvPr>
            <p:ph type="sldNum" sz="quarter" idx="12"/>
          </p:nvPr>
        </p:nvSpPr>
        <p:spPr>
          <a:xfrm>
            <a:off x="8610600" y="6356350"/>
            <a:ext cx="2743200" cy="365125"/>
          </a:xfrm>
          <a:prstGeom prst="rect">
            <a:avLst/>
          </a:prstGeom>
        </p:spPr>
        <p:txBody>
          <a:bodyPr/>
          <a:lstStyle/>
          <a:p>
            <a:fld id="{2BDCCBC2-D806-EC40-B5F9-E9EA69257F79}" type="slidenum">
              <a:rPr lang="sv-SE" smtClean="0"/>
              <a:t>‹#›</a:t>
            </a:fld>
            <a:endParaRPr lang="sv-SE"/>
          </a:p>
        </p:txBody>
      </p:sp>
      <p:pic>
        <p:nvPicPr>
          <p:cNvPr id="8" name="Bildobjekt 7">
            <a:extLst>
              <a:ext uri="{FF2B5EF4-FFF2-40B4-BE49-F238E27FC236}">
                <a16:creationId xmlns:a16="http://schemas.microsoft.com/office/drawing/2014/main" id="{B8B253B0-8154-D176-5F18-E32F6B94AB30}"/>
              </a:ext>
            </a:extLst>
          </p:cNvPr>
          <p:cNvPicPr>
            <a:picLocks noChangeAspect="1"/>
          </p:cNvPicPr>
          <p:nvPr userDrawn="1"/>
        </p:nvPicPr>
        <p:blipFill>
          <a:blip r:embed="rId2"/>
          <a:stretch>
            <a:fillRect/>
          </a:stretch>
        </p:blipFill>
        <p:spPr>
          <a:xfrm>
            <a:off x="10350378" y="0"/>
            <a:ext cx="1003422" cy="1264920"/>
          </a:xfrm>
          <a:prstGeom prst="rect">
            <a:avLst/>
          </a:prstGeom>
        </p:spPr>
      </p:pic>
    </p:spTree>
    <p:extLst>
      <p:ext uri="{BB962C8B-B14F-4D97-AF65-F5344CB8AC3E}">
        <p14:creationId xmlns:p14="http://schemas.microsoft.com/office/powerpoint/2010/main" val="11061318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Rubrikbild">
    <p:spTree>
      <p:nvGrpSpPr>
        <p:cNvPr id="1" name=""/>
        <p:cNvGrpSpPr/>
        <p:nvPr/>
      </p:nvGrpSpPr>
      <p:grpSpPr>
        <a:xfrm>
          <a:off x="0" y="0"/>
          <a:ext cx="0" cy="0"/>
          <a:chOff x="0" y="0"/>
          <a:chExt cx="0" cy="0"/>
        </a:xfrm>
      </p:grpSpPr>
      <p:sp>
        <p:nvSpPr>
          <p:cNvPr id="11" name="Platshållare för bild 2">
            <a:extLst>
              <a:ext uri="{FF2B5EF4-FFF2-40B4-BE49-F238E27FC236}">
                <a16:creationId xmlns:a16="http://schemas.microsoft.com/office/drawing/2014/main" id="{0A4FFC36-F5CC-79D4-BD92-3E14C4D17416}"/>
              </a:ext>
            </a:extLst>
          </p:cNvPr>
          <p:cNvSpPr>
            <a:spLocks noGrp="1"/>
          </p:cNvSpPr>
          <p:nvPr>
            <p:ph type="pic" idx="14"/>
          </p:nvPr>
        </p:nvSpPr>
        <p:spPr>
          <a:xfrm>
            <a:off x="0" y="0"/>
            <a:ext cx="12192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datum 3">
            <a:extLst>
              <a:ext uri="{FF2B5EF4-FFF2-40B4-BE49-F238E27FC236}">
                <a16:creationId xmlns:a16="http://schemas.microsoft.com/office/drawing/2014/main" id="{DA16682C-1ADC-FD24-97C0-EFC8B1DA6F69}"/>
              </a:ext>
            </a:extLst>
          </p:cNvPr>
          <p:cNvSpPr>
            <a:spLocks noGrp="1"/>
          </p:cNvSpPr>
          <p:nvPr>
            <p:ph type="dt" sz="half" idx="10"/>
          </p:nvPr>
        </p:nvSpPr>
        <p:spPr>
          <a:xfrm>
            <a:off x="838200" y="6356350"/>
            <a:ext cx="2743200" cy="365125"/>
          </a:xfrm>
          <a:prstGeom prst="rect">
            <a:avLst/>
          </a:prstGeom>
        </p:spPr>
        <p:txBody>
          <a:bodyPr/>
          <a:lstStyle/>
          <a:p>
            <a:fld id="{274FDEAF-E340-7F46-B99F-5796D016AD9E}" type="datetimeFigureOut">
              <a:rPr lang="sv-SE" smtClean="0"/>
              <a:t>2024-04-08</a:t>
            </a:fld>
            <a:endParaRPr lang="sv-SE"/>
          </a:p>
        </p:txBody>
      </p:sp>
      <p:sp>
        <p:nvSpPr>
          <p:cNvPr id="5" name="Platshållare för sidfot 4">
            <a:extLst>
              <a:ext uri="{FF2B5EF4-FFF2-40B4-BE49-F238E27FC236}">
                <a16:creationId xmlns:a16="http://schemas.microsoft.com/office/drawing/2014/main" id="{83D6120B-99F7-33F6-8A50-FAE0921C06F7}"/>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87C4695B-5BDA-E0CF-A857-7953B6FA1B19}"/>
              </a:ext>
            </a:extLst>
          </p:cNvPr>
          <p:cNvSpPr>
            <a:spLocks noGrp="1"/>
          </p:cNvSpPr>
          <p:nvPr>
            <p:ph type="sldNum" sz="quarter" idx="12"/>
          </p:nvPr>
        </p:nvSpPr>
        <p:spPr>
          <a:xfrm>
            <a:off x="8610600" y="6356350"/>
            <a:ext cx="2743200" cy="365125"/>
          </a:xfrm>
          <a:prstGeom prst="rect">
            <a:avLst/>
          </a:prstGeom>
        </p:spPr>
        <p:txBody>
          <a:bodyPr/>
          <a:lstStyle/>
          <a:p>
            <a:fld id="{2BDCCBC2-D806-EC40-B5F9-E9EA69257F79}" type="slidenum">
              <a:rPr lang="sv-SE" smtClean="0"/>
              <a:t>‹#›</a:t>
            </a:fld>
            <a:endParaRPr lang="sv-SE"/>
          </a:p>
        </p:txBody>
      </p:sp>
      <p:pic>
        <p:nvPicPr>
          <p:cNvPr id="8" name="Bildobjekt 7">
            <a:extLst>
              <a:ext uri="{FF2B5EF4-FFF2-40B4-BE49-F238E27FC236}">
                <a16:creationId xmlns:a16="http://schemas.microsoft.com/office/drawing/2014/main" id="{B8B253B0-8154-D176-5F18-E32F6B94AB30}"/>
              </a:ext>
            </a:extLst>
          </p:cNvPr>
          <p:cNvPicPr>
            <a:picLocks noChangeAspect="1"/>
          </p:cNvPicPr>
          <p:nvPr userDrawn="1"/>
        </p:nvPicPr>
        <p:blipFill>
          <a:blip r:embed="rId2"/>
          <a:stretch>
            <a:fillRect/>
          </a:stretch>
        </p:blipFill>
        <p:spPr>
          <a:xfrm>
            <a:off x="10350378" y="0"/>
            <a:ext cx="1003422" cy="1264920"/>
          </a:xfrm>
          <a:prstGeom prst="rect">
            <a:avLst/>
          </a:prstGeom>
        </p:spPr>
      </p:pic>
      <p:sp>
        <p:nvSpPr>
          <p:cNvPr id="10" name="Rubrik 1">
            <a:extLst>
              <a:ext uri="{FF2B5EF4-FFF2-40B4-BE49-F238E27FC236}">
                <a16:creationId xmlns:a16="http://schemas.microsoft.com/office/drawing/2014/main" id="{AF154008-5688-CB97-CC11-FD060147D8B3}"/>
              </a:ext>
            </a:extLst>
          </p:cNvPr>
          <p:cNvSpPr>
            <a:spLocks noGrp="1"/>
          </p:cNvSpPr>
          <p:nvPr>
            <p:ph type="ctrTitle"/>
          </p:nvPr>
        </p:nvSpPr>
        <p:spPr>
          <a:xfrm>
            <a:off x="2779414" y="1913411"/>
            <a:ext cx="6633172" cy="2387600"/>
          </a:xfrm>
        </p:spPr>
        <p:txBody>
          <a:bodyPr anchor="b"/>
          <a:lstStyle>
            <a:lvl1pPr algn="ctr">
              <a:defRPr sz="6000"/>
            </a:lvl1pPr>
          </a:lstStyle>
          <a:p>
            <a:r>
              <a:rPr lang="sv-SE"/>
              <a:t>Klicka här för att ändra mall för rubrikformat</a:t>
            </a:r>
          </a:p>
        </p:txBody>
      </p:sp>
    </p:spTree>
    <p:extLst>
      <p:ext uri="{BB962C8B-B14F-4D97-AF65-F5344CB8AC3E}">
        <p14:creationId xmlns:p14="http://schemas.microsoft.com/office/powerpoint/2010/main" val="39841055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04D770ED-6FE8-4B71-B1F9-1F99E27B8CAA}"/>
              </a:ext>
            </a:extLst>
          </p:cNvPr>
          <p:cNvSpPr>
            <a:spLocks noGrp="1"/>
          </p:cNvSpPr>
          <p:nvPr>
            <p:ph type="dt" sz="half" idx="10"/>
          </p:nvPr>
        </p:nvSpPr>
        <p:spPr>
          <a:xfrm>
            <a:off x="838200" y="6356350"/>
            <a:ext cx="2743200" cy="365125"/>
          </a:xfrm>
          <a:prstGeom prst="rect">
            <a:avLst/>
          </a:prstGeom>
        </p:spPr>
        <p:txBody>
          <a:bodyPr/>
          <a:lstStyle/>
          <a:p>
            <a:fld id="{274FDEAF-E340-7F46-B99F-5796D016AD9E}" type="datetimeFigureOut">
              <a:rPr lang="sv-SE" smtClean="0"/>
              <a:t>2024-04-08</a:t>
            </a:fld>
            <a:endParaRPr lang="sv-SE"/>
          </a:p>
        </p:txBody>
      </p:sp>
      <p:sp>
        <p:nvSpPr>
          <p:cNvPr id="3" name="Platshållare för sidfot 2">
            <a:extLst>
              <a:ext uri="{FF2B5EF4-FFF2-40B4-BE49-F238E27FC236}">
                <a16:creationId xmlns:a16="http://schemas.microsoft.com/office/drawing/2014/main" id="{9D52138C-38D9-4A4C-460D-BF3F3A70B539}"/>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4" name="Platshållare för bildnummer 3">
            <a:extLst>
              <a:ext uri="{FF2B5EF4-FFF2-40B4-BE49-F238E27FC236}">
                <a16:creationId xmlns:a16="http://schemas.microsoft.com/office/drawing/2014/main" id="{30DBBBBA-C58C-5DC9-C888-0685FDCB0E2D}"/>
              </a:ext>
            </a:extLst>
          </p:cNvPr>
          <p:cNvSpPr>
            <a:spLocks noGrp="1"/>
          </p:cNvSpPr>
          <p:nvPr>
            <p:ph type="sldNum" sz="quarter" idx="12"/>
          </p:nvPr>
        </p:nvSpPr>
        <p:spPr>
          <a:xfrm>
            <a:off x="8610600" y="6356350"/>
            <a:ext cx="2743200" cy="365125"/>
          </a:xfrm>
          <a:prstGeom prst="rect">
            <a:avLst/>
          </a:prstGeom>
        </p:spPr>
        <p:txBody>
          <a:bodyPr/>
          <a:lstStyle/>
          <a:p>
            <a:fld id="{2BDCCBC2-D806-EC40-B5F9-E9EA69257F79}" type="slidenum">
              <a:rPr lang="sv-SE" smtClean="0"/>
              <a:t>‹#›</a:t>
            </a:fld>
            <a:endParaRPr lang="sv-SE"/>
          </a:p>
        </p:txBody>
      </p:sp>
      <p:sp>
        <p:nvSpPr>
          <p:cNvPr id="10" name="Rektangel 9">
            <a:extLst>
              <a:ext uri="{FF2B5EF4-FFF2-40B4-BE49-F238E27FC236}">
                <a16:creationId xmlns:a16="http://schemas.microsoft.com/office/drawing/2014/main" id="{BAA44517-A636-1AC1-A560-B9C1E734E38E}"/>
              </a:ext>
            </a:extLst>
          </p:cNvPr>
          <p:cNvSpPr/>
          <p:nvPr userDrawn="1"/>
        </p:nvSpPr>
        <p:spPr>
          <a:xfrm>
            <a:off x="-1" y="0"/>
            <a:ext cx="12192001"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Platshållare för bild 2">
            <a:extLst>
              <a:ext uri="{FF2B5EF4-FFF2-40B4-BE49-F238E27FC236}">
                <a16:creationId xmlns:a16="http://schemas.microsoft.com/office/drawing/2014/main" id="{ABD2A708-2B06-4C90-B3B3-F16123C8C652}"/>
              </a:ext>
            </a:extLst>
          </p:cNvPr>
          <p:cNvSpPr>
            <a:spLocks noGrp="1"/>
          </p:cNvSpPr>
          <p:nvPr>
            <p:ph type="pic" idx="13"/>
          </p:nvPr>
        </p:nvSpPr>
        <p:spPr>
          <a:xfrm>
            <a:off x="6618083" y="0"/>
            <a:ext cx="5573917"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pic>
        <p:nvPicPr>
          <p:cNvPr id="14" name="Bildobjekt 13">
            <a:extLst>
              <a:ext uri="{FF2B5EF4-FFF2-40B4-BE49-F238E27FC236}">
                <a16:creationId xmlns:a16="http://schemas.microsoft.com/office/drawing/2014/main" id="{2C6E6B15-0ACD-CD8A-3217-A1D9DE05BD1E}"/>
              </a:ext>
            </a:extLst>
          </p:cNvPr>
          <p:cNvPicPr>
            <a:picLocks noChangeAspect="1"/>
          </p:cNvPicPr>
          <p:nvPr userDrawn="1"/>
        </p:nvPicPr>
        <p:blipFill>
          <a:blip r:embed="rId2"/>
          <a:stretch>
            <a:fillRect/>
          </a:stretch>
        </p:blipFill>
        <p:spPr>
          <a:xfrm>
            <a:off x="10350378" y="0"/>
            <a:ext cx="1003422" cy="1264920"/>
          </a:xfrm>
          <a:prstGeom prst="rect">
            <a:avLst/>
          </a:prstGeom>
        </p:spPr>
      </p:pic>
      <p:pic>
        <p:nvPicPr>
          <p:cNvPr id="7" name="Bildobjekt 6">
            <a:extLst>
              <a:ext uri="{FF2B5EF4-FFF2-40B4-BE49-F238E27FC236}">
                <a16:creationId xmlns:a16="http://schemas.microsoft.com/office/drawing/2014/main" id="{12CC1146-427B-0708-A598-0658F9ADC510}"/>
              </a:ext>
            </a:extLst>
          </p:cNvPr>
          <p:cNvPicPr>
            <a:picLocks noChangeAspect="1"/>
          </p:cNvPicPr>
          <p:nvPr userDrawn="1"/>
        </p:nvPicPr>
        <p:blipFill>
          <a:blip r:embed="rId3"/>
          <a:stretch>
            <a:fillRect/>
          </a:stretch>
        </p:blipFill>
        <p:spPr>
          <a:xfrm>
            <a:off x="706925" y="613572"/>
            <a:ext cx="6418152" cy="5413571"/>
          </a:xfrm>
          <a:prstGeom prst="rect">
            <a:avLst/>
          </a:prstGeom>
        </p:spPr>
      </p:pic>
      <p:sp>
        <p:nvSpPr>
          <p:cNvPr id="11" name="Rubrik 1">
            <a:extLst>
              <a:ext uri="{FF2B5EF4-FFF2-40B4-BE49-F238E27FC236}">
                <a16:creationId xmlns:a16="http://schemas.microsoft.com/office/drawing/2014/main" id="{42508EC6-DB22-04CA-2BEC-689EA6AFE816}"/>
              </a:ext>
            </a:extLst>
          </p:cNvPr>
          <p:cNvSpPr>
            <a:spLocks noGrp="1"/>
          </p:cNvSpPr>
          <p:nvPr>
            <p:ph type="title"/>
          </p:nvPr>
        </p:nvSpPr>
        <p:spPr>
          <a:xfrm>
            <a:off x="1516157" y="2204519"/>
            <a:ext cx="4587686" cy="1600200"/>
          </a:xfrm>
        </p:spPr>
        <p:txBody>
          <a:bodyPr anchor="b">
            <a:noAutofit/>
          </a:bodyPr>
          <a:lstStyle>
            <a:lvl1pPr>
              <a:defRPr sz="5400"/>
            </a:lvl1pPr>
          </a:lstStyle>
          <a:p>
            <a:r>
              <a:rPr lang="sv-SE" dirty="0"/>
              <a:t>Klicka här för att ändra mall för rubrikformat</a:t>
            </a:r>
          </a:p>
        </p:txBody>
      </p:sp>
      <p:sp>
        <p:nvSpPr>
          <p:cNvPr id="12" name="Platshållare för text 3">
            <a:extLst>
              <a:ext uri="{FF2B5EF4-FFF2-40B4-BE49-F238E27FC236}">
                <a16:creationId xmlns:a16="http://schemas.microsoft.com/office/drawing/2014/main" id="{1188521E-200B-583F-2481-3A15C09BDBC5}"/>
              </a:ext>
            </a:extLst>
          </p:cNvPr>
          <p:cNvSpPr>
            <a:spLocks noGrp="1"/>
          </p:cNvSpPr>
          <p:nvPr>
            <p:ph type="body" sz="half" idx="2"/>
          </p:nvPr>
        </p:nvSpPr>
        <p:spPr>
          <a:xfrm>
            <a:off x="1516157" y="3804719"/>
            <a:ext cx="458768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a:t>Klicka här för att ändra format på bakgrundstexten</a:t>
            </a:r>
          </a:p>
        </p:txBody>
      </p:sp>
    </p:spTree>
    <p:extLst>
      <p:ext uri="{BB962C8B-B14F-4D97-AF65-F5344CB8AC3E}">
        <p14:creationId xmlns:p14="http://schemas.microsoft.com/office/powerpoint/2010/main" val="32578523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4CAFC63-EB46-3757-7C01-1B47444764BE}"/>
              </a:ext>
            </a:extLst>
          </p:cNvPr>
          <p:cNvSpPr>
            <a:spLocks noGrp="1"/>
          </p:cNvSpPr>
          <p:nvPr>
            <p:ph type="title"/>
          </p:nvPr>
        </p:nvSpPr>
        <p:spPr>
          <a:xfrm>
            <a:off x="1501807" y="1302332"/>
            <a:ext cx="4917100" cy="2852737"/>
          </a:xfrm>
        </p:spPr>
        <p:txBody>
          <a:bodyPr anchor="b"/>
          <a:lstStyle>
            <a:lvl1pPr>
              <a:defRPr sz="6000"/>
            </a:lvl1p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ECF27B9A-A5BD-7E2A-06C8-7C95AB7E6ABD}"/>
              </a:ext>
            </a:extLst>
          </p:cNvPr>
          <p:cNvSpPr>
            <a:spLocks noGrp="1"/>
          </p:cNvSpPr>
          <p:nvPr>
            <p:ph type="body" idx="1"/>
          </p:nvPr>
        </p:nvSpPr>
        <p:spPr>
          <a:xfrm>
            <a:off x="1501807" y="4182057"/>
            <a:ext cx="4917100" cy="1500187"/>
          </a:xfrm>
        </p:spPr>
        <p:txBody>
          <a:bodyPr>
            <a:normAutofit/>
          </a:bodyPr>
          <a:lstStyle>
            <a:lvl1pPr marL="0" indent="0">
              <a:buNone/>
              <a:defRPr sz="16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v-SE" dirty="0"/>
              <a:t>Klicka här för att ändra format på bakgrundstexten</a:t>
            </a:r>
          </a:p>
        </p:txBody>
      </p:sp>
      <p:sp>
        <p:nvSpPr>
          <p:cNvPr id="4" name="Platshållare för datum 3">
            <a:extLst>
              <a:ext uri="{FF2B5EF4-FFF2-40B4-BE49-F238E27FC236}">
                <a16:creationId xmlns:a16="http://schemas.microsoft.com/office/drawing/2014/main" id="{1C090962-63D6-5F0C-39BE-DC5E81069947}"/>
              </a:ext>
            </a:extLst>
          </p:cNvPr>
          <p:cNvSpPr>
            <a:spLocks noGrp="1"/>
          </p:cNvSpPr>
          <p:nvPr>
            <p:ph type="dt" sz="half" idx="10"/>
          </p:nvPr>
        </p:nvSpPr>
        <p:spPr>
          <a:xfrm>
            <a:off x="838200" y="6356350"/>
            <a:ext cx="2743200" cy="365125"/>
          </a:xfrm>
          <a:prstGeom prst="rect">
            <a:avLst/>
          </a:prstGeom>
        </p:spPr>
        <p:txBody>
          <a:bodyPr/>
          <a:lstStyle/>
          <a:p>
            <a:fld id="{274FDEAF-E340-7F46-B99F-5796D016AD9E}" type="datetimeFigureOut">
              <a:rPr lang="sv-SE" smtClean="0"/>
              <a:t>2024-04-08</a:t>
            </a:fld>
            <a:endParaRPr lang="sv-SE"/>
          </a:p>
        </p:txBody>
      </p:sp>
      <p:sp>
        <p:nvSpPr>
          <p:cNvPr id="5" name="Platshållare för sidfot 4">
            <a:extLst>
              <a:ext uri="{FF2B5EF4-FFF2-40B4-BE49-F238E27FC236}">
                <a16:creationId xmlns:a16="http://schemas.microsoft.com/office/drawing/2014/main" id="{69D85B63-10BE-AC71-FB17-B7AE1BAE7DC7}"/>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921632D1-E434-D5A0-939E-ADC1E8E88B0C}"/>
              </a:ext>
            </a:extLst>
          </p:cNvPr>
          <p:cNvSpPr>
            <a:spLocks noGrp="1"/>
          </p:cNvSpPr>
          <p:nvPr>
            <p:ph type="sldNum" sz="quarter" idx="12"/>
          </p:nvPr>
        </p:nvSpPr>
        <p:spPr>
          <a:xfrm>
            <a:off x="8610600" y="6356350"/>
            <a:ext cx="2743200" cy="365125"/>
          </a:xfrm>
          <a:prstGeom prst="rect">
            <a:avLst/>
          </a:prstGeom>
        </p:spPr>
        <p:txBody>
          <a:bodyPr/>
          <a:lstStyle/>
          <a:p>
            <a:fld id="{2BDCCBC2-D806-EC40-B5F9-E9EA69257F79}" type="slidenum">
              <a:rPr lang="sv-SE" smtClean="0"/>
              <a:t>‹#›</a:t>
            </a:fld>
            <a:endParaRPr lang="sv-SE"/>
          </a:p>
        </p:txBody>
      </p:sp>
      <p:pic>
        <p:nvPicPr>
          <p:cNvPr id="12" name="Bildobjekt 11">
            <a:extLst>
              <a:ext uri="{FF2B5EF4-FFF2-40B4-BE49-F238E27FC236}">
                <a16:creationId xmlns:a16="http://schemas.microsoft.com/office/drawing/2014/main" id="{2042ED24-E784-E7EC-69CC-AA3E221BD4B8}"/>
              </a:ext>
            </a:extLst>
          </p:cNvPr>
          <p:cNvPicPr>
            <a:picLocks noChangeAspect="1"/>
          </p:cNvPicPr>
          <p:nvPr userDrawn="1"/>
        </p:nvPicPr>
        <p:blipFill>
          <a:blip r:embed="rId2"/>
          <a:stretch>
            <a:fillRect/>
          </a:stretch>
        </p:blipFill>
        <p:spPr>
          <a:xfrm>
            <a:off x="0" y="0"/>
            <a:ext cx="895634" cy="6858000"/>
          </a:xfrm>
          <a:prstGeom prst="rect">
            <a:avLst/>
          </a:prstGeom>
        </p:spPr>
      </p:pic>
      <p:sp>
        <p:nvSpPr>
          <p:cNvPr id="15" name="Platshållare för bild 2">
            <a:extLst>
              <a:ext uri="{FF2B5EF4-FFF2-40B4-BE49-F238E27FC236}">
                <a16:creationId xmlns:a16="http://schemas.microsoft.com/office/drawing/2014/main" id="{8BA56911-6C4E-DBA7-B187-C108C63CA385}"/>
              </a:ext>
            </a:extLst>
          </p:cNvPr>
          <p:cNvSpPr>
            <a:spLocks noGrp="1"/>
          </p:cNvSpPr>
          <p:nvPr>
            <p:ph type="pic" idx="14"/>
          </p:nvPr>
        </p:nvSpPr>
        <p:spPr>
          <a:xfrm>
            <a:off x="6876107" y="0"/>
            <a:ext cx="5315893"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Tree>
    <p:extLst>
      <p:ext uri="{BB962C8B-B14F-4D97-AF65-F5344CB8AC3E}">
        <p14:creationId xmlns:p14="http://schemas.microsoft.com/office/powerpoint/2010/main" val="2435881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Rubrikbild">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DA16682C-1ADC-FD24-97C0-EFC8B1DA6F69}"/>
              </a:ext>
            </a:extLst>
          </p:cNvPr>
          <p:cNvSpPr>
            <a:spLocks noGrp="1"/>
          </p:cNvSpPr>
          <p:nvPr>
            <p:ph type="dt" sz="half" idx="10"/>
          </p:nvPr>
        </p:nvSpPr>
        <p:spPr>
          <a:xfrm>
            <a:off x="838200" y="6356350"/>
            <a:ext cx="2743200" cy="365125"/>
          </a:xfrm>
          <a:prstGeom prst="rect">
            <a:avLst/>
          </a:prstGeom>
        </p:spPr>
        <p:txBody>
          <a:bodyPr/>
          <a:lstStyle/>
          <a:p>
            <a:fld id="{274FDEAF-E340-7F46-B99F-5796D016AD9E}" type="datetimeFigureOut">
              <a:rPr lang="sv-SE" smtClean="0"/>
              <a:t>2024-04-08</a:t>
            </a:fld>
            <a:endParaRPr lang="sv-SE"/>
          </a:p>
        </p:txBody>
      </p:sp>
      <p:sp>
        <p:nvSpPr>
          <p:cNvPr id="5" name="Platshållare för sidfot 4">
            <a:extLst>
              <a:ext uri="{FF2B5EF4-FFF2-40B4-BE49-F238E27FC236}">
                <a16:creationId xmlns:a16="http://schemas.microsoft.com/office/drawing/2014/main" id="{83D6120B-99F7-33F6-8A50-FAE0921C06F7}"/>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87C4695B-5BDA-E0CF-A857-7953B6FA1B19}"/>
              </a:ext>
            </a:extLst>
          </p:cNvPr>
          <p:cNvSpPr>
            <a:spLocks noGrp="1"/>
          </p:cNvSpPr>
          <p:nvPr>
            <p:ph type="sldNum" sz="quarter" idx="12"/>
          </p:nvPr>
        </p:nvSpPr>
        <p:spPr>
          <a:xfrm>
            <a:off x="8610600" y="6356350"/>
            <a:ext cx="2743200" cy="365125"/>
          </a:xfrm>
          <a:prstGeom prst="rect">
            <a:avLst/>
          </a:prstGeom>
        </p:spPr>
        <p:txBody>
          <a:bodyPr/>
          <a:lstStyle/>
          <a:p>
            <a:fld id="{2BDCCBC2-D806-EC40-B5F9-E9EA69257F79}" type="slidenum">
              <a:rPr lang="sv-SE" smtClean="0"/>
              <a:t>‹#›</a:t>
            </a:fld>
            <a:endParaRPr lang="sv-SE"/>
          </a:p>
        </p:txBody>
      </p:sp>
      <p:pic>
        <p:nvPicPr>
          <p:cNvPr id="8" name="Bildobjekt 7">
            <a:extLst>
              <a:ext uri="{FF2B5EF4-FFF2-40B4-BE49-F238E27FC236}">
                <a16:creationId xmlns:a16="http://schemas.microsoft.com/office/drawing/2014/main" id="{B8B253B0-8154-D176-5F18-E32F6B94AB30}"/>
              </a:ext>
            </a:extLst>
          </p:cNvPr>
          <p:cNvPicPr>
            <a:picLocks noChangeAspect="1"/>
          </p:cNvPicPr>
          <p:nvPr userDrawn="1"/>
        </p:nvPicPr>
        <p:blipFill>
          <a:blip r:embed="rId2"/>
          <a:stretch>
            <a:fillRect/>
          </a:stretch>
        </p:blipFill>
        <p:spPr>
          <a:xfrm>
            <a:off x="10350378" y="0"/>
            <a:ext cx="1003422" cy="1264920"/>
          </a:xfrm>
          <a:prstGeom prst="rect">
            <a:avLst/>
          </a:prstGeom>
        </p:spPr>
      </p:pic>
      <p:sp>
        <p:nvSpPr>
          <p:cNvPr id="7" name="Rubrik 1">
            <a:extLst>
              <a:ext uri="{FF2B5EF4-FFF2-40B4-BE49-F238E27FC236}">
                <a16:creationId xmlns:a16="http://schemas.microsoft.com/office/drawing/2014/main" id="{3897FCAE-863A-8350-4114-64212983BB90}"/>
              </a:ext>
            </a:extLst>
          </p:cNvPr>
          <p:cNvSpPr>
            <a:spLocks noGrp="1"/>
          </p:cNvSpPr>
          <p:nvPr>
            <p:ph type="ctrTitle"/>
          </p:nvPr>
        </p:nvSpPr>
        <p:spPr>
          <a:xfrm>
            <a:off x="1674891" y="1955548"/>
            <a:ext cx="6633172" cy="3286408"/>
          </a:xfrm>
        </p:spPr>
        <p:txBody>
          <a:bodyPr anchor="t">
            <a:noAutofit/>
          </a:bodyPr>
          <a:lstStyle>
            <a:lvl1pPr algn="l">
              <a:lnSpc>
                <a:spcPct val="80000"/>
              </a:lnSpc>
              <a:defRPr sz="8000"/>
            </a:lvl1pPr>
          </a:lstStyle>
          <a:p>
            <a:r>
              <a:rPr lang="sv-SE" dirty="0"/>
              <a:t>Klicka här för att ändra mall för rubrikformat</a:t>
            </a:r>
          </a:p>
        </p:txBody>
      </p:sp>
      <p:sp>
        <p:nvSpPr>
          <p:cNvPr id="12" name="Rubrik 1">
            <a:extLst>
              <a:ext uri="{FF2B5EF4-FFF2-40B4-BE49-F238E27FC236}">
                <a16:creationId xmlns:a16="http://schemas.microsoft.com/office/drawing/2014/main" id="{6196F46B-0C60-B19B-CAB1-4C5ABF63EBDA}"/>
              </a:ext>
            </a:extLst>
          </p:cNvPr>
          <p:cNvSpPr txBox="1">
            <a:spLocks/>
          </p:cNvSpPr>
          <p:nvPr userDrawn="1"/>
        </p:nvSpPr>
        <p:spPr>
          <a:xfrm>
            <a:off x="1674891" y="851025"/>
            <a:ext cx="6633172" cy="3286408"/>
          </a:xfrm>
          <a:prstGeom prst="rect">
            <a:avLst/>
          </a:prstGeom>
        </p:spPr>
        <p:txBody>
          <a:bodyPr vert="horz" lIns="91440" tIns="45720" rIns="91440" bIns="45720" rtlCol="0" anchor="t">
            <a:noAutofit/>
          </a:bodyPr>
          <a:lstStyle>
            <a:lvl1pPr algn="l" defTabSz="914400" rtl="0" eaLnBrk="1" latinLnBrk="0" hangingPunct="1">
              <a:lnSpc>
                <a:spcPct val="70000"/>
              </a:lnSpc>
              <a:spcBef>
                <a:spcPct val="0"/>
              </a:spcBef>
              <a:buNone/>
              <a:defRPr sz="8000" b="1" i="0" kern="1200">
                <a:solidFill>
                  <a:schemeClr val="bg1"/>
                </a:solidFill>
                <a:latin typeface="Bebas Neue Bold" panose="020B0606020202050201" pitchFamily="34" charset="77"/>
                <a:ea typeface="+mj-ea"/>
                <a:cs typeface="+mj-cs"/>
              </a:defRPr>
            </a:lvl1pPr>
          </a:lstStyle>
          <a:p>
            <a:endParaRPr lang="sv-SE" dirty="0"/>
          </a:p>
        </p:txBody>
      </p:sp>
    </p:spTree>
    <p:extLst>
      <p:ext uri="{BB962C8B-B14F-4D97-AF65-F5344CB8AC3E}">
        <p14:creationId xmlns:p14="http://schemas.microsoft.com/office/powerpoint/2010/main" val="3720377104"/>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2B2A6CAB-C3A9-825B-2847-5B938014DD8C}"/>
              </a:ext>
            </a:extLst>
          </p:cNvPr>
          <p:cNvSpPr>
            <a:spLocks noGrp="1"/>
          </p:cNvSpPr>
          <p:nvPr>
            <p:ph type="dt" sz="half" idx="10"/>
          </p:nvPr>
        </p:nvSpPr>
        <p:spPr>
          <a:xfrm>
            <a:off x="838200" y="6356350"/>
            <a:ext cx="2743200" cy="365125"/>
          </a:xfrm>
          <a:prstGeom prst="rect">
            <a:avLst/>
          </a:prstGeom>
        </p:spPr>
        <p:txBody>
          <a:bodyPr/>
          <a:lstStyle/>
          <a:p>
            <a:fld id="{274FDEAF-E340-7F46-B99F-5796D016AD9E}" type="datetimeFigureOut">
              <a:rPr lang="sv-SE" smtClean="0"/>
              <a:t>2024-04-08</a:t>
            </a:fld>
            <a:endParaRPr lang="sv-SE"/>
          </a:p>
        </p:txBody>
      </p:sp>
      <p:sp>
        <p:nvSpPr>
          <p:cNvPr id="5" name="Platshållare för sidfot 4">
            <a:extLst>
              <a:ext uri="{FF2B5EF4-FFF2-40B4-BE49-F238E27FC236}">
                <a16:creationId xmlns:a16="http://schemas.microsoft.com/office/drawing/2014/main" id="{E8554113-F273-3F70-8CD3-7305F01C5376}"/>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09CD731F-0ECB-5233-D42A-31AA599C5FBE}"/>
              </a:ext>
            </a:extLst>
          </p:cNvPr>
          <p:cNvSpPr>
            <a:spLocks noGrp="1"/>
          </p:cNvSpPr>
          <p:nvPr>
            <p:ph type="sldNum" sz="quarter" idx="12"/>
          </p:nvPr>
        </p:nvSpPr>
        <p:spPr>
          <a:xfrm>
            <a:off x="8610600" y="6356350"/>
            <a:ext cx="2743200" cy="365125"/>
          </a:xfrm>
          <a:prstGeom prst="rect">
            <a:avLst/>
          </a:prstGeom>
        </p:spPr>
        <p:txBody>
          <a:bodyPr/>
          <a:lstStyle/>
          <a:p>
            <a:fld id="{2BDCCBC2-D806-EC40-B5F9-E9EA69257F79}" type="slidenum">
              <a:rPr lang="sv-SE" smtClean="0"/>
              <a:t>‹#›</a:t>
            </a:fld>
            <a:endParaRPr lang="sv-SE"/>
          </a:p>
        </p:txBody>
      </p:sp>
      <p:pic>
        <p:nvPicPr>
          <p:cNvPr id="10" name="Bildobjekt 9">
            <a:extLst>
              <a:ext uri="{FF2B5EF4-FFF2-40B4-BE49-F238E27FC236}">
                <a16:creationId xmlns:a16="http://schemas.microsoft.com/office/drawing/2014/main" id="{2019E2A5-554E-8B1D-D0E9-063AE071AE89}"/>
              </a:ext>
            </a:extLst>
          </p:cNvPr>
          <p:cNvPicPr>
            <a:picLocks noChangeAspect="1"/>
          </p:cNvPicPr>
          <p:nvPr userDrawn="1"/>
        </p:nvPicPr>
        <p:blipFill>
          <a:blip r:embed="rId2"/>
          <a:stretch>
            <a:fillRect/>
          </a:stretch>
        </p:blipFill>
        <p:spPr>
          <a:xfrm>
            <a:off x="10350378" y="0"/>
            <a:ext cx="1003422" cy="1264920"/>
          </a:xfrm>
          <a:prstGeom prst="rect">
            <a:avLst/>
          </a:prstGeom>
        </p:spPr>
      </p:pic>
      <p:sp>
        <p:nvSpPr>
          <p:cNvPr id="12" name="Rubrik 1">
            <a:extLst>
              <a:ext uri="{FF2B5EF4-FFF2-40B4-BE49-F238E27FC236}">
                <a16:creationId xmlns:a16="http://schemas.microsoft.com/office/drawing/2014/main" id="{63048D6C-B354-8FE1-BA30-F51E056D0373}"/>
              </a:ext>
            </a:extLst>
          </p:cNvPr>
          <p:cNvSpPr>
            <a:spLocks noGrp="1"/>
          </p:cNvSpPr>
          <p:nvPr>
            <p:ph type="title"/>
          </p:nvPr>
        </p:nvSpPr>
        <p:spPr>
          <a:xfrm>
            <a:off x="1671119" y="1955548"/>
            <a:ext cx="6636944" cy="1325563"/>
          </a:xfrm>
        </p:spPr>
        <p:txBody>
          <a:bodyPr/>
          <a:lstStyle/>
          <a:p>
            <a:r>
              <a:rPr lang="sv-SE"/>
              <a:t>Klicka här för att ändra mall för rubrikformat</a:t>
            </a:r>
          </a:p>
        </p:txBody>
      </p:sp>
      <p:sp>
        <p:nvSpPr>
          <p:cNvPr id="13" name="Platshållare för innehåll 2">
            <a:extLst>
              <a:ext uri="{FF2B5EF4-FFF2-40B4-BE49-F238E27FC236}">
                <a16:creationId xmlns:a16="http://schemas.microsoft.com/office/drawing/2014/main" id="{83F76E52-BD39-F79A-8901-C3157B80AB33}"/>
              </a:ext>
            </a:extLst>
          </p:cNvPr>
          <p:cNvSpPr>
            <a:spLocks noGrp="1"/>
          </p:cNvSpPr>
          <p:nvPr>
            <p:ph idx="1"/>
          </p:nvPr>
        </p:nvSpPr>
        <p:spPr>
          <a:xfrm>
            <a:off x="1671119" y="3416048"/>
            <a:ext cx="6636944" cy="4351338"/>
          </a:xfrm>
        </p:spPr>
        <p:txBody>
          <a:bodyPr>
            <a:normAutofit/>
          </a:bodyPr>
          <a:lstStyle>
            <a:lvl1pPr>
              <a:defRPr sz="1600"/>
            </a:lvl1pPr>
            <a:lvl2pPr>
              <a:defRPr sz="1600"/>
            </a:lvl2pPr>
            <a:lvl3pPr>
              <a:defRPr sz="1600"/>
            </a:lvl3pPr>
            <a:lvl4pPr>
              <a:defRPr sz="1600"/>
            </a:lvl4pPr>
            <a:lvl5pPr>
              <a:defRPr sz="16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28252580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4CAFC63-EB46-3757-7C01-1B47444764BE}"/>
              </a:ext>
            </a:extLst>
          </p:cNvPr>
          <p:cNvSpPr>
            <a:spLocks noGrp="1"/>
          </p:cNvSpPr>
          <p:nvPr>
            <p:ph type="title"/>
          </p:nvPr>
        </p:nvSpPr>
        <p:spPr>
          <a:xfrm>
            <a:off x="1674891" y="1121263"/>
            <a:ext cx="6762939"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ECF27B9A-A5BD-7E2A-06C8-7C95AB7E6ABD}"/>
              </a:ext>
            </a:extLst>
          </p:cNvPr>
          <p:cNvSpPr>
            <a:spLocks noGrp="1"/>
          </p:cNvSpPr>
          <p:nvPr>
            <p:ph type="body" idx="1"/>
          </p:nvPr>
        </p:nvSpPr>
        <p:spPr>
          <a:xfrm>
            <a:off x="1674891" y="4000988"/>
            <a:ext cx="6762939" cy="1500187"/>
          </a:xfrm>
        </p:spPr>
        <p:txBody>
          <a:bodyPr>
            <a:normAutofit/>
          </a:bodyPr>
          <a:lstStyle>
            <a:lvl1pPr marL="0" indent="0">
              <a:buNone/>
              <a:defRPr sz="16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1C090962-63D6-5F0C-39BE-DC5E81069947}"/>
              </a:ext>
            </a:extLst>
          </p:cNvPr>
          <p:cNvSpPr>
            <a:spLocks noGrp="1"/>
          </p:cNvSpPr>
          <p:nvPr>
            <p:ph type="dt" sz="half" idx="10"/>
          </p:nvPr>
        </p:nvSpPr>
        <p:spPr>
          <a:xfrm>
            <a:off x="838200" y="6356350"/>
            <a:ext cx="2743200" cy="365125"/>
          </a:xfrm>
          <a:prstGeom prst="rect">
            <a:avLst/>
          </a:prstGeom>
        </p:spPr>
        <p:txBody>
          <a:bodyPr/>
          <a:lstStyle/>
          <a:p>
            <a:fld id="{274FDEAF-E340-7F46-B99F-5796D016AD9E}" type="datetimeFigureOut">
              <a:rPr lang="sv-SE" smtClean="0"/>
              <a:t>2024-04-08</a:t>
            </a:fld>
            <a:endParaRPr lang="sv-SE"/>
          </a:p>
        </p:txBody>
      </p:sp>
      <p:sp>
        <p:nvSpPr>
          <p:cNvPr id="5" name="Platshållare för sidfot 4">
            <a:extLst>
              <a:ext uri="{FF2B5EF4-FFF2-40B4-BE49-F238E27FC236}">
                <a16:creationId xmlns:a16="http://schemas.microsoft.com/office/drawing/2014/main" id="{69D85B63-10BE-AC71-FB17-B7AE1BAE7DC7}"/>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921632D1-E434-D5A0-939E-ADC1E8E88B0C}"/>
              </a:ext>
            </a:extLst>
          </p:cNvPr>
          <p:cNvSpPr>
            <a:spLocks noGrp="1"/>
          </p:cNvSpPr>
          <p:nvPr>
            <p:ph type="sldNum" sz="quarter" idx="12"/>
          </p:nvPr>
        </p:nvSpPr>
        <p:spPr>
          <a:xfrm>
            <a:off x="8610600" y="6356350"/>
            <a:ext cx="2743200" cy="365125"/>
          </a:xfrm>
          <a:prstGeom prst="rect">
            <a:avLst/>
          </a:prstGeom>
        </p:spPr>
        <p:txBody>
          <a:bodyPr/>
          <a:lstStyle/>
          <a:p>
            <a:fld id="{2BDCCBC2-D806-EC40-B5F9-E9EA69257F79}" type="slidenum">
              <a:rPr lang="sv-SE" smtClean="0"/>
              <a:t>‹#›</a:t>
            </a:fld>
            <a:endParaRPr lang="sv-SE"/>
          </a:p>
        </p:txBody>
      </p:sp>
    </p:spTree>
    <p:extLst>
      <p:ext uri="{BB962C8B-B14F-4D97-AF65-F5344CB8AC3E}">
        <p14:creationId xmlns:p14="http://schemas.microsoft.com/office/powerpoint/2010/main" val="34404936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2.pn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Bildobjekt 12">
            <a:extLst>
              <a:ext uri="{FF2B5EF4-FFF2-40B4-BE49-F238E27FC236}">
                <a16:creationId xmlns:a16="http://schemas.microsoft.com/office/drawing/2014/main" id="{F61A4B4A-68AC-DCA4-79D6-336302B5072D}"/>
              </a:ext>
            </a:extLst>
          </p:cNvPr>
          <p:cNvPicPr>
            <a:picLocks noChangeAspect="1"/>
          </p:cNvPicPr>
          <p:nvPr userDrawn="1"/>
        </p:nvPicPr>
        <p:blipFill>
          <a:blip r:embed="rId17"/>
          <a:stretch>
            <a:fillRect/>
          </a:stretch>
        </p:blipFill>
        <p:spPr>
          <a:xfrm>
            <a:off x="0" y="0"/>
            <a:ext cx="12192000" cy="6858000"/>
          </a:xfrm>
          <a:prstGeom prst="rect">
            <a:avLst/>
          </a:prstGeom>
        </p:spPr>
      </p:pic>
      <p:sp>
        <p:nvSpPr>
          <p:cNvPr id="2" name="Platshållare för rubrik 1">
            <a:extLst>
              <a:ext uri="{FF2B5EF4-FFF2-40B4-BE49-F238E27FC236}">
                <a16:creationId xmlns:a16="http://schemas.microsoft.com/office/drawing/2014/main" id="{4D8401AC-D70E-7926-DB1B-EC8C8F162E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E3FC2CEA-8609-7169-74E8-4B690D1E08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6C9B1E0B-72EE-AD6E-6EFA-F6D9FFFF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2"/>
                </a:solidFill>
              </a:defRPr>
            </a:lvl1pPr>
          </a:lstStyle>
          <a:p>
            <a:fld id="{274FDEAF-E340-7F46-B99F-5796D016AD9E}" type="datetimeFigureOut">
              <a:rPr lang="sv-SE" smtClean="0"/>
              <a:pPr/>
              <a:t>2024-04-08</a:t>
            </a:fld>
            <a:endParaRPr lang="sv-SE" dirty="0"/>
          </a:p>
        </p:txBody>
      </p:sp>
      <p:sp>
        <p:nvSpPr>
          <p:cNvPr id="5" name="Platshållare för sidfot 4">
            <a:extLst>
              <a:ext uri="{FF2B5EF4-FFF2-40B4-BE49-F238E27FC236}">
                <a16:creationId xmlns:a16="http://schemas.microsoft.com/office/drawing/2014/main" id="{9232706A-C5AB-AF4B-A6FA-B8102DFDDF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sv-SE" dirty="0"/>
          </a:p>
        </p:txBody>
      </p:sp>
      <p:sp>
        <p:nvSpPr>
          <p:cNvPr id="6" name="Platshållare för bildnummer 5">
            <a:extLst>
              <a:ext uri="{FF2B5EF4-FFF2-40B4-BE49-F238E27FC236}">
                <a16:creationId xmlns:a16="http://schemas.microsoft.com/office/drawing/2014/main" id="{3D3DEB99-0A1C-8F8F-A330-E5680354AC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2"/>
                </a:solidFill>
              </a:defRPr>
            </a:lvl1pPr>
          </a:lstStyle>
          <a:p>
            <a:fld id="{2BDCCBC2-D806-EC40-B5F9-E9EA69257F79}" type="slidenum">
              <a:rPr lang="sv-SE" smtClean="0"/>
              <a:pPr/>
              <a:t>‹#›</a:t>
            </a:fld>
            <a:endParaRPr lang="sv-SE"/>
          </a:p>
        </p:txBody>
      </p:sp>
      <p:sp>
        <p:nvSpPr>
          <p:cNvPr id="10" name="textruta 9">
            <a:extLst>
              <a:ext uri="{FF2B5EF4-FFF2-40B4-BE49-F238E27FC236}">
                <a16:creationId xmlns:a16="http://schemas.microsoft.com/office/drawing/2014/main" id="{7917B1D7-AD07-6195-89EA-BCCBBAE2237A}"/>
              </a:ext>
            </a:extLst>
          </p:cNvPr>
          <p:cNvSpPr txBox="1"/>
          <p:nvPr userDrawn="1"/>
        </p:nvSpPr>
        <p:spPr>
          <a:xfrm>
            <a:off x="11172825" y="3204025"/>
            <a:ext cx="1019175" cy="769441"/>
          </a:xfrm>
          <a:prstGeom prst="rect">
            <a:avLst/>
          </a:prstGeom>
          <a:noFill/>
        </p:spPr>
        <p:txBody>
          <a:bodyPr wrap="square" rtlCol="0">
            <a:spAutoFit/>
          </a:bodyPr>
          <a:lstStyle/>
          <a:p>
            <a:pPr algn="ctr"/>
            <a:fld id="{C30F3266-043C-1B48-A027-86CD055EFDB8}" type="slidenum">
              <a:rPr lang="sv-SE" sz="4400" b="1" i="0" smtClean="0">
                <a:solidFill>
                  <a:schemeClr val="bg2"/>
                </a:solidFill>
                <a:latin typeface="Bebas Neue Bold" panose="020B0606020202050201" pitchFamily="34" charset="77"/>
              </a:rPr>
              <a:pPr algn="ctr"/>
              <a:t>‹#›</a:t>
            </a:fld>
            <a:endParaRPr lang="sv-SE" sz="4400" b="1" i="0" dirty="0">
              <a:solidFill>
                <a:schemeClr val="bg2"/>
              </a:solidFill>
              <a:latin typeface="Bebas Neue Bold" panose="020B0606020202050201" pitchFamily="34" charset="77"/>
            </a:endParaRPr>
          </a:p>
        </p:txBody>
      </p:sp>
      <p:cxnSp>
        <p:nvCxnSpPr>
          <p:cNvPr id="11" name="Rak 10">
            <a:extLst>
              <a:ext uri="{FF2B5EF4-FFF2-40B4-BE49-F238E27FC236}">
                <a16:creationId xmlns:a16="http://schemas.microsoft.com/office/drawing/2014/main" id="{21A33F3B-14F2-8B02-AA1D-AA909CA9A69F}"/>
              </a:ext>
            </a:extLst>
          </p:cNvPr>
          <p:cNvCxnSpPr>
            <a:cxnSpLocks/>
          </p:cNvCxnSpPr>
          <p:nvPr userDrawn="1"/>
        </p:nvCxnSpPr>
        <p:spPr>
          <a:xfrm>
            <a:off x="11682412" y="3161115"/>
            <a:ext cx="190526" cy="188548"/>
          </a:xfrm>
          <a:prstGeom prst="line">
            <a:avLst/>
          </a:prstGeom>
          <a:ln w="1524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Underrubrik 2">
            <a:extLst>
              <a:ext uri="{FF2B5EF4-FFF2-40B4-BE49-F238E27FC236}">
                <a16:creationId xmlns:a16="http://schemas.microsoft.com/office/drawing/2014/main" id="{8E86F3FA-526F-A9F9-B1C7-568AD53E9B0A}"/>
              </a:ext>
            </a:extLst>
          </p:cNvPr>
          <p:cNvSpPr txBox="1">
            <a:spLocks/>
          </p:cNvSpPr>
          <p:nvPr userDrawn="1"/>
        </p:nvSpPr>
        <p:spPr>
          <a:xfrm>
            <a:off x="11724403" y="3100557"/>
            <a:ext cx="416183" cy="24129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tabLst>
                <a:tab pos="969963" algn="l"/>
              </a:tabLst>
              <a:defRPr sz="1050" b="0" i="0" kern="1200">
                <a:solidFill>
                  <a:schemeClr val="bg1"/>
                </a:solidFill>
                <a:latin typeface="Brandon Text Medium" panose="020B0503020203060203"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3C3C3B"/>
                </a:solidFill>
                <a:latin typeface="MPlantin"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3C3C3B"/>
                </a:solidFill>
                <a:latin typeface="MPlantin"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3C3C3B"/>
                </a:solidFill>
                <a:latin typeface="MPlantin"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3C3C3B"/>
                </a:solidFill>
                <a:latin typeface="MPlantin"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sv-SE" sz="1200" b="1" i="0" dirty="0">
                <a:solidFill>
                  <a:schemeClr val="bg2"/>
                </a:solidFill>
                <a:latin typeface="Bebas Neue Bold" panose="020B0606020202050201" pitchFamily="34" charset="77"/>
              </a:rPr>
              <a:t>18</a:t>
            </a:r>
          </a:p>
        </p:txBody>
      </p:sp>
      <p:pic>
        <p:nvPicPr>
          <p:cNvPr id="14" name="Bildobjekt 13">
            <a:extLst>
              <a:ext uri="{FF2B5EF4-FFF2-40B4-BE49-F238E27FC236}">
                <a16:creationId xmlns:a16="http://schemas.microsoft.com/office/drawing/2014/main" id="{2D8CF7E0-D086-0CC8-3EDB-BFCAAACDD8C7}"/>
              </a:ext>
            </a:extLst>
          </p:cNvPr>
          <p:cNvPicPr>
            <a:picLocks noChangeAspect="1"/>
          </p:cNvPicPr>
          <p:nvPr userDrawn="1"/>
        </p:nvPicPr>
        <p:blipFill>
          <a:blip r:embed="rId18"/>
          <a:stretch>
            <a:fillRect/>
          </a:stretch>
        </p:blipFill>
        <p:spPr>
          <a:xfrm>
            <a:off x="10350378" y="0"/>
            <a:ext cx="1003422" cy="1264920"/>
          </a:xfrm>
          <a:prstGeom prst="rect">
            <a:avLst/>
          </a:prstGeom>
        </p:spPr>
      </p:pic>
    </p:spTree>
    <p:extLst>
      <p:ext uri="{BB962C8B-B14F-4D97-AF65-F5344CB8AC3E}">
        <p14:creationId xmlns:p14="http://schemas.microsoft.com/office/powerpoint/2010/main" val="3260979641"/>
      </p:ext>
    </p:extLst>
  </p:cSld>
  <p:clrMap bg1="lt1" tx1="dk1" bg2="lt2" tx2="dk2" accent1="accent1" accent2="accent2" accent3="accent3" accent4="accent4" accent5="accent5" accent6="accent6" hlink="hlink" folHlink="folHlink"/>
  <p:sldLayoutIdLst>
    <p:sldLayoutId id="2147483649" r:id="rId1"/>
    <p:sldLayoutId id="2147483690" r:id="rId2"/>
    <p:sldLayoutId id="2147483691" r:id="rId3"/>
    <p:sldLayoutId id="2147483674" r:id="rId4"/>
    <p:sldLayoutId id="2147483655" r:id="rId5"/>
    <p:sldLayoutId id="2147483661" r:id="rId6"/>
    <p:sldLayoutId id="2147483675" r:id="rId7"/>
    <p:sldLayoutId id="2147483650" r:id="rId8"/>
    <p:sldLayoutId id="2147483651" r:id="rId9"/>
    <p:sldLayoutId id="2147483652" r:id="rId10"/>
    <p:sldLayoutId id="2147483660" r:id="rId11"/>
    <p:sldLayoutId id="2147483653" r:id="rId12"/>
    <p:sldLayoutId id="2147483654" r:id="rId13"/>
    <p:sldLayoutId id="2147483656" r:id="rId14"/>
    <p:sldLayoutId id="2147483657" r:id="rId15"/>
  </p:sldLayoutIdLst>
  <p:txStyles>
    <p:titleStyle>
      <a:lvl1pPr algn="l" defTabSz="914400" rtl="0" eaLnBrk="1" latinLnBrk="0" hangingPunct="1">
        <a:lnSpc>
          <a:spcPct val="90000"/>
        </a:lnSpc>
        <a:spcBef>
          <a:spcPct val="0"/>
        </a:spcBef>
        <a:buNone/>
        <a:defRPr sz="5400" b="1" i="0" kern="1200">
          <a:solidFill>
            <a:schemeClr val="bg1"/>
          </a:solidFill>
          <a:latin typeface="Bebas Neue Bold" panose="020B0606020202050201" pitchFamily="34" charset="77"/>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160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3D9B18E5-43A2-D47F-C70F-6C377E90ABB1}"/>
              </a:ext>
            </a:extLst>
          </p:cNvPr>
          <p:cNvSpPr/>
          <p:nvPr userDrawn="1"/>
        </p:nvSpPr>
        <p:spPr>
          <a:xfrm>
            <a:off x="0" y="0"/>
            <a:ext cx="1219200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Platshållare för rubrik 1">
            <a:extLst>
              <a:ext uri="{FF2B5EF4-FFF2-40B4-BE49-F238E27FC236}">
                <a16:creationId xmlns:a16="http://schemas.microsoft.com/office/drawing/2014/main" id="{4D8401AC-D70E-7926-DB1B-EC8C8F162E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E3FC2CEA-8609-7169-74E8-4B690D1E08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6C9B1E0B-72EE-AD6E-6EFA-F6D9FFFF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2"/>
                </a:solidFill>
              </a:defRPr>
            </a:lvl1pPr>
          </a:lstStyle>
          <a:p>
            <a:fld id="{274FDEAF-E340-7F46-B99F-5796D016AD9E}" type="datetimeFigureOut">
              <a:rPr lang="sv-SE" smtClean="0"/>
              <a:pPr/>
              <a:t>2024-04-08</a:t>
            </a:fld>
            <a:endParaRPr lang="sv-SE" dirty="0"/>
          </a:p>
        </p:txBody>
      </p:sp>
      <p:sp>
        <p:nvSpPr>
          <p:cNvPr id="5" name="Platshållare för sidfot 4">
            <a:extLst>
              <a:ext uri="{FF2B5EF4-FFF2-40B4-BE49-F238E27FC236}">
                <a16:creationId xmlns:a16="http://schemas.microsoft.com/office/drawing/2014/main" id="{9232706A-C5AB-AF4B-A6FA-B8102DFDDF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sv-SE" dirty="0"/>
          </a:p>
        </p:txBody>
      </p:sp>
      <p:sp>
        <p:nvSpPr>
          <p:cNvPr id="6" name="Platshållare för bildnummer 5">
            <a:extLst>
              <a:ext uri="{FF2B5EF4-FFF2-40B4-BE49-F238E27FC236}">
                <a16:creationId xmlns:a16="http://schemas.microsoft.com/office/drawing/2014/main" id="{3D3DEB99-0A1C-8F8F-A330-E5680354AC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2"/>
                </a:solidFill>
              </a:defRPr>
            </a:lvl1pPr>
          </a:lstStyle>
          <a:p>
            <a:fld id="{2BDCCBC2-D806-EC40-B5F9-E9EA69257F79}" type="slidenum">
              <a:rPr lang="sv-SE" smtClean="0"/>
              <a:pPr/>
              <a:t>‹#›</a:t>
            </a:fld>
            <a:endParaRPr lang="sv-SE"/>
          </a:p>
        </p:txBody>
      </p:sp>
      <p:sp>
        <p:nvSpPr>
          <p:cNvPr id="10" name="textruta 9">
            <a:extLst>
              <a:ext uri="{FF2B5EF4-FFF2-40B4-BE49-F238E27FC236}">
                <a16:creationId xmlns:a16="http://schemas.microsoft.com/office/drawing/2014/main" id="{7917B1D7-AD07-6195-89EA-BCCBBAE2237A}"/>
              </a:ext>
            </a:extLst>
          </p:cNvPr>
          <p:cNvSpPr txBox="1"/>
          <p:nvPr userDrawn="1"/>
        </p:nvSpPr>
        <p:spPr>
          <a:xfrm>
            <a:off x="11172825" y="3204025"/>
            <a:ext cx="1019175" cy="769441"/>
          </a:xfrm>
          <a:prstGeom prst="rect">
            <a:avLst/>
          </a:prstGeom>
          <a:noFill/>
        </p:spPr>
        <p:txBody>
          <a:bodyPr wrap="square" rtlCol="0">
            <a:spAutoFit/>
          </a:bodyPr>
          <a:lstStyle/>
          <a:p>
            <a:pPr algn="ctr"/>
            <a:fld id="{C30F3266-043C-1B48-A027-86CD055EFDB8}" type="slidenum">
              <a:rPr lang="sv-SE" sz="4400" b="1" i="0" smtClean="0">
                <a:solidFill>
                  <a:schemeClr val="bg2"/>
                </a:solidFill>
                <a:latin typeface="Bebas Neue Bold" panose="020B0606020202050201" pitchFamily="34" charset="77"/>
              </a:rPr>
              <a:pPr algn="ctr"/>
              <a:t>‹#›</a:t>
            </a:fld>
            <a:endParaRPr lang="sv-SE" sz="4400" b="1" i="0" dirty="0">
              <a:solidFill>
                <a:schemeClr val="bg2"/>
              </a:solidFill>
              <a:latin typeface="Bebas Neue Bold" panose="020B0606020202050201" pitchFamily="34" charset="77"/>
            </a:endParaRPr>
          </a:p>
        </p:txBody>
      </p:sp>
      <p:cxnSp>
        <p:nvCxnSpPr>
          <p:cNvPr id="11" name="Rak 10">
            <a:extLst>
              <a:ext uri="{FF2B5EF4-FFF2-40B4-BE49-F238E27FC236}">
                <a16:creationId xmlns:a16="http://schemas.microsoft.com/office/drawing/2014/main" id="{21A33F3B-14F2-8B02-AA1D-AA909CA9A69F}"/>
              </a:ext>
            </a:extLst>
          </p:cNvPr>
          <p:cNvCxnSpPr>
            <a:cxnSpLocks/>
          </p:cNvCxnSpPr>
          <p:nvPr userDrawn="1"/>
        </p:nvCxnSpPr>
        <p:spPr>
          <a:xfrm>
            <a:off x="11682412" y="3161115"/>
            <a:ext cx="190526" cy="188548"/>
          </a:xfrm>
          <a:prstGeom prst="line">
            <a:avLst/>
          </a:prstGeom>
          <a:ln w="1524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Underrubrik 2">
            <a:extLst>
              <a:ext uri="{FF2B5EF4-FFF2-40B4-BE49-F238E27FC236}">
                <a16:creationId xmlns:a16="http://schemas.microsoft.com/office/drawing/2014/main" id="{8E86F3FA-526F-A9F9-B1C7-568AD53E9B0A}"/>
              </a:ext>
            </a:extLst>
          </p:cNvPr>
          <p:cNvSpPr txBox="1">
            <a:spLocks/>
          </p:cNvSpPr>
          <p:nvPr userDrawn="1"/>
        </p:nvSpPr>
        <p:spPr>
          <a:xfrm>
            <a:off x="11724403" y="3100557"/>
            <a:ext cx="416183" cy="24129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tabLst>
                <a:tab pos="969963" algn="l"/>
              </a:tabLst>
              <a:defRPr sz="1050" b="0" i="0" kern="1200">
                <a:solidFill>
                  <a:schemeClr val="bg1"/>
                </a:solidFill>
                <a:latin typeface="Brandon Text Medium" panose="020B0503020203060203"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3C3C3B"/>
                </a:solidFill>
                <a:latin typeface="MPlantin"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3C3C3B"/>
                </a:solidFill>
                <a:latin typeface="MPlantin"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3C3C3B"/>
                </a:solidFill>
                <a:latin typeface="MPlantin"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3C3C3B"/>
                </a:solidFill>
                <a:latin typeface="MPlantin"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sv-SE" sz="1200" b="1" i="0" dirty="0">
                <a:solidFill>
                  <a:schemeClr val="bg2"/>
                </a:solidFill>
                <a:latin typeface="Bebas Neue Bold" panose="020B0606020202050201" pitchFamily="34" charset="77"/>
              </a:rPr>
              <a:t>18</a:t>
            </a:r>
          </a:p>
        </p:txBody>
      </p:sp>
      <p:pic>
        <p:nvPicPr>
          <p:cNvPr id="14" name="Bildobjekt 13">
            <a:extLst>
              <a:ext uri="{FF2B5EF4-FFF2-40B4-BE49-F238E27FC236}">
                <a16:creationId xmlns:a16="http://schemas.microsoft.com/office/drawing/2014/main" id="{2D8CF7E0-D086-0CC8-3EDB-BFCAAACDD8C7}"/>
              </a:ext>
            </a:extLst>
          </p:cNvPr>
          <p:cNvPicPr>
            <a:picLocks noChangeAspect="1"/>
          </p:cNvPicPr>
          <p:nvPr userDrawn="1"/>
        </p:nvPicPr>
        <p:blipFill>
          <a:blip r:embed="rId15"/>
          <a:stretch>
            <a:fillRect/>
          </a:stretch>
        </p:blipFill>
        <p:spPr>
          <a:xfrm>
            <a:off x="10350378" y="0"/>
            <a:ext cx="1003422" cy="1264920"/>
          </a:xfrm>
          <a:prstGeom prst="rect">
            <a:avLst/>
          </a:prstGeom>
        </p:spPr>
      </p:pic>
    </p:spTree>
    <p:extLst>
      <p:ext uri="{BB962C8B-B14F-4D97-AF65-F5344CB8AC3E}">
        <p14:creationId xmlns:p14="http://schemas.microsoft.com/office/powerpoint/2010/main" val="317877946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xStyles>
    <p:titleStyle>
      <a:lvl1pPr algn="l" defTabSz="914400" rtl="0" eaLnBrk="1" latinLnBrk="0" hangingPunct="1">
        <a:lnSpc>
          <a:spcPct val="90000"/>
        </a:lnSpc>
        <a:spcBef>
          <a:spcPct val="0"/>
        </a:spcBef>
        <a:buNone/>
        <a:defRPr sz="5400" b="1" i="0" kern="1200">
          <a:solidFill>
            <a:schemeClr val="bg1"/>
          </a:solidFill>
          <a:latin typeface="Bebas Neue Bold" panose="020B0606020202050201" pitchFamily="34" charset="77"/>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160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hyperlink" Target="https://team.intersport.se/byttorps-if" TargetMode="External"/><Relationship Id="rId2" Type="http://schemas.openxmlformats.org/officeDocument/2006/relationships/image" Target="../media/image9.png"/><Relationship Id="rId1" Type="http://schemas.openxmlformats.org/officeDocument/2006/relationships/slideLayout" Target="../slideLayouts/slideLayout9.xml"/><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0408E39-50F6-A412-3F32-6323D18B0585}"/>
              </a:ext>
            </a:extLst>
          </p:cNvPr>
          <p:cNvSpPr>
            <a:spLocks noGrp="1"/>
          </p:cNvSpPr>
          <p:nvPr>
            <p:ph type="ctrTitle"/>
          </p:nvPr>
        </p:nvSpPr>
        <p:spPr>
          <a:xfrm>
            <a:off x="1524000" y="2786571"/>
            <a:ext cx="9144000" cy="2387600"/>
          </a:xfrm>
        </p:spPr>
        <p:txBody>
          <a:bodyPr/>
          <a:lstStyle/>
          <a:p>
            <a:r>
              <a:rPr lang="sv-SE" dirty="0"/>
              <a:t>FÖRÄLDRAMÖTE</a:t>
            </a:r>
          </a:p>
        </p:txBody>
      </p:sp>
      <p:sp>
        <p:nvSpPr>
          <p:cNvPr id="3" name="Underrubrik 2">
            <a:extLst>
              <a:ext uri="{FF2B5EF4-FFF2-40B4-BE49-F238E27FC236}">
                <a16:creationId xmlns:a16="http://schemas.microsoft.com/office/drawing/2014/main" id="{2BBE9634-30C6-0674-2F5C-78D5EEB079B9}"/>
              </a:ext>
            </a:extLst>
          </p:cNvPr>
          <p:cNvSpPr>
            <a:spLocks noGrp="1"/>
          </p:cNvSpPr>
          <p:nvPr>
            <p:ph type="subTitle" idx="1"/>
          </p:nvPr>
        </p:nvSpPr>
        <p:spPr>
          <a:xfrm>
            <a:off x="1524000" y="5174171"/>
            <a:ext cx="9144000" cy="1655762"/>
          </a:xfrm>
        </p:spPr>
        <p:txBody>
          <a:bodyPr/>
          <a:lstStyle/>
          <a:p>
            <a:r>
              <a:rPr lang="sv-SE" dirty="0"/>
              <a:t>Spelform 9 mot 9</a:t>
            </a:r>
          </a:p>
        </p:txBody>
      </p:sp>
      <p:pic>
        <p:nvPicPr>
          <p:cNvPr id="6" name="Bildobjekt 5">
            <a:extLst>
              <a:ext uri="{FF2B5EF4-FFF2-40B4-BE49-F238E27FC236}">
                <a16:creationId xmlns:a16="http://schemas.microsoft.com/office/drawing/2014/main" id="{56AF9343-4DA2-F45C-87F4-667F639C91FC}"/>
              </a:ext>
            </a:extLst>
          </p:cNvPr>
          <p:cNvPicPr>
            <a:picLocks noChangeAspect="1"/>
          </p:cNvPicPr>
          <p:nvPr/>
        </p:nvPicPr>
        <p:blipFill>
          <a:blip r:embed="rId2"/>
          <a:stretch>
            <a:fillRect/>
          </a:stretch>
        </p:blipFill>
        <p:spPr>
          <a:xfrm>
            <a:off x="4473003" y="939779"/>
            <a:ext cx="3245993" cy="2853620"/>
          </a:xfrm>
          <a:prstGeom prst="rect">
            <a:avLst/>
          </a:prstGeom>
        </p:spPr>
      </p:pic>
    </p:spTree>
    <p:extLst>
      <p:ext uri="{BB962C8B-B14F-4D97-AF65-F5344CB8AC3E}">
        <p14:creationId xmlns:p14="http://schemas.microsoft.com/office/powerpoint/2010/main" val="914963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2BC224F5-FA80-43F8-689B-E9609EC19BCE}"/>
              </a:ext>
            </a:extLst>
          </p:cNvPr>
          <p:cNvPicPr>
            <a:picLocks noChangeAspect="1"/>
          </p:cNvPicPr>
          <p:nvPr/>
        </p:nvPicPr>
        <p:blipFill>
          <a:blip r:embed="rId2"/>
          <a:stretch>
            <a:fillRect/>
          </a:stretch>
        </p:blipFill>
        <p:spPr>
          <a:xfrm>
            <a:off x="1265682" y="306419"/>
            <a:ext cx="2554224" cy="850392"/>
          </a:xfrm>
          <a:prstGeom prst="rect">
            <a:avLst/>
          </a:prstGeom>
        </p:spPr>
      </p:pic>
      <p:sp>
        <p:nvSpPr>
          <p:cNvPr id="2" name="Rubrik 1">
            <a:extLst>
              <a:ext uri="{FF2B5EF4-FFF2-40B4-BE49-F238E27FC236}">
                <a16:creationId xmlns:a16="http://schemas.microsoft.com/office/drawing/2014/main" id="{66F09CA1-DF2E-2131-3817-BBD71E8E4FCF}"/>
              </a:ext>
            </a:extLst>
          </p:cNvPr>
          <p:cNvSpPr>
            <a:spLocks noGrp="1"/>
          </p:cNvSpPr>
          <p:nvPr>
            <p:ph type="title"/>
          </p:nvPr>
        </p:nvSpPr>
        <p:spPr>
          <a:xfrm>
            <a:off x="1395239" y="-694753"/>
            <a:ext cx="6938757" cy="2852737"/>
          </a:xfrm>
        </p:spPr>
        <p:txBody>
          <a:bodyPr/>
          <a:lstStyle/>
          <a:p>
            <a:r>
              <a:rPr lang="sv-SE" dirty="0"/>
              <a:t>spelarutbildningsplan</a:t>
            </a:r>
            <a:br>
              <a:rPr lang="sv-SE" sz="6000" b="1" dirty="0">
                <a:effectLst/>
                <a:latin typeface="Bebas Neue Bold" panose="020B0606020202050201" pitchFamily="34" charset="77"/>
              </a:rPr>
            </a:br>
            <a:endParaRPr lang="sv-SE" dirty="0"/>
          </a:p>
        </p:txBody>
      </p:sp>
      <p:sp>
        <p:nvSpPr>
          <p:cNvPr id="3" name="Platshållare för text 2">
            <a:extLst>
              <a:ext uri="{FF2B5EF4-FFF2-40B4-BE49-F238E27FC236}">
                <a16:creationId xmlns:a16="http://schemas.microsoft.com/office/drawing/2014/main" id="{AB9EF330-B8A7-7B64-8B12-677674657FA5}"/>
              </a:ext>
            </a:extLst>
          </p:cNvPr>
          <p:cNvSpPr>
            <a:spLocks noGrp="1"/>
          </p:cNvSpPr>
          <p:nvPr>
            <p:ph type="body" idx="1"/>
          </p:nvPr>
        </p:nvSpPr>
        <p:spPr>
          <a:xfrm>
            <a:off x="655989" y="1388744"/>
            <a:ext cx="8869283" cy="4438651"/>
          </a:xfrm>
        </p:spPr>
        <p:txBody>
          <a:bodyPr>
            <a:normAutofit/>
          </a:bodyPr>
          <a:lstStyle/>
          <a:p>
            <a:pPr marL="0" indent="0">
              <a:buNone/>
            </a:pPr>
            <a:r>
              <a:rPr lang="sv-SE" sz="1100" b="1" dirty="0">
                <a:latin typeface="Roboto" panose="02000000000000000000" pitchFamily="2" charset="0"/>
                <a:ea typeface="Roboto" panose="02000000000000000000" pitchFamily="2" charset="0"/>
                <a:cs typeface="Roboto" panose="02000000000000000000" pitchFamily="2" charset="0"/>
              </a:rPr>
              <a:t>Vad är en spelarutbildningsplan?</a:t>
            </a:r>
          </a:p>
          <a:p>
            <a:pPr marL="0" indent="0">
              <a:buNone/>
            </a:pPr>
            <a:r>
              <a:rPr lang="sv-SE"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”Spelarutbildningsplanen är föreningens verktyg för att skapa kvalitet och kontinuitet i sin verksamhet för spelare. 	Spelarutbildningen bör innefatta både spelarnas utveckling som människor - fotbollsmiljön, och som fotbollsspelare – 	fotbollsutveckling”</a:t>
            </a:r>
          </a:p>
          <a:p>
            <a:pPr marL="0" indent="0">
              <a:buNone/>
            </a:pPr>
            <a:r>
              <a:rPr lang="sv-SE"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Spelarutbildningsplanen är något som är framtaget av Svenska Fotbollsförbundet</a:t>
            </a:r>
          </a:p>
          <a:p>
            <a:r>
              <a:rPr lang="sv-SE" sz="1100" b="1" dirty="0">
                <a:latin typeface="Roboto" panose="02000000000000000000" pitchFamily="2" charset="0"/>
                <a:ea typeface="Roboto" panose="02000000000000000000" pitchFamily="2" charset="0"/>
                <a:cs typeface="Roboto" panose="02000000000000000000" pitchFamily="2" charset="0"/>
              </a:rPr>
              <a:t>Vad säger spelarutbildningsplanen för spelform 9 mot 9?</a:t>
            </a:r>
          </a:p>
          <a:p>
            <a:endParaRPr lang="sv-SE" sz="1600" dirty="0">
              <a:latin typeface="Roboto" panose="02000000000000000000" pitchFamily="2" charset="0"/>
              <a:ea typeface="Roboto" panose="02000000000000000000" pitchFamily="2" charset="0"/>
              <a:cs typeface="Roboto" panose="02000000000000000000" pitchFamily="2" charset="0"/>
            </a:endParaRPr>
          </a:p>
          <a:p>
            <a:endParaRPr lang="sv-SE" sz="1600" dirty="0"/>
          </a:p>
          <a:p>
            <a:endParaRPr lang="sv-SE" sz="1600" dirty="0"/>
          </a:p>
        </p:txBody>
      </p:sp>
      <p:pic>
        <p:nvPicPr>
          <p:cNvPr id="7" name="Picture 6">
            <a:extLst>
              <a:ext uri="{FF2B5EF4-FFF2-40B4-BE49-F238E27FC236}">
                <a16:creationId xmlns:a16="http://schemas.microsoft.com/office/drawing/2014/main" id="{B20994A4-F387-E36E-59D5-4CF62261340E}"/>
              </a:ext>
            </a:extLst>
          </p:cNvPr>
          <p:cNvPicPr>
            <a:picLocks noChangeAspect="1"/>
          </p:cNvPicPr>
          <p:nvPr/>
        </p:nvPicPr>
        <p:blipFill rotWithShape="1">
          <a:blip r:embed="rId3"/>
          <a:srcRect l="76485" t="55985" r="10862" b="19789"/>
          <a:stretch/>
        </p:blipFill>
        <p:spPr>
          <a:xfrm>
            <a:off x="1663336" y="3065223"/>
            <a:ext cx="8740431" cy="3486357"/>
          </a:xfrm>
          <a:prstGeom prst="rect">
            <a:avLst/>
          </a:prstGeom>
        </p:spPr>
      </p:pic>
    </p:spTree>
    <p:extLst>
      <p:ext uri="{BB962C8B-B14F-4D97-AF65-F5344CB8AC3E}">
        <p14:creationId xmlns:p14="http://schemas.microsoft.com/office/powerpoint/2010/main" val="3626957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2BC224F5-FA80-43F8-689B-E9609EC19BCE}"/>
              </a:ext>
            </a:extLst>
          </p:cNvPr>
          <p:cNvPicPr>
            <a:picLocks noChangeAspect="1"/>
          </p:cNvPicPr>
          <p:nvPr/>
        </p:nvPicPr>
        <p:blipFill>
          <a:blip r:embed="rId2"/>
          <a:stretch>
            <a:fillRect/>
          </a:stretch>
        </p:blipFill>
        <p:spPr>
          <a:xfrm>
            <a:off x="1265682" y="306419"/>
            <a:ext cx="2554224" cy="850392"/>
          </a:xfrm>
          <a:prstGeom prst="rect">
            <a:avLst/>
          </a:prstGeom>
        </p:spPr>
      </p:pic>
      <p:sp>
        <p:nvSpPr>
          <p:cNvPr id="2" name="Rubrik 1">
            <a:extLst>
              <a:ext uri="{FF2B5EF4-FFF2-40B4-BE49-F238E27FC236}">
                <a16:creationId xmlns:a16="http://schemas.microsoft.com/office/drawing/2014/main" id="{66F09CA1-DF2E-2131-3817-BBD71E8E4FCF}"/>
              </a:ext>
            </a:extLst>
          </p:cNvPr>
          <p:cNvSpPr>
            <a:spLocks noGrp="1"/>
          </p:cNvSpPr>
          <p:nvPr>
            <p:ph type="title"/>
          </p:nvPr>
        </p:nvSpPr>
        <p:spPr>
          <a:xfrm>
            <a:off x="1395239" y="-694753"/>
            <a:ext cx="6938757" cy="2852737"/>
          </a:xfrm>
        </p:spPr>
        <p:txBody>
          <a:bodyPr/>
          <a:lstStyle/>
          <a:p>
            <a:r>
              <a:rPr lang="sv-SE" dirty="0"/>
              <a:t>spelarutbildningsplan</a:t>
            </a:r>
            <a:br>
              <a:rPr lang="sv-SE" sz="6000" b="1" dirty="0">
                <a:effectLst/>
                <a:latin typeface="Bebas Neue Bold" panose="020B0606020202050201" pitchFamily="34" charset="77"/>
              </a:rPr>
            </a:br>
            <a:endParaRPr lang="sv-SE" dirty="0"/>
          </a:p>
        </p:txBody>
      </p:sp>
      <p:sp>
        <p:nvSpPr>
          <p:cNvPr id="3" name="Platshållare för text 2">
            <a:extLst>
              <a:ext uri="{FF2B5EF4-FFF2-40B4-BE49-F238E27FC236}">
                <a16:creationId xmlns:a16="http://schemas.microsoft.com/office/drawing/2014/main" id="{AB9EF330-B8A7-7B64-8B12-677674657FA5}"/>
              </a:ext>
            </a:extLst>
          </p:cNvPr>
          <p:cNvSpPr>
            <a:spLocks noGrp="1"/>
          </p:cNvSpPr>
          <p:nvPr>
            <p:ph type="body" idx="1"/>
          </p:nvPr>
        </p:nvSpPr>
        <p:spPr>
          <a:xfrm>
            <a:off x="690824" y="1432288"/>
            <a:ext cx="10821907" cy="3670936"/>
          </a:xfrm>
        </p:spPr>
        <p:txBody>
          <a:bodyPr>
            <a:normAutofit/>
          </a:bodyPr>
          <a:lstStyle/>
          <a:p>
            <a:r>
              <a:rPr lang="sv-SE" sz="1400" b="1" dirty="0">
                <a:latin typeface="Roboto" panose="02000000000000000000" pitchFamily="2" charset="0"/>
                <a:ea typeface="Roboto" panose="02000000000000000000" pitchFamily="2" charset="0"/>
                <a:cs typeface="Roboto" panose="02000000000000000000" pitchFamily="2" charset="0"/>
              </a:rPr>
              <a:t>Träna för att lära (13-16 år) </a:t>
            </a:r>
          </a:p>
          <a:p>
            <a:pPr marL="0" indent="0">
              <a:buNone/>
            </a:pPr>
            <a:r>
              <a:rPr lang="sv-SE" sz="14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Under perioden börjar spelarna bli redo att sätta samman färdigheter och metoder till en helhet. Uppfattningsförmågan 	förbättras och bidrar till att det finns goda möjligheter att utveckla spelförståelsen. Perioden innebär även en kraftig fysisk 	utveckling eftersom spelarna är i puberteten. Spelarna behöver tid för att träna på tidigare vunna färdigheter, inte minst 	med tanke på tillväxtspurten.</a:t>
            </a:r>
          </a:p>
          <a:p>
            <a:endParaRPr lang="sv-SE" sz="1600" dirty="0"/>
          </a:p>
          <a:p>
            <a:endParaRPr lang="sv-SE" sz="1600" dirty="0"/>
          </a:p>
        </p:txBody>
      </p:sp>
    </p:spTree>
    <p:extLst>
      <p:ext uri="{BB962C8B-B14F-4D97-AF65-F5344CB8AC3E}">
        <p14:creationId xmlns:p14="http://schemas.microsoft.com/office/powerpoint/2010/main" val="4146241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2BC224F5-FA80-43F8-689B-E9609EC19BCE}"/>
              </a:ext>
            </a:extLst>
          </p:cNvPr>
          <p:cNvPicPr>
            <a:picLocks noChangeAspect="1"/>
          </p:cNvPicPr>
          <p:nvPr/>
        </p:nvPicPr>
        <p:blipFill>
          <a:blip r:embed="rId2"/>
          <a:stretch>
            <a:fillRect/>
          </a:stretch>
        </p:blipFill>
        <p:spPr>
          <a:xfrm>
            <a:off x="1265682" y="306419"/>
            <a:ext cx="2554224" cy="850392"/>
          </a:xfrm>
          <a:prstGeom prst="rect">
            <a:avLst/>
          </a:prstGeom>
        </p:spPr>
      </p:pic>
      <p:sp>
        <p:nvSpPr>
          <p:cNvPr id="2" name="Rubrik 1">
            <a:extLst>
              <a:ext uri="{FF2B5EF4-FFF2-40B4-BE49-F238E27FC236}">
                <a16:creationId xmlns:a16="http://schemas.microsoft.com/office/drawing/2014/main" id="{66F09CA1-DF2E-2131-3817-BBD71E8E4FCF}"/>
              </a:ext>
            </a:extLst>
          </p:cNvPr>
          <p:cNvSpPr>
            <a:spLocks noGrp="1"/>
          </p:cNvSpPr>
          <p:nvPr>
            <p:ph type="title"/>
          </p:nvPr>
        </p:nvSpPr>
        <p:spPr>
          <a:xfrm>
            <a:off x="1395239" y="-694753"/>
            <a:ext cx="6938757" cy="2852737"/>
          </a:xfrm>
        </p:spPr>
        <p:txBody>
          <a:bodyPr/>
          <a:lstStyle/>
          <a:p>
            <a:r>
              <a:rPr lang="sv-SE" dirty="0"/>
              <a:t>spelarutbildningsplan</a:t>
            </a:r>
            <a:br>
              <a:rPr lang="sv-SE" sz="6000" b="1" dirty="0">
                <a:effectLst/>
                <a:latin typeface="Bebas Neue Bold" panose="020B0606020202050201" pitchFamily="34" charset="77"/>
              </a:rPr>
            </a:br>
            <a:endParaRPr lang="sv-SE" dirty="0"/>
          </a:p>
        </p:txBody>
      </p:sp>
      <p:sp>
        <p:nvSpPr>
          <p:cNvPr id="3" name="Platshållare för text 2">
            <a:extLst>
              <a:ext uri="{FF2B5EF4-FFF2-40B4-BE49-F238E27FC236}">
                <a16:creationId xmlns:a16="http://schemas.microsoft.com/office/drawing/2014/main" id="{AB9EF330-B8A7-7B64-8B12-677674657FA5}"/>
              </a:ext>
            </a:extLst>
          </p:cNvPr>
          <p:cNvSpPr>
            <a:spLocks noGrp="1"/>
          </p:cNvSpPr>
          <p:nvPr>
            <p:ph type="body" idx="1"/>
          </p:nvPr>
        </p:nvSpPr>
        <p:spPr>
          <a:xfrm>
            <a:off x="586322" y="1432545"/>
            <a:ext cx="4534318" cy="4820209"/>
          </a:xfrm>
        </p:spPr>
        <p:txBody>
          <a:bodyPr>
            <a:normAutofit fontScale="92500" lnSpcReduction="10000"/>
          </a:bodyPr>
          <a:lstStyle/>
          <a:p>
            <a:r>
              <a:rPr lang="sv-SE" sz="1200" b="1" dirty="0">
                <a:latin typeface="Roboto" panose="02000000000000000000" pitchFamily="2" charset="0"/>
                <a:ea typeface="Roboto" panose="02000000000000000000" pitchFamily="2" charset="0"/>
                <a:cs typeface="Roboto" panose="02000000000000000000" pitchFamily="2" charset="0"/>
              </a:rPr>
              <a:t>Hur skall man uppträda som ledare?</a:t>
            </a:r>
          </a:p>
          <a:p>
            <a:r>
              <a:rPr lang="sv-SE" sz="12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Positiv feedback och uppmuntran </a:t>
            </a:r>
          </a:p>
          <a:p>
            <a:r>
              <a:rPr lang="sv-SE" sz="12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Tydliga men få anvisningar </a:t>
            </a:r>
          </a:p>
          <a:p>
            <a:r>
              <a:rPr lang="sv-SE" sz="12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Använd frågeteknik </a:t>
            </a:r>
          </a:p>
          <a:p>
            <a:r>
              <a:rPr lang="sv-SE" sz="12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Korta samlingar </a:t>
            </a:r>
          </a:p>
          <a:p>
            <a:r>
              <a:rPr lang="sv-SE" sz="12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Ge alla uppmärksamhet </a:t>
            </a:r>
          </a:p>
          <a:p>
            <a:r>
              <a:rPr lang="sv-SE" sz="12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Låt spelare ge feedback till varandra</a:t>
            </a:r>
          </a:p>
          <a:p>
            <a:r>
              <a:rPr lang="sv-SE" sz="1200" b="1" dirty="0">
                <a:latin typeface="Roboto" panose="02000000000000000000" pitchFamily="2" charset="0"/>
                <a:ea typeface="Roboto" panose="02000000000000000000" pitchFamily="2" charset="0"/>
                <a:cs typeface="Roboto" panose="02000000000000000000" pitchFamily="2" charset="0"/>
              </a:rPr>
              <a:t>Vilken karaktär skall träningarna genomsyras av?</a:t>
            </a:r>
          </a:p>
          <a:p>
            <a:r>
              <a:rPr lang="sv-SE" sz="12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Spelträning </a:t>
            </a:r>
          </a:p>
          <a:p>
            <a:r>
              <a:rPr lang="sv-SE" sz="12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Variation </a:t>
            </a:r>
          </a:p>
          <a:p>
            <a:r>
              <a:rPr lang="sv-SE" sz="12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Enkla övningar </a:t>
            </a:r>
          </a:p>
          <a:p>
            <a:r>
              <a:rPr lang="sv-SE" sz="12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Positioner under spelträningen </a:t>
            </a:r>
          </a:p>
          <a:p>
            <a:r>
              <a:rPr lang="sv-SE" sz="12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Små ytor och stora ytor</a:t>
            </a:r>
          </a:p>
          <a:p>
            <a:r>
              <a:rPr lang="sv-SE" sz="12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Få spelare per lag/grupp 	</a:t>
            </a:r>
          </a:p>
          <a:p>
            <a:r>
              <a:rPr lang="sv-SE" sz="12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Hög aktivitet och många bollkontakter </a:t>
            </a:r>
          </a:p>
          <a:p>
            <a:r>
              <a:rPr lang="sv-SE" sz="12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Korta och långa arbetsperioder 	</a:t>
            </a:r>
          </a:p>
          <a:p>
            <a:r>
              <a:rPr lang="sv-SE" sz="12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Fokus på prestation och att göra sitt bästa. • Glädje</a:t>
            </a:r>
          </a:p>
          <a:p>
            <a:endParaRPr lang="sv-SE" sz="1600" dirty="0">
              <a:latin typeface="Roboto" panose="02000000000000000000" pitchFamily="2" charset="0"/>
              <a:ea typeface="Roboto" panose="02000000000000000000" pitchFamily="2" charset="0"/>
              <a:cs typeface="Roboto" panose="02000000000000000000" pitchFamily="2" charset="0"/>
            </a:endParaRPr>
          </a:p>
          <a:p>
            <a:endParaRPr lang="sv-SE" sz="1600" dirty="0"/>
          </a:p>
          <a:p>
            <a:endParaRPr lang="sv-SE" sz="1600" dirty="0"/>
          </a:p>
        </p:txBody>
      </p:sp>
      <p:sp>
        <p:nvSpPr>
          <p:cNvPr id="6" name="Platshållare för text 2">
            <a:extLst>
              <a:ext uri="{FF2B5EF4-FFF2-40B4-BE49-F238E27FC236}">
                <a16:creationId xmlns:a16="http://schemas.microsoft.com/office/drawing/2014/main" id="{4E0F9FCF-7434-9BC8-52D1-455034C2E6A1}"/>
              </a:ext>
            </a:extLst>
          </p:cNvPr>
          <p:cNvSpPr txBox="1">
            <a:spLocks/>
          </p:cNvSpPr>
          <p:nvPr/>
        </p:nvSpPr>
        <p:spPr>
          <a:xfrm>
            <a:off x="5439735" y="1454301"/>
            <a:ext cx="6752265" cy="4560992"/>
          </a:xfrm>
          <a:prstGeom prst="rect">
            <a:avLst/>
          </a:prstGeom>
        </p:spPr>
        <p:txBody>
          <a:bodyPr vert="horz" lIns="91440" tIns="45720" rIns="91440" bIns="45720" rtlCol="0">
            <a:normAutofit fontScale="77500" lnSpcReduction="20000"/>
          </a:bodyPr>
          <a:lstStyle>
            <a:lvl1pPr marL="0" indent="0" algn="l" defTabSz="914400" rtl="0" eaLnBrk="1" latinLnBrk="0" hangingPunct="1">
              <a:lnSpc>
                <a:spcPct val="100000"/>
              </a:lnSpc>
              <a:spcBef>
                <a:spcPts val="1000"/>
              </a:spcBef>
              <a:buFont typeface="Arial" panose="020B0604020202020204" pitchFamily="34" charset="0"/>
              <a:buNone/>
              <a:defRPr sz="160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0" indent="0" algn="l" defTabSz="914400" rtl="0" eaLnBrk="1" latinLnBrk="0" hangingPunct="1">
              <a:lnSpc>
                <a:spcPct val="100000"/>
              </a:lnSpc>
              <a:spcBef>
                <a:spcPts val="500"/>
              </a:spcBef>
              <a:buFont typeface="Arial" panose="020B0604020202020204" pitchFamily="34" charset="0"/>
              <a:buNone/>
              <a:defRPr sz="2000" b="0" i="0" kern="1200">
                <a:solidFill>
                  <a:schemeClr val="tx1">
                    <a:tint val="82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00" indent="0" algn="l" defTabSz="914400" rtl="0" eaLnBrk="1" latinLnBrk="0" hangingPunct="1">
              <a:lnSpc>
                <a:spcPct val="100000"/>
              </a:lnSpc>
              <a:spcBef>
                <a:spcPts val="500"/>
              </a:spcBef>
              <a:buFont typeface="Arial" panose="020B0604020202020204" pitchFamily="34" charset="0"/>
              <a:buNone/>
              <a:defRPr sz="1800" b="0" i="0" kern="1200">
                <a:solidFill>
                  <a:schemeClr val="tx1">
                    <a:tint val="82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00" indent="0" algn="l" defTabSz="914400" rtl="0" eaLnBrk="1" latinLnBrk="0" hangingPunct="1">
              <a:lnSpc>
                <a:spcPct val="100000"/>
              </a:lnSpc>
              <a:spcBef>
                <a:spcPts val="500"/>
              </a:spcBef>
              <a:buFont typeface="Arial" panose="020B0604020202020204" pitchFamily="34" charset="0"/>
              <a:buNone/>
              <a:defRPr sz="1600" b="0" i="0" kern="1200">
                <a:solidFill>
                  <a:schemeClr val="tx1">
                    <a:tint val="82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00" indent="0" algn="l" defTabSz="914400" rtl="0" eaLnBrk="1" latinLnBrk="0" hangingPunct="1">
              <a:lnSpc>
                <a:spcPct val="100000"/>
              </a:lnSpc>
              <a:spcBef>
                <a:spcPts val="500"/>
              </a:spcBef>
              <a:buFont typeface="Arial" panose="020B0604020202020204" pitchFamily="34" charset="0"/>
              <a:buNone/>
              <a:defRPr sz="1600" b="0" i="0" kern="1200">
                <a:solidFill>
                  <a:schemeClr val="tx1">
                    <a:tint val="82000"/>
                  </a:schemeClr>
                </a:solidFill>
                <a:latin typeface="Roboto Light" panose="02000000000000000000" pitchFamily="2" charset="0"/>
                <a:ea typeface="Roboto Light" panose="02000000000000000000" pitchFamily="2" charset="0"/>
                <a:cs typeface="Roboto Light" panose="02000000000000000000"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r>
              <a:rPr lang="sv-SE" sz="1400" b="1" dirty="0">
                <a:latin typeface="Roboto" panose="02000000000000000000" pitchFamily="2" charset="0"/>
                <a:ea typeface="Roboto" panose="02000000000000000000" pitchFamily="2" charset="0"/>
                <a:cs typeface="Roboto" panose="02000000000000000000" pitchFamily="2" charset="0"/>
              </a:rPr>
              <a:t>Hur skall man uppträda som förälder och övrig publik</a:t>
            </a:r>
          </a:p>
          <a:p>
            <a:r>
              <a:rPr lang="sv-SE" sz="14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Tänk på vad du säger och gör, barn i publiken hör och lär </a:t>
            </a:r>
          </a:p>
          <a:p>
            <a:r>
              <a:rPr lang="sv-SE" sz="14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Inte störa ledarna och respektera deras beslut </a:t>
            </a:r>
          </a:p>
          <a:p>
            <a:r>
              <a:rPr lang="sv-SE" sz="14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Stötta spelarna men låt ledarna instruera </a:t>
            </a:r>
          </a:p>
          <a:p>
            <a:r>
              <a:rPr lang="sv-SE" sz="14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Inse att vi lär och utvecklas i både med- och motgång </a:t>
            </a:r>
          </a:p>
          <a:p>
            <a:r>
              <a:rPr lang="sv-SE" sz="14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Inse att domaren är mänsklig och kanske inte ser allt men att domarens beslut ändå gäller </a:t>
            </a:r>
          </a:p>
          <a:p>
            <a:r>
              <a:rPr lang="sv-SE" sz="14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Tänk på hur man pratar med barnen hemma och i bilen</a:t>
            </a:r>
          </a:p>
          <a:p>
            <a:r>
              <a:rPr lang="sv-SE" sz="1400" b="1" dirty="0">
                <a:latin typeface="Roboto" panose="02000000000000000000" pitchFamily="2" charset="0"/>
                <a:ea typeface="Roboto" panose="02000000000000000000" pitchFamily="2" charset="0"/>
                <a:cs typeface="Roboto" panose="02000000000000000000" pitchFamily="2" charset="0"/>
              </a:rPr>
              <a:t>Vilken karaktär skall matcher genomsyras av?</a:t>
            </a:r>
          </a:p>
          <a:p>
            <a:r>
              <a:rPr lang="sv-SE" sz="14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Enkla rutiner och genomgångar </a:t>
            </a:r>
          </a:p>
          <a:p>
            <a:r>
              <a:rPr lang="sv-SE" sz="14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Jämna matcher </a:t>
            </a:r>
          </a:p>
          <a:p>
            <a:r>
              <a:rPr lang="sv-SE" sz="14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Mycket speltid, få avbytare</a:t>
            </a:r>
          </a:p>
          <a:p>
            <a:r>
              <a:rPr lang="sv-SE" sz="14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Alla spelar lika mycket </a:t>
            </a:r>
          </a:p>
          <a:p>
            <a:r>
              <a:rPr lang="sv-SE" sz="14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”Spela som vi tränar” </a:t>
            </a:r>
          </a:p>
          <a:p>
            <a:r>
              <a:rPr lang="sv-SE" sz="14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Prova olika positioner 	</a:t>
            </a:r>
          </a:p>
          <a:p>
            <a:r>
              <a:rPr lang="sv-SE" sz="14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Låt spelarna lösa matchsituationerna 	</a:t>
            </a:r>
          </a:p>
          <a:p>
            <a:r>
              <a:rPr lang="sv-SE" sz="14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Fokus på prestation och göra sitt bästa </a:t>
            </a:r>
          </a:p>
          <a:p>
            <a:r>
              <a:rPr lang="sv-SE" sz="14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Fair Play</a:t>
            </a:r>
          </a:p>
          <a:p>
            <a:endParaRPr lang="sv-SE" sz="14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endParaRPr>
          </a:p>
          <a:p>
            <a:endParaRPr lang="sv-SE" dirty="0">
              <a:latin typeface="Roboto" panose="02000000000000000000" pitchFamily="2" charset="0"/>
              <a:ea typeface="Roboto" panose="02000000000000000000" pitchFamily="2" charset="0"/>
              <a:cs typeface="Roboto" panose="02000000000000000000" pitchFamily="2" charset="0"/>
            </a:endParaRPr>
          </a:p>
          <a:p>
            <a:endParaRPr lang="sv-SE" dirty="0"/>
          </a:p>
          <a:p>
            <a:endParaRPr lang="sv-SE" dirty="0"/>
          </a:p>
        </p:txBody>
      </p:sp>
    </p:spTree>
    <p:extLst>
      <p:ext uri="{BB962C8B-B14F-4D97-AF65-F5344CB8AC3E}">
        <p14:creationId xmlns:p14="http://schemas.microsoft.com/office/powerpoint/2010/main" val="866417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2BC224F5-FA80-43F8-689B-E9609EC19BCE}"/>
              </a:ext>
            </a:extLst>
          </p:cNvPr>
          <p:cNvPicPr>
            <a:picLocks noChangeAspect="1"/>
          </p:cNvPicPr>
          <p:nvPr/>
        </p:nvPicPr>
        <p:blipFill>
          <a:blip r:embed="rId2"/>
          <a:stretch>
            <a:fillRect/>
          </a:stretch>
        </p:blipFill>
        <p:spPr>
          <a:xfrm>
            <a:off x="1265682" y="306419"/>
            <a:ext cx="2554224" cy="850392"/>
          </a:xfrm>
          <a:prstGeom prst="rect">
            <a:avLst/>
          </a:prstGeom>
        </p:spPr>
      </p:pic>
      <p:sp>
        <p:nvSpPr>
          <p:cNvPr id="2" name="Rubrik 1">
            <a:extLst>
              <a:ext uri="{FF2B5EF4-FFF2-40B4-BE49-F238E27FC236}">
                <a16:creationId xmlns:a16="http://schemas.microsoft.com/office/drawing/2014/main" id="{66F09CA1-DF2E-2131-3817-BBD71E8E4FCF}"/>
              </a:ext>
            </a:extLst>
          </p:cNvPr>
          <p:cNvSpPr>
            <a:spLocks noGrp="1"/>
          </p:cNvSpPr>
          <p:nvPr>
            <p:ph type="title"/>
          </p:nvPr>
        </p:nvSpPr>
        <p:spPr>
          <a:xfrm>
            <a:off x="1395239" y="-694753"/>
            <a:ext cx="6938757" cy="2852737"/>
          </a:xfrm>
        </p:spPr>
        <p:txBody>
          <a:bodyPr/>
          <a:lstStyle/>
          <a:p>
            <a:r>
              <a:rPr lang="sv-SE" dirty="0"/>
              <a:t>spelarutbildningsplan</a:t>
            </a:r>
            <a:br>
              <a:rPr lang="sv-SE" sz="6000" b="1" dirty="0">
                <a:effectLst/>
                <a:latin typeface="Bebas Neue Bold" panose="020B0606020202050201" pitchFamily="34" charset="77"/>
              </a:rPr>
            </a:br>
            <a:endParaRPr lang="sv-SE" dirty="0"/>
          </a:p>
        </p:txBody>
      </p:sp>
      <p:sp>
        <p:nvSpPr>
          <p:cNvPr id="9" name="Platshållare för text 2">
            <a:extLst>
              <a:ext uri="{FF2B5EF4-FFF2-40B4-BE49-F238E27FC236}">
                <a16:creationId xmlns:a16="http://schemas.microsoft.com/office/drawing/2014/main" id="{88AC6953-128E-B7E8-EB26-B43EE5EA5BEB}"/>
              </a:ext>
            </a:extLst>
          </p:cNvPr>
          <p:cNvSpPr txBox="1">
            <a:spLocks/>
          </p:cNvSpPr>
          <p:nvPr/>
        </p:nvSpPr>
        <p:spPr>
          <a:xfrm>
            <a:off x="644434" y="1517317"/>
            <a:ext cx="3175472" cy="2427666"/>
          </a:xfrm>
          <a:prstGeom prst="rect">
            <a:avLst/>
          </a:prstGeom>
        </p:spPr>
        <p:txBody>
          <a:bodyPr vert="horz" lIns="91440" tIns="45720" rIns="91440" bIns="45720" rtlCol="0">
            <a:normAutofit fontScale="55000" lnSpcReduction="20000"/>
          </a:bodyPr>
          <a:lstStyle>
            <a:lvl1pPr marL="0" indent="0" algn="l" defTabSz="914400" rtl="0" eaLnBrk="1" latinLnBrk="0" hangingPunct="1">
              <a:lnSpc>
                <a:spcPct val="100000"/>
              </a:lnSpc>
              <a:spcBef>
                <a:spcPts val="1000"/>
              </a:spcBef>
              <a:buFont typeface="Arial" panose="020B0604020202020204" pitchFamily="34" charset="0"/>
              <a:buNone/>
              <a:defRPr sz="160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0" indent="0" algn="l" defTabSz="914400" rtl="0" eaLnBrk="1" latinLnBrk="0" hangingPunct="1">
              <a:lnSpc>
                <a:spcPct val="100000"/>
              </a:lnSpc>
              <a:spcBef>
                <a:spcPts val="500"/>
              </a:spcBef>
              <a:buFont typeface="Arial" panose="020B0604020202020204" pitchFamily="34" charset="0"/>
              <a:buNone/>
              <a:defRPr sz="2000" b="0" i="0" kern="1200">
                <a:solidFill>
                  <a:schemeClr val="tx1">
                    <a:tint val="82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00" indent="0" algn="l" defTabSz="914400" rtl="0" eaLnBrk="1" latinLnBrk="0" hangingPunct="1">
              <a:lnSpc>
                <a:spcPct val="100000"/>
              </a:lnSpc>
              <a:spcBef>
                <a:spcPts val="500"/>
              </a:spcBef>
              <a:buFont typeface="Arial" panose="020B0604020202020204" pitchFamily="34" charset="0"/>
              <a:buNone/>
              <a:defRPr sz="1800" b="0" i="0" kern="1200">
                <a:solidFill>
                  <a:schemeClr val="tx1">
                    <a:tint val="82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00" indent="0" algn="l" defTabSz="914400" rtl="0" eaLnBrk="1" latinLnBrk="0" hangingPunct="1">
              <a:lnSpc>
                <a:spcPct val="100000"/>
              </a:lnSpc>
              <a:spcBef>
                <a:spcPts val="500"/>
              </a:spcBef>
              <a:buFont typeface="Arial" panose="020B0604020202020204" pitchFamily="34" charset="0"/>
              <a:buNone/>
              <a:defRPr sz="1600" b="0" i="0" kern="1200">
                <a:solidFill>
                  <a:schemeClr val="tx1">
                    <a:tint val="82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00" indent="0" algn="l" defTabSz="914400" rtl="0" eaLnBrk="1" latinLnBrk="0" hangingPunct="1">
              <a:lnSpc>
                <a:spcPct val="100000"/>
              </a:lnSpc>
              <a:spcBef>
                <a:spcPts val="500"/>
              </a:spcBef>
              <a:buFont typeface="Arial" panose="020B0604020202020204" pitchFamily="34" charset="0"/>
              <a:buNone/>
              <a:defRPr sz="1600" b="0" i="0" kern="1200">
                <a:solidFill>
                  <a:schemeClr val="tx1">
                    <a:tint val="82000"/>
                  </a:schemeClr>
                </a:solidFill>
                <a:latin typeface="Roboto Light" panose="02000000000000000000" pitchFamily="2" charset="0"/>
                <a:ea typeface="Roboto Light" panose="02000000000000000000" pitchFamily="2" charset="0"/>
                <a:cs typeface="Roboto Light" panose="02000000000000000000"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nSpc>
                <a:spcPct val="80000"/>
              </a:lnSpc>
            </a:pPr>
            <a:r>
              <a:rPr lang="sv-SE" sz="2000" b="1" dirty="0">
                <a:latin typeface="Roboto" panose="02000000000000000000" pitchFamily="2" charset="0"/>
                <a:ea typeface="Roboto" panose="02000000000000000000" pitchFamily="2" charset="0"/>
                <a:cs typeface="Roboto" panose="02000000000000000000" pitchFamily="2" charset="0"/>
              </a:rPr>
              <a:t>Vilken storlek på boll?</a:t>
            </a:r>
          </a:p>
          <a:p>
            <a:pPr lvl="1"/>
            <a:r>
              <a:rPr lang="sv-SE"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4 el 5</a:t>
            </a:r>
          </a:p>
          <a:p>
            <a:pPr lvl="1"/>
            <a:endParaRPr lang="sv-SE"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endParaRPr>
          </a:p>
          <a:p>
            <a:pPr>
              <a:lnSpc>
                <a:spcPct val="80000"/>
              </a:lnSpc>
            </a:pPr>
            <a:r>
              <a:rPr lang="sv-SE" sz="2000" b="1" dirty="0">
                <a:latin typeface="Roboto" panose="02000000000000000000" pitchFamily="2" charset="0"/>
                <a:ea typeface="Roboto" panose="02000000000000000000" pitchFamily="2" charset="0"/>
                <a:cs typeface="Roboto" panose="02000000000000000000" pitchFamily="2" charset="0"/>
              </a:rPr>
              <a:t>Vilken matchtid?</a:t>
            </a:r>
          </a:p>
          <a:p>
            <a:pPr lvl="1"/>
            <a:r>
              <a:rPr lang="sv-SE"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3x25 min</a:t>
            </a:r>
          </a:p>
          <a:p>
            <a:pPr lvl="1"/>
            <a:endParaRPr lang="sv-SE"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endParaRPr>
          </a:p>
          <a:p>
            <a:pPr>
              <a:lnSpc>
                <a:spcPct val="80000"/>
              </a:lnSpc>
            </a:pPr>
            <a:r>
              <a:rPr lang="sv-SE" sz="2000" b="1" dirty="0">
                <a:latin typeface="Roboto" panose="02000000000000000000" pitchFamily="2" charset="0"/>
                <a:ea typeface="Roboto" panose="02000000000000000000" pitchFamily="2" charset="0"/>
                <a:cs typeface="Roboto" panose="02000000000000000000" pitchFamily="2" charset="0"/>
              </a:rPr>
              <a:t>Vilken yta?</a:t>
            </a:r>
          </a:p>
          <a:p>
            <a:pPr lvl="1"/>
            <a:r>
              <a:rPr lang="sv-SE"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65-73 × 50-55m</a:t>
            </a:r>
          </a:p>
          <a:p>
            <a:pPr lvl="1"/>
            <a:endParaRPr lang="sv-SE"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endParaRPr>
          </a:p>
          <a:p>
            <a:pPr>
              <a:lnSpc>
                <a:spcPct val="80000"/>
              </a:lnSpc>
            </a:pPr>
            <a:r>
              <a:rPr lang="sv-SE" sz="2000" b="1" dirty="0">
                <a:latin typeface="Roboto" panose="02000000000000000000" pitchFamily="2" charset="0"/>
                <a:ea typeface="Roboto" panose="02000000000000000000" pitchFamily="2" charset="0"/>
                <a:cs typeface="Roboto" panose="02000000000000000000" pitchFamily="2" charset="0"/>
              </a:rPr>
              <a:t>Vilken målstorlek?</a:t>
            </a:r>
          </a:p>
          <a:p>
            <a:pPr lvl="1"/>
            <a:r>
              <a:rPr lang="sv-SE"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2,2 x 6m</a:t>
            </a:r>
          </a:p>
          <a:p>
            <a:endParaRPr lang="sv-SE" dirty="0">
              <a:latin typeface="Roboto" panose="02000000000000000000" pitchFamily="2" charset="0"/>
              <a:ea typeface="Roboto" panose="02000000000000000000" pitchFamily="2" charset="0"/>
              <a:cs typeface="Roboto" panose="02000000000000000000" pitchFamily="2" charset="0"/>
            </a:endParaRPr>
          </a:p>
          <a:p>
            <a:endParaRPr lang="sv-SE" dirty="0"/>
          </a:p>
          <a:p>
            <a:endParaRPr lang="sv-SE" dirty="0"/>
          </a:p>
        </p:txBody>
      </p:sp>
    </p:spTree>
    <p:extLst>
      <p:ext uri="{BB962C8B-B14F-4D97-AF65-F5344CB8AC3E}">
        <p14:creationId xmlns:p14="http://schemas.microsoft.com/office/powerpoint/2010/main" val="1650744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2BC224F5-FA80-43F8-689B-E9609EC19BCE}"/>
              </a:ext>
            </a:extLst>
          </p:cNvPr>
          <p:cNvPicPr>
            <a:picLocks noChangeAspect="1"/>
          </p:cNvPicPr>
          <p:nvPr/>
        </p:nvPicPr>
        <p:blipFill>
          <a:blip r:embed="rId2"/>
          <a:stretch>
            <a:fillRect/>
          </a:stretch>
        </p:blipFill>
        <p:spPr>
          <a:xfrm>
            <a:off x="1265682" y="306419"/>
            <a:ext cx="2554224" cy="850392"/>
          </a:xfrm>
          <a:prstGeom prst="rect">
            <a:avLst/>
          </a:prstGeom>
        </p:spPr>
      </p:pic>
      <p:sp>
        <p:nvSpPr>
          <p:cNvPr id="2" name="Rubrik 1">
            <a:extLst>
              <a:ext uri="{FF2B5EF4-FFF2-40B4-BE49-F238E27FC236}">
                <a16:creationId xmlns:a16="http://schemas.microsoft.com/office/drawing/2014/main" id="{66F09CA1-DF2E-2131-3817-BBD71E8E4FCF}"/>
              </a:ext>
            </a:extLst>
          </p:cNvPr>
          <p:cNvSpPr>
            <a:spLocks noGrp="1"/>
          </p:cNvSpPr>
          <p:nvPr>
            <p:ph type="title"/>
          </p:nvPr>
        </p:nvSpPr>
        <p:spPr>
          <a:xfrm>
            <a:off x="1395239" y="-694753"/>
            <a:ext cx="6938757" cy="2852737"/>
          </a:xfrm>
        </p:spPr>
        <p:txBody>
          <a:bodyPr/>
          <a:lstStyle/>
          <a:p>
            <a:r>
              <a:rPr lang="sv-SE" sz="6000" b="1" dirty="0">
                <a:effectLst/>
                <a:latin typeface="Bebas Neue Bold" panose="020B0606020202050201" pitchFamily="34" charset="77"/>
              </a:rPr>
              <a:t>åtaganden</a:t>
            </a:r>
            <a:br>
              <a:rPr lang="sv-SE" sz="6000" b="1" dirty="0">
                <a:effectLst/>
                <a:latin typeface="Bebas Neue Bold" panose="020B0606020202050201" pitchFamily="34" charset="77"/>
              </a:rPr>
            </a:br>
            <a:endParaRPr lang="sv-SE" dirty="0"/>
          </a:p>
        </p:txBody>
      </p:sp>
      <p:sp>
        <p:nvSpPr>
          <p:cNvPr id="3" name="Platshållare för text 2">
            <a:extLst>
              <a:ext uri="{FF2B5EF4-FFF2-40B4-BE49-F238E27FC236}">
                <a16:creationId xmlns:a16="http://schemas.microsoft.com/office/drawing/2014/main" id="{AB9EF330-B8A7-7B64-8B12-677674657FA5}"/>
              </a:ext>
            </a:extLst>
          </p:cNvPr>
          <p:cNvSpPr>
            <a:spLocks noGrp="1"/>
          </p:cNvSpPr>
          <p:nvPr>
            <p:ph type="body" idx="1"/>
          </p:nvPr>
        </p:nvSpPr>
        <p:spPr>
          <a:xfrm>
            <a:off x="716950" y="1432703"/>
            <a:ext cx="4734617" cy="2451736"/>
          </a:xfrm>
        </p:spPr>
        <p:txBody>
          <a:bodyPr>
            <a:normAutofit fontScale="62500" lnSpcReduction="20000"/>
          </a:bodyPr>
          <a:lstStyle/>
          <a:p>
            <a:pPr>
              <a:lnSpc>
                <a:spcPct val="80000"/>
              </a:lnSpc>
            </a:pPr>
            <a:r>
              <a:rPr lang="sv-SE" sz="1800" b="1" dirty="0">
                <a:latin typeface="Roboto" panose="02000000000000000000" pitchFamily="2" charset="0"/>
                <a:ea typeface="Roboto" panose="02000000000000000000" pitchFamily="2" charset="0"/>
                <a:cs typeface="Roboto" panose="02000000000000000000" pitchFamily="2" charset="0"/>
              </a:rPr>
              <a:t>Varför finns åtaganden?</a:t>
            </a:r>
          </a:p>
          <a:p>
            <a:pPr>
              <a:lnSpc>
                <a:spcPct val="80000"/>
              </a:lnSpc>
            </a:pPr>
            <a:r>
              <a:rPr lang="sv-SE" sz="1800" b="1"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a:t>
            </a:r>
            <a:r>
              <a:rPr lang="sv-SE" sz="18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För att kunna hålla nere medlemsavgifterna</a:t>
            </a:r>
          </a:p>
          <a:p>
            <a:pPr>
              <a:lnSpc>
                <a:spcPct val="80000"/>
              </a:lnSpc>
            </a:pPr>
            <a:r>
              <a:rPr lang="sv-SE" sz="18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För att göra fotbollen tillgänglig för så många som möjligt</a:t>
            </a:r>
          </a:p>
          <a:p>
            <a:pPr marL="285750" indent="-285750">
              <a:buFont typeface="Arial" panose="020B0604020202020204" pitchFamily="34" charset="0"/>
              <a:buChar char="•"/>
            </a:pPr>
            <a:endParaRPr lang="sv-SE" sz="1800" dirty="0"/>
          </a:p>
          <a:p>
            <a:pPr>
              <a:lnSpc>
                <a:spcPct val="80000"/>
              </a:lnSpc>
            </a:pPr>
            <a:r>
              <a:rPr lang="sv-SE" sz="1800" b="1" dirty="0">
                <a:latin typeface="Roboto" panose="02000000000000000000" pitchFamily="2" charset="0"/>
                <a:ea typeface="Roboto" panose="02000000000000000000" pitchFamily="2" charset="0"/>
                <a:cs typeface="Roboto" panose="02000000000000000000" pitchFamily="2" charset="0"/>
              </a:rPr>
              <a:t>Vilka åtaganden finns?</a:t>
            </a:r>
          </a:p>
          <a:p>
            <a:pPr>
              <a:lnSpc>
                <a:spcPct val="80000"/>
              </a:lnSpc>
            </a:pPr>
            <a:r>
              <a:rPr lang="sv-SE" sz="1800" b="1"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a:t>
            </a:r>
            <a:r>
              <a:rPr lang="sv-SE" sz="18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Tipspromenad</a:t>
            </a:r>
          </a:p>
          <a:p>
            <a:pPr>
              <a:lnSpc>
                <a:spcPct val="80000"/>
              </a:lnSpc>
            </a:pPr>
            <a:r>
              <a:rPr lang="sv-SE" sz="18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Matchvärd</a:t>
            </a:r>
          </a:p>
          <a:p>
            <a:pPr>
              <a:lnSpc>
                <a:spcPct val="80000"/>
              </a:lnSpc>
            </a:pPr>
            <a:r>
              <a:rPr lang="sv-SE" sz="18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Kiosk</a:t>
            </a:r>
          </a:p>
          <a:p>
            <a:pPr>
              <a:lnSpc>
                <a:spcPct val="80000"/>
              </a:lnSpc>
            </a:pPr>
            <a:r>
              <a:rPr lang="sv-SE" sz="18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Julkalender Bingolotto</a:t>
            </a:r>
          </a:p>
          <a:p>
            <a:pPr>
              <a:lnSpc>
                <a:spcPct val="80000"/>
              </a:lnSpc>
            </a:pPr>
            <a:r>
              <a:rPr lang="sv-SE" sz="18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Bra kompis</a:t>
            </a:r>
          </a:p>
          <a:p>
            <a:pPr marL="742950" lvl="1" indent="-285750">
              <a:buFont typeface="Arial" panose="020B0604020202020204" pitchFamily="34" charset="0"/>
              <a:buChar char="•"/>
            </a:pPr>
            <a:endParaRPr lang="sv-SE" sz="1400" dirty="0"/>
          </a:p>
          <a:p>
            <a:pPr marL="0" lvl="1">
              <a:lnSpc>
                <a:spcPct val="80000"/>
              </a:lnSpc>
              <a:spcBef>
                <a:spcPts val="1000"/>
              </a:spcBef>
            </a:pPr>
            <a:endParaRPr lang="sv-SE" b="1" dirty="0">
              <a:solidFill>
                <a:schemeClr val="bg1"/>
              </a:solidFill>
              <a:latin typeface="Roboto" panose="02000000000000000000" pitchFamily="2" charset="0"/>
              <a:ea typeface="Roboto" panose="02000000000000000000" pitchFamily="2" charset="0"/>
              <a:cs typeface="Roboto" panose="02000000000000000000" pitchFamily="2" charset="0"/>
            </a:endParaRPr>
          </a:p>
          <a:p>
            <a:endParaRPr lang="sv-SE" sz="1600" dirty="0">
              <a:latin typeface="Roboto" panose="02000000000000000000" pitchFamily="2" charset="0"/>
              <a:ea typeface="Roboto" panose="02000000000000000000" pitchFamily="2" charset="0"/>
              <a:cs typeface="Roboto" panose="02000000000000000000" pitchFamily="2" charset="0"/>
            </a:endParaRPr>
          </a:p>
          <a:p>
            <a:endParaRPr lang="sv-SE" sz="1600" dirty="0"/>
          </a:p>
          <a:p>
            <a:endParaRPr lang="sv-SE" sz="1600" dirty="0"/>
          </a:p>
        </p:txBody>
      </p:sp>
    </p:spTree>
    <p:extLst>
      <p:ext uri="{BB962C8B-B14F-4D97-AF65-F5344CB8AC3E}">
        <p14:creationId xmlns:p14="http://schemas.microsoft.com/office/powerpoint/2010/main" val="4022016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2BC224F5-FA80-43F8-689B-E9609EC19BCE}"/>
              </a:ext>
            </a:extLst>
          </p:cNvPr>
          <p:cNvPicPr>
            <a:picLocks noChangeAspect="1"/>
          </p:cNvPicPr>
          <p:nvPr/>
        </p:nvPicPr>
        <p:blipFill>
          <a:blip r:embed="rId2"/>
          <a:stretch>
            <a:fillRect/>
          </a:stretch>
        </p:blipFill>
        <p:spPr>
          <a:xfrm>
            <a:off x="1265682" y="306419"/>
            <a:ext cx="2554224" cy="850392"/>
          </a:xfrm>
          <a:prstGeom prst="rect">
            <a:avLst/>
          </a:prstGeom>
        </p:spPr>
      </p:pic>
      <p:sp>
        <p:nvSpPr>
          <p:cNvPr id="2" name="Rubrik 1">
            <a:extLst>
              <a:ext uri="{FF2B5EF4-FFF2-40B4-BE49-F238E27FC236}">
                <a16:creationId xmlns:a16="http://schemas.microsoft.com/office/drawing/2014/main" id="{66F09CA1-DF2E-2131-3817-BBD71E8E4FCF}"/>
              </a:ext>
            </a:extLst>
          </p:cNvPr>
          <p:cNvSpPr>
            <a:spLocks noGrp="1"/>
          </p:cNvSpPr>
          <p:nvPr>
            <p:ph type="title"/>
          </p:nvPr>
        </p:nvSpPr>
        <p:spPr>
          <a:xfrm>
            <a:off x="1395239" y="-694753"/>
            <a:ext cx="6938757" cy="2852737"/>
          </a:xfrm>
        </p:spPr>
        <p:txBody>
          <a:bodyPr/>
          <a:lstStyle/>
          <a:p>
            <a:r>
              <a:rPr lang="sv-SE" sz="6000" b="1" dirty="0">
                <a:effectLst/>
                <a:latin typeface="Bebas Neue Bold" panose="020B0606020202050201" pitchFamily="34" charset="77"/>
              </a:rPr>
              <a:t>lagkassa</a:t>
            </a:r>
            <a:br>
              <a:rPr lang="sv-SE" sz="6000" b="1" dirty="0">
                <a:effectLst/>
                <a:latin typeface="Bebas Neue Bold" panose="020B0606020202050201" pitchFamily="34" charset="77"/>
              </a:rPr>
            </a:br>
            <a:endParaRPr lang="sv-SE" dirty="0"/>
          </a:p>
        </p:txBody>
      </p:sp>
      <p:sp>
        <p:nvSpPr>
          <p:cNvPr id="3" name="Platshållare för text 2">
            <a:extLst>
              <a:ext uri="{FF2B5EF4-FFF2-40B4-BE49-F238E27FC236}">
                <a16:creationId xmlns:a16="http://schemas.microsoft.com/office/drawing/2014/main" id="{AB9EF330-B8A7-7B64-8B12-677674657FA5}"/>
              </a:ext>
            </a:extLst>
          </p:cNvPr>
          <p:cNvSpPr>
            <a:spLocks noGrp="1"/>
          </p:cNvSpPr>
          <p:nvPr>
            <p:ph type="body" idx="1"/>
          </p:nvPr>
        </p:nvSpPr>
        <p:spPr>
          <a:xfrm>
            <a:off x="664697" y="1484539"/>
            <a:ext cx="9031208" cy="4438651"/>
          </a:xfrm>
        </p:spPr>
        <p:txBody>
          <a:bodyPr>
            <a:normAutofit fontScale="92500" lnSpcReduction="10000"/>
          </a:bodyPr>
          <a:lstStyle/>
          <a:p>
            <a:r>
              <a:rPr lang="en-US" sz="1200" b="1" dirty="0">
                <a:latin typeface="Roboto" panose="02000000000000000000" pitchFamily="2" charset="0"/>
                <a:ea typeface="Roboto" panose="02000000000000000000" pitchFamily="2" charset="0"/>
                <a:cs typeface="Roboto" panose="02000000000000000000" pitchFamily="2" charset="0"/>
              </a:rPr>
              <a:t>100kr </a:t>
            </a:r>
            <a:r>
              <a:rPr lang="en-US" sz="1200" b="1" dirty="0" err="1">
                <a:latin typeface="Roboto" panose="02000000000000000000" pitchFamily="2" charset="0"/>
                <a:ea typeface="Roboto" panose="02000000000000000000" pitchFamily="2" charset="0"/>
                <a:cs typeface="Roboto" panose="02000000000000000000" pitchFamily="2" charset="0"/>
              </a:rPr>
              <a:t>betalas</a:t>
            </a:r>
            <a:r>
              <a:rPr lang="en-US" sz="1200" b="1" dirty="0">
                <a:latin typeface="Roboto" panose="02000000000000000000" pitchFamily="2" charset="0"/>
                <a:ea typeface="Roboto" panose="02000000000000000000" pitchFamily="2" charset="0"/>
                <a:cs typeface="Roboto" panose="02000000000000000000" pitchFamily="2" charset="0"/>
              </a:rPr>
              <a:t> I </a:t>
            </a:r>
            <a:r>
              <a:rPr lang="en-US" sz="1200" b="1" dirty="0" err="1">
                <a:latin typeface="Roboto" panose="02000000000000000000" pitchFamily="2" charset="0"/>
                <a:ea typeface="Roboto" panose="02000000000000000000" pitchFamily="2" charset="0"/>
                <a:cs typeface="Roboto" panose="02000000000000000000" pitchFamily="2" charset="0"/>
              </a:rPr>
              <a:t>samband</a:t>
            </a:r>
            <a:r>
              <a:rPr lang="en-US" sz="1200" b="1" dirty="0">
                <a:latin typeface="Roboto" panose="02000000000000000000" pitchFamily="2" charset="0"/>
                <a:ea typeface="Roboto" panose="02000000000000000000" pitchFamily="2" charset="0"/>
                <a:cs typeface="Roboto" panose="02000000000000000000" pitchFamily="2" charset="0"/>
              </a:rPr>
              <a:t> med </a:t>
            </a:r>
            <a:r>
              <a:rPr lang="en-US" sz="1200" b="1" dirty="0" err="1">
                <a:latin typeface="Roboto" panose="02000000000000000000" pitchFamily="2" charset="0"/>
                <a:ea typeface="Roboto" panose="02000000000000000000" pitchFamily="2" charset="0"/>
                <a:cs typeface="Roboto" panose="02000000000000000000" pitchFamily="2" charset="0"/>
              </a:rPr>
              <a:t>att</a:t>
            </a:r>
            <a:r>
              <a:rPr lang="en-US" sz="1200" b="1" dirty="0">
                <a:latin typeface="Roboto" panose="02000000000000000000" pitchFamily="2" charset="0"/>
                <a:ea typeface="Roboto" panose="02000000000000000000" pitchFamily="2" charset="0"/>
                <a:cs typeface="Roboto" panose="02000000000000000000" pitchFamily="2" charset="0"/>
              </a:rPr>
              <a:t> faktura för </a:t>
            </a:r>
            <a:r>
              <a:rPr lang="en-US" sz="1200" b="1" dirty="0" err="1">
                <a:latin typeface="Roboto" panose="02000000000000000000" pitchFamily="2" charset="0"/>
                <a:ea typeface="Roboto" panose="02000000000000000000" pitchFamily="2" charset="0"/>
                <a:cs typeface="Roboto" panose="02000000000000000000" pitchFamily="2" charset="0"/>
              </a:rPr>
              <a:t>medlemskap</a:t>
            </a:r>
            <a:r>
              <a:rPr lang="en-US" sz="1200" b="1" dirty="0">
                <a:latin typeface="Roboto" panose="02000000000000000000" pitchFamily="2" charset="0"/>
                <a:ea typeface="Roboto" panose="02000000000000000000" pitchFamily="2" charset="0"/>
                <a:cs typeface="Roboto" panose="02000000000000000000" pitchFamily="2" charset="0"/>
              </a:rPr>
              <a:t> </a:t>
            </a:r>
            <a:r>
              <a:rPr lang="en-US" sz="1200" b="1" dirty="0" err="1">
                <a:latin typeface="Roboto" panose="02000000000000000000" pitchFamily="2" charset="0"/>
                <a:ea typeface="Roboto" panose="02000000000000000000" pitchFamily="2" charset="0"/>
                <a:cs typeface="Roboto" panose="02000000000000000000" pitchFamily="2" charset="0"/>
              </a:rPr>
              <a:t>och</a:t>
            </a:r>
            <a:r>
              <a:rPr lang="en-US" sz="1200" b="1" dirty="0">
                <a:latin typeface="Roboto" panose="02000000000000000000" pitchFamily="2" charset="0"/>
                <a:ea typeface="Roboto" panose="02000000000000000000" pitchFamily="2" charset="0"/>
                <a:cs typeface="Roboto" panose="02000000000000000000" pitchFamily="2" charset="0"/>
              </a:rPr>
              <a:t> </a:t>
            </a:r>
            <a:r>
              <a:rPr lang="en-US" sz="1200" b="1" dirty="0" err="1">
                <a:latin typeface="Roboto" panose="02000000000000000000" pitchFamily="2" charset="0"/>
                <a:ea typeface="Roboto" panose="02000000000000000000" pitchFamily="2" charset="0"/>
                <a:cs typeface="Roboto" panose="02000000000000000000" pitchFamily="2" charset="0"/>
              </a:rPr>
              <a:t>aktivitetsavgift</a:t>
            </a:r>
            <a:r>
              <a:rPr lang="en-US" sz="1200" b="1" dirty="0">
                <a:latin typeface="Roboto" panose="02000000000000000000" pitchFamily="2" charset="0"/>
                <a:ea typeface="Roboto" panose="02000000000000000000" pitchFamily="2" charset="0"/>
                <a:cs typeface="Roboto" panose="02000000000000000000" pitchFamily="2" charset="0"/>
              </a:rPr>
              <a:t> </a:t>
            </a:r>
            <a:r>
              <a:rPr lang="en-US" sz="1200" b="1" dirty="0" err="1">
                <a:latin typeface="Roboto" panose="02000000000000000000" pitchFamily="2" charset="0"/>
                <a:ea typeface="Roboto" panose="02000000000000000000" pitchFamily="2" charset="0"/>
                <a:cs typeface="Roboto" panose="02000000000000000000" pitchFamily="2" charset="0"/>
              </a:rPr>
              <a:t>betalas</a:t>
            </a:r>
            <a:r>
              <a:rPr lang="en-US" sz="1200" b="1" dirty="0">
                <a:latin typeface="Roboto" panose="02000000000000000000" pitchFamily="2" charset="0"/>
                <a:ea typeface="Roboto" panose="02000000000000000000" pitchFamily="2" charset="0"/>
                <a:cs typeface="Roboto" panose="02000000000000000000" pitchFamily="2" charset="0"/>
              </a:rPr>
              <a:t>. </a:t>
            </a:r>
          </a:p>
          <a:p>
            <a:pPr marL="0" indent="0">
              <a:buNone/>
            </a:pPr>
            <a:endParaRPr lang="en-US" sz="1200" b="1" dirty="0">
              <a:latin typeface="Roboto" panose="02000000000000000000" pitchFamily="2" charset="0"/>
              <a:ea typeface="Roboto" panose="02000000000000000000" pitchFamily="2" charset="0"/>
              <a:cs typeface="Roboto" panose="02000000000000000000" pitchFamily="2" charset="0"/>
            </a:endParaRPr>
          </a:p>
          <a:p>
            <a:pPr marL="0" indent="0">
              <a:buNone/>
            </a:pPr>
            <a:r>
              <a:rPr lang="en-US" sz="1200" b="1" dirty="0" err="1">
                <a:latin typeface="Roboto" panose="02000000000000000000" pitchFamily="2" charset="0"/>
                <a:ea typeface="Roboto" panose="02000000000000000000" pitchFamily="2" charset="0"/>
                <a:cs typeface="Roboto" panose="02000000000000000000" pitchFamily="2" charset="0"/>
              </a:rPr>
              <a:t>Varför</a:t>
            </a:r>
            <a:r>
              <a:rPr lang="en-US" sz="1200" b="1" dirty="0">
                <a:latin typeface="Roboto" panose="02000000000000000000" pitchFamily="2" charset="0"/>
                <a:ea typeface="Roboto" panose="02000000000000000000" pitchFamily="2" charset="0"/>
                <a:cs typeface="Roboto" panose="02000000000000000000" pitchFamily="2" charset="0"/>
              </a:rPr>
              <a:t> </a:t>
            </a:r>
            <a:r>
              <a:rPr lang="en-US" sz="1200" b="1" dirty="0" err="1">
                <a:latin typeface="Roboto" panose="02000000000000000000" pitchFamily="2" charset="0"/>
                <a:ea typeface="Roboto" panose="02000000000000000000" pitchFamily="2" charset="0"/>
                <a:cs typeface="Roboto" panose="02000000000000000000" pitchFamily="2" charset="0"/>
              </a:rPr>
              <a:t>finns</a:t>
            </a:r>
            <a:r>
              <a:rPr lang="en-US" sz="1200" b="1" dirty="0">
                <a:latin typeface="Roboto" panose="02000000000000000000" pitchFamily="2" charset="0"/>
                <a:ea typeface="Roboto" panose="02000000000000000000" pitchFamily="2" charset="0"/>
                <a:cs typeface="Roboto" panose="02000000000000000000" pitchFamily="2" charset="0"/>
              </a:rPr>
              <a:t> </a:t>
            </a:r>
            <a:r>
              <a:rPr lang="en-US" sz="1200" b="1" dirty="0" err="1">
                <a:latin typeface="Roboto" panose="02000000000000000000" pitchFamily="2" charset="0"/>
                <a:ea typeface="Roboto" panose="02000000000000000000" pitchFamily="2" charset="0"/>
                <a:cs typeface="Roboto" panose="02000000000000000000" pitchFamily="2" charset="0"/>
              </a:rPr>
              <a:t>lagkassa</a:t>
            </a:r>
            <a:r>
              <a:rPr lang="en-US" sz="1200" b="1" dirty="0">
                <a:latin typeface="Roboto" panose="02000000000000000000" pitchFamily="2" charset="0"/>
                <a:ea typeface="Roboto" panose="02000000000000000000" pitchFamily="2" charset="0"/>
                <a:cs typeface="Roboto" panose="02000000000000000000" pitchFamily="2" charset="0"/>
              </a:rPr>
              <a:t>?</a:t>
            </a:r>
          </a:p>
          <a:p>
            <a:pPr marL="0" indent="0">
              <a:buNone/>
            </a:pPr>
            <a:r>
              <a:rPr lang="en-US" sz="1200" b="1" dirty="0">
                <a:latin typeface="Roboto" panose="02000000000000000000" pitchFamily="2" charset="0"/>
                <a:ea typeface="Roboto" panose="02000000000000000000" pitchFamily="2" charset="0"/>
                <a:cs typeface="Roboto" panose="02000000000000000000" pitchFamily="2" charset="0"/>
              </a:rPr>
              <a:t>	</a:t>
            </a:r>
            <a:r>
              <a:rPr lang="en-US" sz="12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För </a:t>
            </a:r>
            <a:r>
              <a:rPr lang="en-US" sz="12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att</a:t>
            </a:r>
            <a:r>
              <a:rPr lang="en-US" sz="12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a:t>
            </a:r>
            <a:r>
              <a:rPr lang="en-US" sz="12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kunna</a:t>
            </a:r>
            <a:r>
              <a:rPr lang="en-US" sz="12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a:t>
            </a:r>
            <a:r>
              <a:rPr lang="en-US" sz="12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betala</a:t>
            </a:r>
            <a:r>
              <a:rPr lang="en-US" sz="12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a:t>
            </a:r>
            <a:r>
              <a:rPr lang="en-US" sz="12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cuper</a:t>
            </a:r>
            <a:endParaRPr lang="en-US" sz="12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endParaRPr>
          </a:p>
          <a:p>
            <a:pPr marL="0" indent="0">
              <a:buNone/>
            </a:pPr>
            <a:r>
              <a:rPr lang="en-US" sz="12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För </a:t>
            </a:r>
            <a:r>
              <a:rPr lang="en-US" sz="12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att</a:t>
            </a:r>
            <a:r>
              <a:rPr lang="en-US" sz="12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a:t>
            </a:r>
            <a:r>
              <a:rPr lang="en-US" sz="12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kunna</a:t>
            </a:r>
            <a:r>
              <a:rPr lang="en-US" sz="12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a:t>
            </a:r>
            <a:r>
              <a:rPr lang="en-US" sz="12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hitta</a:t>
            </a:r>
            <a:r>
              <a:rPr lang="en-US" sz="12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a:t>
            </a:r>
            <a:r>
              <a:rPr lang="en-US" sz="12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på</a:t>
            </a:r>
            <a:r>
              <a:rPr lang="en-US" sz="12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a:t>
            </a:r>
            <a:r>
              <a:rPr lang="en-US" sz="12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aktiviter</a:t>
            </a:r>
            <a:r>
              <a:rPr lang="en-US" sz="12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a:t>
            </a:r>
            <a:r>
              <a:rPr lang="en-US" sz="12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utanför</a:t>
            </a:r>
            <a:r>
              <a:rPr lang="en-US" sz="12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a:t>
            </a:r>
            <a:r>
              <a:rPr lang="en-US" sz="12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fotbollsplanen</a:t>
            </a:r>
            <a:endParaRPr lang="en-US" sz="12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endParaRPr>
          </a:p>
          <a:p>
            <a:pPr marL="0" indent="0">
              <a:buNone/>
            </a:pPr>
            <a:r>
              <a:rPr lang="en-US" sz="1200" b="1" dirty="0">
                <a:latin typeface="Roboto" panose="02000000000000000000" pitchFamily="2" charset="0"/>
                <a:ea typeface="Roboto" panose="02000000000000000000" pitchFamily="2" charset="0"/>
                <a:cs typeface="Roboto" panose="02000000000000000000" pitchFamily="2" charset="0"/>
              </a:rPr>
              <a:t>Hur </a:t>
            </a:r>
            <a:r>
              <a:rPr lang="en-US" sz="1200" b="1" dirty="0" err="1">
                <a:latin typeface="Roboto" panose="02000000000000000000" pitchFamily="2" charset="0"/>
                <a:ea typeface="Roboto" panose="02000000000000000000" pitchFamily="2" charset="0"/>
                <a:cs typeface="Roboto" panose="02000000000000000000" pitchFamily="2" charset="0"/>
              </a:rPr>
              <a:t>kan</a:t>
            </a:r>
            <a:r>
              <a:rPr lang="en-US" sz="1200" b="1" dirty="0">
                <a:latin typeface="Roboto" panose="02000000000000000000" pitchFamily="2" charset="0"/>
                <a:ea typeface="Roboto" panose="02000000000000000000" pitchFamily="2" charset="0"/>
                <a:cs typeface="Roboto" panose="02000000000000000000" pitchFamily="2" charset="0"/>
              </a:rPr>
              <a:t> man </a:t>
            </a:r>
            <a:r>
              <a:rPr lang="en-US" sz="1200" b="1" dirty="0" err="1">
                <a:latin typeface="Roboto" panose="02000000000000000000" pitchFamily="2" charset="0"/>
                <a:ea typeface="Roboto" panose="02000000000000000000" pitchFamily="2" charset="0"/>
                <a:cs typeface="Roboto" panose="02000000000000000000" pitchFamily="2" charset="0"/>
              </a:rPr>
              <a:t>utöka</a:t>
            </a:r>
            <a:r>
              <a:rPr lang="en-US" sz="1200" b="1" dirty="0">
                <a:latin typeface="Roboto" panose="02000000000000000000" pitchFamily="2" charset="0"/>
                <a:ea typeface="Roboto" panose="02000000000000000000" pitchFamily="2" charset="0"/>
                <a:cs typeface="Roboto" panose="02000000000000000000" pitchFamily="2" charset="0"/>
              </a:rPr>
              <a:t> sin </a:t>
            </a:r>
            <a:r>
              <a:rPr lang="en-US" sz="1200" b="1" dirty="0" err="1">
                <a:latin typeface="Roboto" panose="02000000000000000000" pitchFamily="2" charset="0"/>
                <a:ea typeface="Roboto" panose="02000000000000000000" pitchFamily="2" charset="0"/>
                <a:cs typeface="Roboto" panose="02000000000000000000" pitchFamily="2" charset="0"/>
              </a:rPr>
              <a:t>lagkassa</a:t>
            </a:r>
            <a:r>
              <a:rPr lang="en-US" sz="1200" b="1" dirty="0">
                <a:latin typeface="Roboto" panose="02000000000000000000" pitchFamily="2" charset="0"/>
                <a:ea typeface="Roboto" panose="02000000000000000000" pitchFamily="2" charset="0"/>
                <a:cs typeface="Roboto" panose="02000000000000000000" pitchFamily="2" charset="0"/>
              </a:rPr>
              <a:t>?</a:t>
            </a:r>
          </a:p>
          <a:p>
            <a:pPr marL="0" indent="0">
              <a:buNone/>
            </a:pPr>
            <a:r>
              <a:rPr lang="en-US" sz="1200" b="1" dirty="0">
                <a:latin typeface="Roboto" panose="02000000000000000000" pitchFamily="2" charset="0"/>
                <a:ea typeface="Roboto" panose="02000000000000000000" pitchFamily="2" charset="0"/>
                <a:cs typeface="Roboto" panose="02000000000000000000" pitchFamily="2" charset="0"/>
              </a:rPr>
              <a:t>	</a:t>
            </a:r>
            <a:r>
              <a:rPr lang="en-US" sz="12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Försäljning</a:t>
            </a:r>
            <a:endParaRPr lang="en-US" sz="12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endParaRPr>
          </a:p>
          <a:p>
            <a:pPr marL="0" indent="0">
              <a:buNone/>
            </a:pPr>
            <a:r>
              <a:rPr lang="en-US" sz="12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a:t>
            </a:r>
            <a:r>
              <a:rPr lang="en-US" sz="12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etc</a:t>
            </a:r>
            <a:r>
              <a:rPr lang="en-US" sz="12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a:t>
            </a:r>
          </a:p>
          <a:p>
            <a:pPr marL="0" indent="0">
              <a:buNone/>
            </a:pPr>
            <a:r>
              <a:rPr lang="en-US" sz="1200" b="1" dirty="0">
                <a:latin typeface="Roboto" panose="02000000000000000000" pitchFamily="2" charset="0"/>
                <a:ea typeface="Roboto" panose="02000000000000000000" pitchFamily="2" charset="0"/>
                <a:cs typeface="Roboto" panose="02000000000000000000" pitchFamily="2" charset="0"/>
              </a:rPr>
              <a:t>Vad </a:t>
            </a:r>
            <a:r>
              <a:rPr lang="en-US" sz="1200" b="1" dirty="0" err="1">
                <a:latin typeface="Roboto" panose="02000000000000000000" pitchFamily="2" charset="0"/>
                <a:ea typeface="Roboto" panose="02000000000000000000" pitchFamily="2" charset="0"/>
                <a:cs typeface="Roboto" panose="02000000000000000000" pitchFamily="2" charset="0"/>
              </a:rPr>
              <a:t>krävs</a:t>
            </a:r>
            <a:r>
              <a:rPr lang="en-US" sz="1200" b="1" dirty="0">
                <a:latin typeface="Roboto" panose="02000000000000000000" pitchFamily="2" charset="0"/>
                <a:ea typeface="Roboto" panose="02000000000000000000" pitchFamily="2" charset="0"/>
                <a:cs typeface="Roboto" panose="02000000000000000000" pitchFamily="2" charset="0"/>
              </a:rPr>
              <a:t> för </a:t>
            </a:r>
            <a:r>
              <a:rPr lang="en-US" sz="1200" b="1" dirty="0" err="1">
                <a:latin typeface="Roboto" panose="02000000000000000000" pitchFamily="2" charset="0"/>
                <a:ea typeface="Roboto" panose="02000000000000000000" pitchFamily="2" charset="0"/>
                <a:cs typeface="Roboto" panose="02000000000000000000" pitchFamily="2" charset="0"/>
              </a:rPr>
              <a:t>att</a:t>
            </a:r>
            <a:r>
              <a:rPr lang="en-US" sz="1200" b="1" dirty="0">
                <a:latin typeface="Roboto" panose="02000000000000000000" pitchFamily="2" charset="0"/>
                <a:ea typeface="Roboto" panose="02000000000000000000" pitchFamily="2" charset="0"/>
                <a:cs typeface="Roboto" panose="02000000000000000000" pitchFamily="2" charset="0"/>
              </a:rPr>
              <a:t> </a:t>
            </a:r>
            <a:r>
              <a:rPr lang="en-US" sz="1200" b="1" dirty="0" err="1">
                <a:latin typeface="Roboto" panose="02000000000000000000" pitchFamily="2" charset="0"/>
                <a:ea typeface="Roboto" panose="02000000000000000000" pitchFamily="2" charset="0"/>
                <a:cs typeface="Roboto" panose="02000000000000000000" pitchFamily="2" charset="0"/>
              </a:rPr>
              <a:t>utöka</a:t>
            </a:r>
            <a:r>
              <a:rPr lang="en-US" sz="1200" b="1" dirty="0">
                <a:latin typeface="Roboto" panose="02000000000000000000" pitchFamily="2" charset="0"/>
                <a:ea typeface="Roboto" panose="02000000000000000000" pitchFamily="2" charset="0"/>
                <a:cs typeface="Roboto" panose="02000000000000000000" pitchFamily="2" charset="0"/>
              </a:rPr>
              <a:t> sin </a:t>
            </a:r>
            <a:r>
              <a:rPr lang="en-US" sz="1200" b="1" dirty="0" err="1">
                <a:latin typeface="Roboto" panose="02000000000000000000" pitchFamily="2" charset="0"/>
                <a:ea typeface="Roboto" panose="02000000000000000000" pitchFamily="2" charset="0"/>
                <a:cs typeface="Roboto" panose="02000000000000000000" pitchFamily="2" charset="0"/>
              </a:rPr>
              <a:t>lagkassa</a:t>
            </a:r>
            <a:r>
              <a:rPr lang="en-US" sz="1200" b="1" dirty="0">
                <a:latin typeface="Roboto" panose="02000000000000000000" pitchFamily="2" charset="0"/>
                <a:ea typeface="Roboto" panose="02000000000000000000" pitchFamily="2" charset="0"/>
                <a:cs typeface="Roboto" panose="02000000000000000000" pitchFamily="2" charset="0"/>
              </a:rPr>
              <a:t>?</a:t>
            </a:r>
          </a:p>
          <a:p>
            <a:pPr marL="0" indent="0">
              <a:buNone/>
            </a:pPr>
            <a:r>
              <a:rPr lang="en-US" sz="12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a:t>
            </a:r>
            <a:r>
              <a:rPr lang="en-US" sz="12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Engagerade</a:t>
            </a:r>
            <a:r>
              <a:rPr lang="en-US" sz="12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Barn </a:t>
            </a:r>
          </a:p>
          <a:p>
            <a:pPr marL="0" indent="0">
              <a:buNone/>
            </a:pPr>
            <a:r>
              <a:rPr lang="en-US" sz="12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a:t>
            </a:r>
            <a:r>
              <a:rPr lang="en-US" sz="12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Engagerade</a:t>
            </a:r>
            <a:r>
              <a:rPr lang="en-US" sz="12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a:t>
            </a:r>
            <a:r>
              <a:rPr lang="en-US" sz="12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Föräldrar</a:t>
            </a:r>
            <a:endParaRPr lang="en-US" sz="12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endParaRPr>
          </a:p>
          <a:p>
            <a:pPr marL="0" indent="0">
              <a:buNone/>
            </a:pPr>
            <a:r>
              <a:rPr lang="en-US" sz="12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a:t>
            </a:r>
            <a:r>
              <a:rPr lang="en-US" sz="12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Engagerad</a:t>
            </a:r>
            <a:r>
              <a:rPr lang="en-US" sz="12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Admin</a:t>
            </a:r>
          </a:p>
          <a:p>
            <a:pPr marL="0" indent="0">
              <a:buNone/>
            </a:pPr>
            <a:r>
              <a:rPr lang="en-US" sz="12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a:t>
            </a:r>
            <a:r>
              <a:rPr lang="en-US" sz="12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Engagerade</a:t>
            </a:r>
            <a:r>
              <a:rPr lang="en-US" sz="12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a:t>
            </a:r>
            <a:r>
              <a:rPr lang="en-US" sz="12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Tränare</a:t>
            </a:r>
            <a:endParaRPr lang="en-US" sz="12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endParaRPr>
          </a:p>
          <a:p>
            <a:pPr marL="0" indent="0">
              <a:buNone/>
            </a:pPr>
            <a:r>
              <a:rPr lang="en-US" sz="2000" dirty="0">
                <a:latin typeface="Roboto" panose="02000000000000000000" pitchFamily="2" charset="0"/>
                <a:ea typeface="Roboto" panose="02000000000000000000" pitchFamily="2" charset="0"/>
                <a:cs typeface="Roboto" panose="02000000000000000000" pitchFamily="2" charset="0"/>
              </a:rPr>
              <a:t>	</a:t>
            </a:r>
          </a:p>
          <a:p>
            <a:pPr marL="0" indent="0">
              <a:buNone/>
            </a:pPr>
            <a:r>
              <a:rPr lang="en-US" sz="2000" dirty="0"/>
              <a:t> </a:t>
            </a:r>
            <a:endParaRPr lang="sv-SE" b="1" dirty="0">
              <a:solidFill>
                <a:schemeClr val="bg1"/>
              </a:solidFill>
              <a:latin typeface="Roboto" panose="02000000000000000000" pitchFamily="2" charset="0"/>
              <a:ea typeface="Roboto" panose="02000000000000000000" pitchFamily="2" charset="0"/>
              <a:cs typeface="Roboto" panose="02000000000000000000" pitchFamily="2" charset="0"/>
            </a:endParaRPr>
          </a:p>
          <a:p>
            <a:endParaRPr lang="sv-SE" sz="1600" dirty="0">
              <a:latin typeface="Roboto" panose="02000000000000000000" pitchFamily="2" charset="0"/>
              <a:ea typeface="Roboto" panose="02000000000000000000" pitchFamily="2" charset="0"/>
              <a:cs typeface="Roboto" panose="02000000000000000000" pitchFamily="2" charset="0"/>
            </a:endParaRPr>
          </a:p>
          <a:p>
            <a:endParaRPr lang="sv-SE" sz="1600" dirty="0"/>
          </a:p>
          <a:p>
            <a:endParaRPr lang="sv-SE" sz="1600" dirty="0"/>
          </a:p>
        </p:txBody>
      </p:sp>
    </p:spTree>
    <p:extLst>
      <p:ext uri="{BB962C8B-B14F-4D97-AF65-F5344CB8AC3E}">
        <p14:creationId xmlns:p14="http://schemas.microsoft.com/office/powerpoint/2010/main" val="3883811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2BC224F5-FA80-43F8-689B-E9609EC19BCE}"/>
              </a:ext>
            </a:extLst>
          </p:cNvPr>
          <p:cNvPicPr>
            <a:picLocks noChangeAspect="1"/>
          </p:cNvPicPr>
          <p:nvPr/>
        </p:nvPicPr>
        <p:blipFill>
          <a:blip r:embed="rId2"/>
          <a:stretch>
            <a:fillRect/>
          </a:stretch>
        </p:blipFill>
        <p:spPr>
          <a:xfrm>
            <a:off x="1265682" y="306419"/>
            <a:ext cx="2554224" cy="850392"/>
          </a:xfrm>
          <a:prstGeom prst="rect">
            <a:avLst/>
          </a:prstGeom>
        </p:spPr>
      </p:pic>
      <p:sp>
        <p:nvSpPr>
          <p:cNvPr id="2" name="Rubrik 1">
            <a:extLst>
              <a:ext uri="{FF2B5EF4-FFF2-40B4-BE49-F238E27FC236}">
                <a16:creationId xmlns:a16="http://schemas.microsoft.com/office/drawing/2014/main" id="{66F09CA1-DF2E-2131-3817-BBD71E8E4FCF}"/>
              </a:ext>
            </a:extLst>
          </p:cNvPr>
          <p:cNvSpPr>
            <a:spLocks noGrp="1"/>
          </p:cNvSpPr>
          <p:nvPr>
            <p:ph type="title"/>
          </p:nvPr>
        </p:nvSpPr>
        <p:spPr>
          <a:xfrm>
            <a:off x="1395239" y="-694753"/>
            <a:ext cx="6938757" cy="2852737"/>
          </a:xfrm>
        </p:spPr>
        <p:txBody>
          <a:bodyPr/>
          <a:lstStyle/>
          <a:p>
            <a:r>
              <a:rPr lang="sv-SE" dirty="0" err="1"/>
              <a:t>träningsställ</a:t>
            </a:r>
            <a:br>
              <a:rPr lang="sv-SE" sz="6000" b="1" dirty="0">
                <a:effectLst/>
                <a:latin typeface="Bebas Neue Bold" panose="020B0606020202050201" pitchFamily="34" charset="77"/>
              </a:rPr>
            </a:br>
            <a:endParaRPr lang="sv-SE" dirty="0"/>
          </a:p>
        </p:txBody>
      </p:sp>
      <p:sp>
        <p:nvSpPr>
          <p:cNvPr id="3" name="Platshållare för text 2">
            <a:extLst>
              <a:ext uri="{FF2B5EF4-FFF2-40B4-BE49-F238E27FC236}">
                <a16:creationId xmlns:a16="http://schemas.microsoft.com/office/drawing/2014/main" id="{AB9EF330-B8A7-7B64-8B12-677674657FA5}"/>
              </a:ext>
            </a:extLst>
          </p:cNvPr>
          <p:cNvSpPr>
            <a:spLocks noGrp="1"/>
          </p:cNvSpPr>
          <p:nvPr>
            <p:ph type="body" idx="1"/>
          </p:nvPr>
        </p:nvSpPr>
        <p:spPr>
          <a:xfrm>
            <a:off x="629863" y="1310367"/>
            <a:ext cx="9031208" cy="4438651"/>
          </a:xfrm>
        </p:spPr>
        <p:txBody>
          <a:bodyPr>
            <a:normAutofit/>
          </a:bodyPr>
          <a:lstStyle/>
          <a:p>
            <a:pPr marL="0" indent="0">
              <a:buNone/>
            </a:pPr>
            <a:r>
              <a:rPr lang="en-US" sz="1100" b="1" dirty="0">
                <a:latin typeface="Roboto" panose="02000000000000000000" pitchFamily="2" charset="0"/>
                <a:ea typeface="Roboto" panose="02000000000000000000" pitchFamily="2" charset="0"/>
                <a:cs typeface="Roboto" panose="02000000000000000000" pitchFamily="2" charset="0"/>
              </a:rPr>
              <a:t>Var </a:t>
            </a:r>
            <a:r>
              <a:rPr lang="en-US" sz="1100" b="1" dirty="0" err="1">
                <a:latin typeface="Roboto" panose="02000000000000000000" pitchFamily="2" charset="0"/>
                <a:ea typeface="Roboto" panose="02000000000000000000" pitchFamily="2" charset="0"/>
                <a:cs typeface="Roboto" panose="02000000000000000000" pitchFamily="2" charset="0"/>
              </a:rPr>
              <a:t>kan</a:t>
            </a:r>
            <a:r>
              <a:rPr lang="en-US" sz="1100" b="1" dirty="0">
                <a:latin typeface="Roboto" panose="02000000000000000000" pitchFamily="2" charset="0"/>
                <a:ea typeface="Roboto" panose="02000000000000000000" pitchFamily="2" charset="0"/>
                <a:cs typeface="Roboto" panose="02000000000000000000" pitchFamily="2" charset="0"/>
              </a:rPr>
              <a:t> jag </a:t>
            </a:r>
            <a:r>
              <a:rPr lang="en-US" sz="1100" b="1" dirty="0" err="1">
                <a:latin typeface="Roboto" panose="02000000000000000000" pitchFamily="2" charset="0"/>
                <a:ea typeface="Roboto" panose="02000000000000000000" pitchFamily="2" charset="0"/>
                <a:cs typeface="Roboto" panose="02000000000000000000" pitchFamily="2" charset="0"/>
              </a:rPr>
              <a:t>beställa</a:t>
            </a:r>
            <a:r>
              <a:rPr lang="en-US" sz="1100" b="1" dirty="0">
                <a:latin typeface="Roboto" panose="02000000000000000000" pitchFamily="2" charset="0"/>
                <a:ea typeface="Roboto" panose="02000000000000000000" pitchFamily="2" charset="0"/>
                <a:cs typeface="Roboto" panose="02000000000000000000" pitchFamily="2" charset="0"/>
              </a:rPr>
              <a:t> </a:t>
            </a:r>
            <a:r>
              <a:rPr lang="en-US" sz="1100" b="1" dirty="0" err="1">
                <a:latin typeface="Roboto" panose="02000000000000000000" pitchFamily="2" charset="0"/>
                <a:ea typeface="Roboto" panose="02000000000000000000" pitchFamily="2" charset="0"/>
                <a:cs typeface="Roboto" panose="02000000000000000000" pitchFamily="2" charset="0"/>
              </a:rPr>
              <a:t>träningskläder</a:t>
            </a:r>
            <a:r>
              <a:rPr lang="en-US" sz="1100" b="1" dirty="0">
                <a:latin typeface="Roboto" panose="02000000000000000000" pitchFamily="2" charset="0"/>
                <a:ea typeface="Roboto" panose="02000000000000000000" pitchFamily="2" charset="0"/>
                <a:cs typeface="Roboto" panose="02000000000000000000" pitchFamily="2" charset="0"/>
              </a:rPr>
              <a:t> med Byttorps IF </a:t>
            </a:r>
            <a:r>
              <a:rPr lang="en-US" sz="1100" b="1" dirty="0" err="1">
                <a:latin typeface="Roboto" panose="02000000000000000000" pitchFamily="2" charset="0"/>
                <a:ea typeface="Roboto" panose="02000000000000000000" pitchFamily="2" charset="0"/>
                <a:cs typeface="Roboto" panose="02000000000000000000" pitchFamily="2" charset="0"/>
              </a:rPr>
              <a:t>logotyp</a:t>
            </a:r>
            <a:r>
              <a:rPr lang="en-US" sz="1100" b="1" dirty="0">
                <a:latin typeface="Roboto" panose="02000000000000000000" pitchFamily="2" charset="0"/>
                <a:ea typeface="Roboto" panose="02000000000000000000" pitchFamily="2" charset="0"/>
                <a:cs typeface="Roboto" panose="02000000000000000000" pitchFamily="2" charset="0"/>
              </a:rPr>
              <a:t>? </a:t>
            </a:r>
            <a:r>
              <a:rPr lang="en-US" sz="2000" dirty="0"/>
              <a:t>	</a:t>
            </a:r>
          </a:p>
          <a:p>
            <a:pPr marL="0" indent="0">
              <a:buNone/>
            </a:pPr>
            <a:r>
              <a:rPr lang="en-US" sz="2000" dirty="0"/>
              <a:t> 	</a:t>
            </a:r>
            <a:r>
              <a:rPr lang="en-US"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hlinkClick r:id="rId3">
                  <a:extLst>
                    <a:ext uri="{A12FA001-AC4F-418D-AE19-62706E023703}">
                      <ahyp:hlinkClr xmlns:ahyp="http://schemas.microsoft.com/office/drawing/2018/hyperlinkcolor" val="tx"/>
                    </a:ext>
                  </a:extLst>
                </a:hlinkClick>
              </a:rPr>
              <a:t>https://team.intersport.se/byttorps-if</a:t>
            </a:r>
            <a:r>
              <a:rPr lang="en-US"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a:t>
            </a:r>
          </a:p>
          <a:p>
            <a:pPr marL="0" lvl="1">
              <a:lnSpc>
                <a:spcPct val="80000"/>
              </a:lnSpc>
              <a:spcBef>
                <a:spcPts val="1000"/>
              </a:spcBef>
            </a:pPr>
            <a:endParaRPr lang="sv-SE" b="1" dirty="0">
              <a:solidFill>
                <a:schemeClr val="bg1"/>
              </a:solidFill>
              <a:latin typeface="Roboto" panose="02000000000000000000" pitchFamily="2" charset="0"/>
              <a:ea typeface="Roboto" panose="02000000000000000000" pitchFamily="2" charset="0"/>
              <a:cs typeface="Roboto" panose="02000000000000000000" pitchFamily="2" charset="0"/>
            </a:endParaRPr>
          </a:p>
          <a:p>
            <a:endParaRPr lang="sv-SE" sz="1600" dirty="0">
              <a:latin typeface="Roboto" panose="02000000000000000000" pitchFamily="2" charset="0"/>
              <a:ea typeface="Roboto" panose="02000000000000000000" pitchFamily="2" charset="0"/>
              <a:cs typeface="Roboto" panose="02000000000000000000" pitchFamily="2" charset="0"/>
            </a:endParaRPr>
          </a:p>
          <a:p>
            <a:endParaRPr lang="sv-SE" sz="1600" dirty="0"/>
          </a:p>
          <a:p>
            <a:endParaRPr lang="sv-SE" sz="1600" dirty="0"/>
          </a:p>
        </p:txBody>
      </p:sp>
      <p:pic>
        <p:nvPicPr>
          <p:cNvPr id="5" name="Picture 4">
            <a:extLst>
              <a:ext uri="{FF2B5EF4-FFF2-40B4-BE49-F238E27FC236}">
                <a16:creationId xmlns:a16="http://schemas.microsoft.com/office/drawing/2014/main" id="{C8A6DD58-8B28-6AA3-1873-1EF2C5B9FF06}"/>
              </a:ext>
            </a:extLst>
          </p:cNvPr>
          <p:cNvPicPr>
            <a:picLocks noChangeAspect="1"/>
          </p:cNvPicPr>
          <p:nvPr/>
        </p:nvPicPr>
        <p:blipFill rotWithShape="1">
          <a:blip r:embed="rId4"/>
          <a:srcRect l="5778" t="41768" r="80791" b="37289"/>
          <a:stretch/>
        </p:blipFill>
        <p:spPr>
          <a:xfrm>
            <a:off x="1395239" y="2665085"/>
            <a:ext cx="3878183" cy="3401662"/>
          </a:xfrm>
          <a:prstGeom prst="rect">
            <a:avLst/>
          </a:prstGeom>
        </p:spPr>
      </p:pic>
      <p:pic>
        <p:nvPicPr>
          <p:cNvPr id="6" name="Picture 5">
            <a:extLst>
              <a:ext uri="{FF2B5EF4-FFF2-40B4-BE49-F238E27FC236}">
                <a16:creationId xmlns:a16="http://schemas.microsoft.com/office/drawing/2014/main" id="{F79B102F-C25A-9E8E-2B9D-32AAA6BD74BA}"/>
              </a:ext>
            </a:extLst>
          </p:cNvPr>
          <p:cNvPicPr>
            <a:picLocks noChangeAspect="1"/>
          </p:cNvPicPr>
          <p:nvPr/>
        </p:nvPicPr>
        <p:blipFill rotWithShape="1">
          <a:blip r:embed="rId5"/>
          <a:srcRect l="53417" t="32516" r="33419" b="45725"/>
          <a:stretch/>
        </p:blipFill>
        <p:spPr>
          <a:xfrm>
            <a:off x="6096000" y="2683709"/>
            <a:ext cx="3638550" cy="3383038"/>
          </a:xfrm>
          <a:prstGeom prst="rect">
            <a:avLst/>
          </a:prstGeom>
        </p:spPr>
      </p:pic>
    </p:spTree>
    <p:extLst>
      <p:ext uri="{BB962C8B-B14F-4D97-AF65-F5344CB8AC3E}">
        <p14:creationId xmlns:p14="http://schemas.microsoft.com/office/powerpoint/2010/main" val="3673636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0408E39-50F6-A412-3F32-6323D18B0585}"/>
              </a:ext>
            </a:extLst>
          </p:cNvPr>
          <p:cNvSpPr>
            <a:spLocks noGrp="1"/>
          </p:cNvSpPr>
          <p:nvPr>
            <p:ph type="ctrTitle"/>
          </p:nvPr>
        </p:nvSpPr>
        <p:spPr>
          <a:xfrm>
            <a:off x="1524000" y="3187165"/>
            <a:ext cx="9144000" cy="2387600"/>
          </a:xfrm>
        </p:spPr>
        <p:txBody>
          <a:bodyPr/>
          <a:lstStyle/>
          <a:p>
            <a:r>
              <a:rPr lang="sv-SE" dirty="0"/>
              <a:t>Tack för visat intresse</a:t>
            </a:r>
            <a:br>
              <a:rPr lang="sv-SE" dirty="0"/>
            </a:br>
            <a:r>
              <a:rPr lang="sv-SE" dirty="0"/>
              <a:t>Vi ses på fotbollsplanen</a:t>
            </a:r>
          </a:p>
        </p:txBody>
      </p:sp>
      <p:sp>
        <p:nvSpPr>
          <p:cNvPr id="3" name="Underrubrik 2">
            <a:extLst>
              <a:ext uri="{FF2B5EF4-FFF2-40B4-BE49-F238E27FC236}">
                <a16:creationId xmlns:a16="http://schemas.microsoft.com/office/drawing/2014/main" id="{2BBE9634-30C6-0674-2F5C-78D5EEB079B9}"/>
              </a:ext>
            </a:extLst>
          </p:cNvPr>
          <p:cNvSpPr>
            <a:spLocks noGrp="1"/>
          </p:cNvSpPr>
          <p:nvPr>
            <p:ph type="subTitle" idx="1"/>
          </p:nvPr>
        </p:nvSpPr>
        <p:spPr>
          <a:xfrm>
            <a:off x="1524000" y="5640191"/>
            <a:ext cx="9144000" cy="1655762"/>
          </a:xfrm>
        </p:spPr>
        <p:txBody>
          <a:bodyPr/>
          <a:lstStyle/>
          <a:p>
            <a:r>
              <a:rPr lang="sv-SE" dirty="0"/>
              <a:t>Spelform 9 mot 9</a:t>
            </a:r>
          </a:p>
        </p:txBody>
      </p:sp>
      <p:pic>
        <p:nvPicPr>
          <p:cNvPr id="6" name="Bildobjekt 5">
            <a:extLst>
              <a:ext uri="{FF2B5EF4-FFF2-40B4-BE49-F238E27FC236}">
                <a16:creationId xmlns:a16="http://schemas.microsoft.com/office/drawing/2014/main" id="{56AF9343-4DA2-F45C-87F4-667F639C91FC}"/>
              </a:ext>
            </a:extLst>
          </p:cNvPr>
          <p:cNvPicPr>
            <a:picLocks noChangeAspect="1"/>
          </p:cNvPicPr>
          <p:nvPr/>
        </p:nvPicPr>
        <p:blipFill>
          <a:blip r:embed="rId2"/>
          <a:stretch>
            <a:fillRect/>
          </a:stretch>
        </p:blipFill>
        <p:spPr>
          <a:xfrm>
            <a:off x="4473003" y="939779"/>
            <a:ext cx="3245993" cy="2853620"/>
          </a:xfrm>
          <a:prstGeom prst="rect">
            <a:avLst/>
          </a:prstGeom>
        </p:spPr>
      </p:pic>
    </p:spTree>
    <p:extLst>
      <p:ext uri="{BB962C8B-B14F-4D97-AF65-F5344CB8AC3E}">
        <p14:creationId xmlns:p14="http://schemas.microsoft.com/office/powerpoint/2010/main" val="3269351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9D80B-2EB3-1EEF-0A32-8541595368EC}"/>
            </a:ext>
          </a:extLst>
        </p:cNvPr>
        <p:cNvGrpSpPr/>
        <p:nvPr/>
      </p:nvGrpSpPr>
      <p:grpSpPr>
        <a:xfrm>
          <a:off x="0" y="0"/>
          <a:ext cx="0" cy="0"/>
          <a:chOff x="0" y="0"/>
          <a:chExt cx="0" cy="0"/>
        </a:xfrm>
      </p:grpSpPr>
      <p:pic>
        <p:nvPicPr>
          <p:cNvPr id="16" name="Bildobjekt 15">
            <a:extLst>
              <a:ext uri="{FF2B5EF4-FFF2-40B4-BE49-F238E27FC236}">
                <a16:creationId xmlns:a16="http://schemas.microsoft.com/office/drawing/2014/main" id="{243D1983-41EF-9DB8-BCC1-21E5503C4B6A}"/>
              </a:ext>
            </a:extLst>
          </p:cNvPr>
          <p:cNvPicPr>
            <a:picLocks noChangeAspect="1"/>
          </p:cNvPicPr>
          <p:nvPr/>
        </p:nvPicPr>
        <p:blipFill>
          <a:blip r:embed="rId2"/>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D7FD4031-B0D0-8690-DAFD-D590FB5B22C0}"/>
              </a:ext>
            </a:extLst>
          </p:cNvPr>
          <p:cNvPicPr>
            <a:picLocks noChangeAspect="1"/>
          </p:cNvPicPr>
          <p:nvPr/>
        </p:nvPicPr>
        <p:blipFill>
          <a:blip r:embed="rId3"/>
          <a:stretch>
            <a:fillRect/>
          </a:stretch>
        </p:blipFill>
        <p:spPr>
          <a:xfrm>
            <a:off x="6096000" y="3773299"/>
            <a:ext cx="5340487" cy="2506748"/>
          </a:xfrm>
          <a:prstGeom prst="rect">
            <a:avLst/>
          </a:prstGeom>
        </p:spPr>
      </p:pic>
      <p:pic>
        <p:nvPicPr>
          <p:cNvPr id="6" name="Bildobjekt 5">
            <a:extLst>
              <a:ext uri="{FF2B5EF4-FFF2-40B4-BE49-F238E27FC236}">
                <a16:creationId xmlns:a16="http://schemas.microsoft.com/office/drawing/2014/main" id="{642F57FC-B8C3-94E4-5EA1-897E56BD101E}"/>
              </a:ext>
            </a:extLst>
          </p:cNvPr>
          <p:cNvPicPr>
            <a:picLocks noChangeAspect="1"/>
          </p:cNvPicPr>
          <p:nvPr/>
        </p:nvPicPr>
        <p:blipFill>
          <a:blip r:embed="rId4"/>
          <a:stretch>
            <a:fillRect/>
          </a:stretch>
        </p:blipFill>
        <p:spPr>
          <a:xfrm>
            <a:off x="10350378" y="0"/>
            <a:ext cx="1003422" cy="1264920"/>
          </a:xfrm>
          <a:prstGeom prst="rect">
            <a:avLst/>
          </a:prstGeom>
        </p:spPr>
      </p:pic>
      <p:pic>
        <p:nvPicPr>
          <p:cNvPr id="5" name="Bildobjekt 4">
            <a:extLst>
              <a:ext uri="{FF2B5EF4-FFF2-40B4-BE49-F238E27FC236}">
                <a16:creationId xmlns:a16="http://schemas.microsoft.com/office/drawing/2014/main" id="{E8FFD21D-315E-2EE1-B3E7-E58A54773318}"/>
              </a:ext>
            </a:extLst>
          </p:cNvPr>
          <p:cNvPicPr>
            <a:picLocks noChangeAspect="1"/>
          </p:cNvPicPr>
          <p:nvPr/>
        </p:nvPicPr>
        <p:blipFill>
          <a:blip r:embed="rId5"/>
          <a:stretch>
            <a:fillRect/>
          </a:stretch>
        </p:blipFill>
        <p:spPr>
          <a:xfrm>
            <a:off x="979829" y="1453896"/>
            <a:ext cx="4301290" cy="4078224"/>
          </a:xfrm>
          <a:prstGeom prst="rect">
            <a:avLst/>
          </a:prstGeom>
        </p:spPr>
      </p:pic>
      <p:sp>
        <p:nvSpPr>
          <p:cNvPr id="11" name="Underrubrik 10">
            <a:extLst>
              <a:ext uri="{FF2B5EF4-FFF2-40B4-BE49-F238E27FC236}">
                <a16:creationId xmlns:a16="http://schemas.microsoft.com/office/drawing/2014/main" id="{7B220B5F-B650-69A6-872D-2ACC8D1B860C}"/>
              </a:ext>
            </a:extLst>
          </p:cNvPr>
          <p:cNvSpPr>
            <a:spLocks noGrp="1"/>
          </p:cNvSpPr>
          <p:nvPr>
            <p:ph type="subTitle" idx="1"/>
          </p:nvPr>
        </p:nvSpPr>
        <p:spPr>
          <a:xfrm>
            <a:off x="6537960" y="4057475"/>
            <a:ext cx="4605528" cy="2949289"/>
          </a:xfrm>
        </p:spPr>
        <p:txBody>
          <a:bodyPr>
            <a:noAutofit/>
          </a:bodyPr>
          <a:lstStyle/>
          <a:p>
            <a:pPr algn="l"/>
            <a:r>
              <a:rPr lang="sv-SE" sz="1600" dirty="0">
                <a:effectLst/>
                <a:latin typeface="Roboto Light" panose="02000000000000000000" pitchFamily="2" charset="0"/>
                <a:ea typeface="Roboto Light" panose="02000000000000000000" pitchFamily="2" charset="0"/>
                <a:cs typeface="Roboto Light" panose="02000000000000000000" pitchFamily="2" charset="0"/>
              </a:rPr>
              <a:t>Vi strävar efter att skapa en miljö där varje medlem, vare sig de är idrottare, ledare, domare eller på andra sätt engagerade, känner sig välkomna och värdefulla. För oss är glädjen och gemenskapen viktigare än enskilda prestationer – det handlar om att skapa positiva upplevelser och en stark sammanhållning genom idrotten.</a:t>
            </a:r>
          </a:p>
          <a:p>
            <a:pPr algn="l"/>
            <a:endParaRPr lang="sv-SE" sz="1600" dirty="0">
              <a:latin typeface="Roboto Light" panose="02000000000000000000" pitchFamily="2" charset="0"/>
              <a:ea typeface="Roboto Light" panose="02000000000000000000" pitchFamily="2" charset="0"/>
              <a:cs typeface="Roboto Light" panose="02000000000000000000" pitchFamily="2" charset="0"/>
            </a:endParaRPr>
          </a:p>
        </p:txBody>
      </p:sp>
    </p:spTree>
    <p:extLst>
      <p:ext uri="{BB962C8B-B14F-4D97-AF65-F5344CB8AC3E}">
        <p14:creationId xmlns:p14="http://schemas.microsoft.com/office/powerpoint/2010/main" val="3636732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9D80B-2EB3-1EEF-0A32-8541595368EC}"/>
            </a:ext>
          </a:extLst>
        </p:cNvPr>
        <p:cNvGrpSpPr/>
        <p:nvPr/>
      </p:nvGrpSpPr>
      <p:grpSpPr>
        <a:xfrm>
          <a:off x="0" y="0"/>
          <a:ext cx="0" cy="0"/>
          <a:chOff x="0" y="0"/>
          <a:chExt cx="0" cy="0"/>
        </a:xfrm>
      </p:grpSpPr>
      <p:pic>
        <p:nvPicPr>
          <p:cNvPr id="16" name="Bildobjekt 15">
            <a:extLst>
              <a:ext uri="{FF2B5EF4-FFF2-40B4-BE49-F238E27FC236}">
                <a16:creationId xmlns:a16="http://schemas.microsoft.com/office/drawing/2014/main" id="{243D1983-41EF-9DB8-BCC1-21E5503C4B6A}"/>
              </a:ext>
            </a:extLst>
          </p:cNvPr>
          <p:cNvPicPr>
            <a:picLocks noChangeAspect="1"/>
          </p:cNvPicPr>
          <p:nvPr/>
        </p:nvPicPr>
        <p:blipFill>
          <a:blip r:embed="rId2"/>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D7FD4031-B0D0-8690-DAFD-D590FB5B22C0}"/>
              </a:ext>
            </a:extLst>
          </p:cNvPr>
          <p:cNvPicPr>
            <a:picLocks noChangeAspect="1"/>
          </p:cNvPicPr>
          <p:nvPr/>
        </p:nvPicPr>
        <p:blipFill>
          <a:blip r:embed="rId3"/>
          <a:stretch>
            <a:fillRect/>
          </a:stretch>
        </p:blipFill>
        <p:spPr>
          <a:xfrm>
            <a:off x="488651" y="813671"/>
            <a:ext cx="4498911" cy="5362338"/>
          </a:xfrm>
          <a:prstGeom prst="rect">
            <a:avLst/>
          </a:prstGeom>
        </p:spPr>
      </p:pic>
      <p:pic>
        <p:nvPicPr>
          <p:cNvPr id="6" name="Bildobjekt 5">
            <a:extLst>
              <a:ext uri="{FF2B5EF4-FFF2-40B4-BE49-F238E27FC236}">
                <a16:creationId xmlns:a16="http://schemas.microsoft.com/office/drawing/2014/main" id="{642F57FC-B8C3-94E4-5EA1-897E56BD101E}"/>
              </a:ext>
            </a:extLst>
          </p:cNvPr>
          <p:cNvPicPr>
            <a:picLocks noChangeAspect="1"/>
          </p:cNvPicPr>
          <p:nvPr/>
        </p:nvPicPr>
        <p:blipFill>
          <a:blip r:embed="rId4"/>
          <a:stretch>
            <a:fillRect/>
          </a:stretch>
        </p:blipFill>
        <p:spPr>
          <a:xfrm>
            <a:off x="10350378" y="0"/>
            <a:ext cx="1003422" cy="1264920"/>
          </a:xfrm>
          <a:prstGeom prst="rect">
            <a:avLst/>
          </a:prstGeom>
        </p:spPr>
      </p:pic>
      <p:sp>
        <p:nvSpPr>
          <p:cNvPr id="11" name="Underrubrik 10">
            <a:extLst>
              <a:ext uri="{FF2B5EF4-FFF2-40B4-BE49-F238E27FC236}">
                <a16:creationId xmlns:a16="http://schemas.microsoft.com/office/drawing/2014/main" id="{7B220B5F-B650-69A6-872D-2ACC8D1B860C}"/>
              </a:ext>
            </a:extLst>
          </p:cNvPr>
          <p:cNvSpPr>
            <a:spLocks noGrp="1"/>
          </p:cNvSpPr>
          <p:nvPr>
            <p:ph type="subTitle" idx="1"/>
          </p:nvPr>
        </p:nvSpPr>
        <p:spPr>
          <a:xfrm>
            <a:off x="1055915" y="632460"/>
            <a:ext cx="6896099" cy="5372099"/>
          </a:xfrm>
        </p:spPr>
        <p:txBody>
          <a:bodyPr>
            <a:noAutofit/>
          </a:bodyPr>
          <a:lstStyle/>
          <a:p>
            <a:pPr marL="0" indent="0" algn="l">
              <a:buNone/>
            </a:pPr>
            <a:endParaRPr lang="sv-SE" sz="3600" dirty="0">
              <a:latin typeface="Roboto" panose="02000000000000000000" pitchFamily="2" charset="0"/>
              <a:ea typeface="Roboto" panose="02000000000000000000" pitchFamily="2" charset="0"/>
              <a:cs typeface="Roboto" panose="02000000000000000000" pitchFamily="2" charset="0"/>
            </a:endParaRPr>
          </a:p>
          <a:p>
            <a:pPr marL="342900" indent="-342900" algn="l">
              <a:buFont typeface="Courier New" panose="02070309020205020404" pitchFamily="49" charset="0"/>
              <a:buChar char="o"/>
            </a:pPr>
            <a:r>
              <a:rPr lang="sv-SE"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Tränare + </a:t>
            </a:r>
            <a:r>
              <a:rPr lang="sv-SE"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Lagdmin</a:t>
            </a:r>
            <a:endParaRPr lang="sv-SE"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endParaRPr>
          </a:p>
          <a:p>
            <a:pPr marL="342900" indent="-342900" algn="l">
              <a:buFont typeface="Courier New" panose="02070309020205020404" pitchFamily="49" charset="0"/>
              <a:buChar char="o"/>
            </a:pPr>
            <a:r>
              <a:rPr lang="sv-SE"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Laginfo</a:t>
            </a:r>
            <a:endParaRPr lang="sv-SE"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endParaRPr>
          </a:p>
          <a:p>
            <a:pPr marL="342900" indent="-342900" algn="l">
              <a:buFont typeface="Courier New" panose="02070309020205020404" pitchFamily="49" charset="0"/>
              <a:buChar char="o"/>
            </a:pPr>
            <a:r>
              <a:rPr lang="sv-SE"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Gröna Tråden</a:t>
            </a:r>
          </a:p>
          <a:p>
            <a:pPr marL="342900" indent="-342900" algn="l">
              <a:buFont typeface="Courier New" panose="02070309020205020404" pitchFamily="49" charset="0"/>
              <a:buChar char="o"/>
            </a:pPr>
            <a:r>
              <a:rPr lang="sv-SE"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Breddförening</a:t>
            </a:r>
          </a:p>
          <a:p>
            <a:pPr marL="342900" indent="-342900" algn="l">
              <a:buFont typeface="Courier New" panose="02070309020205020404" pitchFamily="49" charset="0"/>
              <a:buChar char="o"/>
            </a:pPr>
            <a:r>
              <a:rPr lang="sv-SE"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Byttorps IF Riktlinjer</a:t>
            </a:r>
          </a:p>
          <a:p>
            <a:pPr marL="342900" indent="-342900" algn="l">
              <a:buFont typeface="Courier New" panose="02070309020205020404" pitchFamily="49" charset="0"/>
              <a:buChar char="o"/>
            </a:pPr>
            <a:r>
              <a:rPr lang="sv-SE"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Spelarutbildningsplan</a:t>
            </a:r>
          </a:p>
          <a:p>
            <a:pPr marL="342900" indent="-342900" algn="l">
              <a:buFont typeface="Courier New" panose="02070309020205020404" pitchFamily="49" charset="0"/>
              <a:buChar char="o"/>
            </a:pPr>
            <a:r>
              <a:rPr lang="sv-SE"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Åtagande</a:t>
            </a:r>
          </a:p>
          <a:p>
            <a:pPr marL="342900" indent="-342900" algn="l">
              <a:buFont typeface="Courier New" panose="02070309020205020404" pitchFamily="49" charset="0"/>
              <a:buChar char="o"/>
            </a:pPr>
            <a:r>
              <a:rPr lang="sv-SE"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Lagkassa</a:t>
            </a:r>
          </a:p>
          <a:p>
            <a:pPr marL="342900" indent="-342900" algn="l">
              <a:buFont typeface="Courier New" panose="02070309020205020404" pitchFamily="49" charset="0"/>
              <a:buChar char="o"/>
            </a:pPr>
            <a:r>
              <a:rPr lang="sv-SE"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Träningsställ</a:t>
            </a:r>
            <a:endParaRPr lang="sv-SE"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endParaRPr>
          </a:p>
          <a:p>
            <a:pPr algn="l"/>
            <a:endParaRPr lang="sv-SE" sz="1600" dirty="0">
              <a:latin typeface="Roboto Light" panose="02000000000000000000" pitchFamily="2" charset="0"/>
              <a:ea typeface="Roboto Light" panose="02000000000000000000" pitchFamily="2" charset="0"/>
              <a:cs typeface="Roboto Light" panose="02000000000000000000" pitchFamily="2" charset="0"/>
            </a:endParaRPr>
          </a:p>
        </p:txBody>
      </p:sp>
    </p:spTree>
    <p:extLst>
      <p:ext uri="{BB962C8B-B14F-4D97-AF65-F5344CB8AC3E}">
        <p14:creationId xmlns:p14="http://schemas.microsoft.com/office/powerpoint/2010/main" val="3502265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2BC224F5-FA80-43F8-689B-E9609EC19BCE}"/>
              </a:ext>
            </a:extLst>
          </p:cNvPr>
          <p:cNvPicPr>
            <a:picLocks noChangeAspect="1"/>
          </p:cNvPicPr>
          <p:nvPr/>
        </p:nvPicPr>
        <p:blipFill>
          <a:blip r:embed="rId2"/>
          <a:stretch>
            <a:fillRect/>
          </a:stretch>
        </p:blipFill>
        <p:spPr>
          <a:xfrm>
            <a:off x="1265682" y="306419"/>
            <a:ext cx="2554224" cy="850392"/>
          </a:xfrm>
          <a:prstGeom prst="rect">
            <a:avLst/>
          </a:prstGeom>
        </p:spPr>
      </p:pic>
      <p:sp>
        <p:nvSpPr>
          <p:cNvPr id="2" name="Rubrik 1">
            <a:extLst>
              <a:ext uri="{FF2B5EF4-FFF2-40B4-BE49-F238E27FC236}">
                <a16:creationId xmlns:a16="http://schemas.microsoft.com/office/drawing/2014/main" id="{66F09CA1-DF2E-2131-3817-BBD71E8E4FCF}"/>
              </a:ext>
            </a:extLst>
          </p:cNvPr>
          <p:cNvSpPr>
            <a:spLocks noGrp="1"/>
          </p:cNvSpPr>
          <p:nvPr>
            <p:ph type="title"/>
          </p:nvPr>
        </p:nvSpPr>
        <p:spPr>
          <a:xfrm>
            <a:off x="1395239" y="-694753"/>
            <a:ext cx="6938757" cy="2852737"/>
          </a:xfrm>
        </p:spPr>
        <p:txBody>
          <a:bodyPr/>
          <a:lstStyle/>
          <a:p>
            <a:r>
              <a:rPr lang="sv-SE" sz="6000" b="1" dirty="0">
                <a:effectLst/>
                <a:latin typeface="Bebas Neue Bold" panose="020B0606020202050201" pitchFamily="34" charset="77"/>
              </a:rPr>
              <a:t>Tränare + </a:t>
            </a:r>
            <a:r>
              <a:rPr lang="sv-SE" sz="6000" b="1" dirty="0" err="1">
                <a:effectLst/>
                <a:latin typeface="Bebas Neue Bold" panose="020B0606020202050201" pitchFamily="34" charset="77"/>
              </a:rPr>
              <a:t>Lagadmin</a:t>
            </a:r>
            <a:br>
              <a:rPr lang="sv-SE" sz="6000" b="1" dirty="0">
                <a:effectLst/>
                <a:latin typeface="Bebas Neue Bold" panose="020B0606020202050201" pitchFamily="34" charset="77"/>
              </a:rPr>
            </a:br>
            <a:endParaRPr lang="sv-SE" dirty="0"/>
          </a:p>
        </p:txBody>
      </p:sp>
      <p:sp>
        <p:nvSpPr>
          <p:cNvPr id="3" name="Platshållare för text 2">
            <a:extLst>
              <a:ext uri="{FF2B5EF4-FFF2-40B4-BE49-F238E27FC236}">
                <a16:creationId xmlns:a16="http://schemas.microsoft.com/office/drawing/2014/main" id="{AB9EF330-B8A7-7B64-8B12-677674657FA5}"/>
              </a:ext>
            </a:extLst>
          </p:cNvPr>
          <p:cNvSpPr>
            <a:spLocks noGrp="1"/>
          </p:cNvSpPr>
          <p:nvPr>
            <p:ph type="body" idx="1"/>
          </p:nvPr>
        </p:nvSpPr>
        <p:spPr>
          <a:xfrm>
            <a:off x="673567" y="1449704"/>
            <a:ext cx="6762939" cy="3624751"/>
          </a:xfrm>
        </p:spPr>
        <p:txBody>
          <a:bodyPr>
            <a:normAutofit/>
          </a:bodyPr>
          <a:lstStyle/>
          <a:p>
            <a:r>
              <a:rPr lang="sv-SE" sz="1100" dirty="0">
                <a:latin typeface="Roboto" panose="02000000000000000000" pitchFamily="2" charset="0"/>
                <a:ea typeface="Roboto" panose="02000000000000000000" pitchFamily="2" charset="0"/>
                <a:cs typeface="Roboto" panose="02000000000000000000" pitchFamily="2" charset="0"/>
              </a:rPr>
              <a:t>Namn </a:t>
            </a:r>
            <a:r>
              <a:rPr lang="sv-SE" sz="1100" dirty="0" err="1">
                <a:latin typeface="Roboto" panose="02000000000000000000" pitchFamily="2" charset="0"/>
                <a:ea typeface="Roboto" panose="02000000000000000000" pitchFamily="2" charset="0"/>
                <a:cs typeface="Roboto" panose="02000000000000000000" pitchFamily="2" charset="0"/>
              </a:rPr>
              <a:t>Namnsson</a:t>
            </a:r>
            <a:r>
              <a:rPr lang="sv-SE" sz="1100" dirty="0">
                <a:latin typeface="Roboto" panose="02000000000000000000" pitchFamily="2" charset="0"/>
                <a:ea typeface="Roboto" panose="02000000000000000000" pitchFamily="2" charset="0"/>
                <a:cs typeface="Roboto" panose="02000000000000000000" pitchFamily="2" charset="0"/>
              </a:rPr>
              <a:t>	Ledare 		Utbildningsnivå (Valfritt)</a:t>
            </a:r>
          </a:p>
          <a:p>
            <a:r>
              <a:rPr lang="sv-SE" sz="1100" dirty="0">
                <a:latin typeface="Roboto" panose="02000000000000000000" pitchFamily="2" charset="0"/>
                <a:ea typeface="Roboto" panose="02000000000000000000" pitchFamily="2" charset="0"/>
                <a:cs typeface="Roboto" panose="02000000000000000000" pitchFamily="2" charset="0"/>
              </a:rPr>
              <a:t>Namn </a:t>
            </a:r>
            <a:r>
              <a:rPr lang="sv-SE" sz="1100" dirty="0" err="1">
                <a:latin typeface="Roboto" panose="02000000000000000000" pitchFamily="2" charset="0"/>
                <a:ea typeface="Roboto" panose="02000000000000000000" pitchFamily="2" charset="0"/>
                <a:cs typeface="Roboto" panose="02000000000000000000" pitchFamily="2" charset="0"/>
              </a:rPr>
              <a:t>Namnsson</a:t>
            </a:r>
            <a:r>
              <a:rPr lang="sv-SE" sz="1100" dirty="0">
                <a:latin typeface="Roboto" panose="02000000000000000000" pitchFamily="2" charset="0"/>
                <a:ea typeface="Roboto" panose="02000000000000000000" pitchFamily="2" charset="0"/>
                <a:cs typeface="Roboto" panose="02000000000000000000" pitchFamily="2" charset="0"/>
              </a:rPr>
              <a:t>	Ledare 		Utbildningsnivå (Valfritt)</a:t>
            </a:r>
          </a:p>
          <a:p>
            <a:r>
              <a:rPr lang="sv-SE" sz="1100" dirty="0">
                <a:latin typeface="Roboto" panose="02000000000000000000" pitchFamily="2" charset="0"/>
                <a:ea typeface="Roboto" panose="02000000000000000000" pitchFamily="2" charset="0"/>
                <a:cs typeface="Roboto" panose="02000000000000000000" pitchFamily="2" charset="0"/>
              </a:rPr>
              <a:t>Namn </a:t>
            </a:r>
            <a:r>
              <a:rPr lang="sv-SE" sz="1100" dirty="0" err="1">
                <a:latin typeface="Roboto" panose="02000000000000000000" pitchFamily="2" charset="0"/>
                <a:ea typeface="Roboto" panose="02000000000000000000" pitchFamily="2" charset="0"/>
                <a:cs typeface="Roboto" panose="02000000000000000000" pitchFamily="2" charset="0"/>
              </a:rPr>
              <a:t>Namnsson</a:t>
            </a:r>
            <a:r>
              <a:rPr lang="sv-SE" sz="1100" dirty="0">
                <a:latin typeface="Roboto" panose="02000000000000000000" pitchFamily="2" charset="0"/>
                <a:ea typeface="Roboto" panose="02000000000000000000" pitchFamily="2" charset="0"/>
                <a:cs typeface="Roboto" panose="02000000000000000000" pitchFamily="2" charset="0"/>
              </a:rPr>
              <a:t>	Lagledare 		Utbildningsnivå (Valfritt)</a:t>
            </a:r>
          </a:p>
          <a:p>
            <a:r>
              <a:rPr lang="sv-SE" sz="1100" dirty="0">
                <a:latin typeface="Roboto" panose="02000000000000000000" pitchFamily="2" charset="0"/>
                <a:ea typeface="Roboto" panose="02000000000000000000" pitchFamily="2" charset="0"/>
                <a:cs typeface="Roboto" panose="02000000000000000000" pitchFamily="2" charset="0"/>
              </a:rPr>
              <a:t>Namn </a:t>
            </a:r>
            <a:r>
              <a:rPr lang="sv-SE" sz="1100" dirty="0" err="1">
                <a:latin typeface="Roboto" panose="02000000000000000000" pitchFamily="2" charset="0"/>
                <a:ea typeface="Roboto" panose="02000000000000000000" pitchFamily="2" charset="0"/>
                <a:cs typeface="Roboto" panose="02000000000000000000" pitchFamily="2" charset="0"/>
              </a:rPr>
              <a:t>Namnsson</a:t>
            </a:r>
            <a:r>
              <a:rPr lang="sv-SE" sz="1100" dirty="0">
                <a:latin typeface="Roboto" panose="02000000000000000000" pitchFamily="2" charset="0"/>
                <a:ea typeface="Roboto" panose="02000000000000000000" pitchFamily="2" charset="0"/>
                <a:cs typeface="Roboto" panose="02000000000000000000" pitchFamily="2" charset="0"/>
              </a:rPr>
              <a:t>	Administratör</a:t>
            </a:r>
          </a:p>
          <a:p>
            <a:endParaRPr lang="sv-SE" sz="1100" dirty="0">
              <a:latin typeface="Roboto" panose="02000000000000000000" pitchFamily="2" charset="0"/>
              <a:ea typeface="Roboto" panose="02000000000000000000" pitchFamily="2" charset="0"/>
              <a:cs typeface="Roboto" panose="02000000000000000000" pitchFamily="2" charset="0"/>
            </a:endParaRPr>
          </a:p>
          <a:p>
            <a:r>
              <a:rPr lang="sv-SE" sz="1100" dirty="0">
                <a:latin typeface="Roboto" panose="02000000000000000000" pitchFamily="2" charset="0"/>
                <a:ea typeface="Roboto" panose="02000000000000000000" pitchFamily="2" charset="0"/>
                <a:cs typeface="Roboto" panose="02000000000000000000" pitchFamily="2" charset="0"/>
              </a:rPr>
              <a:t>Alla ledare inom Byttorps IFs verksamhet lämnar in utdrag från belastningsregistret.</a:t>
            </a:r>
          </a:p>
          <a:p>
            <a:r>
              <a:rPr lang="sv-SE" sz="1100" dirty="0">
                <a:latin typeface="Roboto" panose="02000000000000000000" pitchFamily="2" charset="0"/>
                <a:ea typeface="Roboto" panose="02000000000000000000" pitchFamily="2" charset="0"/>
                <a:cs typeface="Roboto" panose="02000000000000000000" pitchFamily="2" charset="0"/>
              </a:rPr>
              <a:t>Alla ledare erbjuds och uppmuntras att gå tränarutbildningar.</a:t>
            </a:r>
          </a:p>
          <a:p>
            <a:endParaRPr lang="sv-SE" sz="1600" dirty="0">
              <a:latin typeface="Roboto" panose="02000000000000000000" pitchFamily="2" charset="0"/>
              <a:ea typeface="Roboto" panose="02000000000000000000" pitchFamily="2" charset="0"/>
              <a:cs typeface="Roboto" panose="02000000000000000000" pitchFamily="2" charset="0"/>
            </a:endParaRPr>
          </a:p>
          <a:p>
            <a:endParaRPr lang="sv-SE" sz="1600" dirty="0"/>
          </a:p>
          <a:p>
            <a:endParaRPr lang="sv-SE" sz="1600" dirty="0"/>
          </a:p>
        </p:txBody>
      </p:sp>
    </p:spTree>
    <p:extLst>
      <p:ext uri="{BB962C8B-B14F-4D97-AF65-F5344CB8AC3E}">
        <p14:creationId xmlns:p14="http://schemas.microsoft.com/office/powerpoint/2010/main" val="3205880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2BC224F5-FA80-43F8-689B-E9609EC19BCE}"/>
              </a:ext>
            </a:extLst>
          </p:cNvPr>
          <p:cNvPicPr>
            <a:picLocks noChangeAspect="1"/>
          </p:cNvPicPr>
          <p:nvPr/>
        </p:nvPicPr>
        <p:blipFill>
          <a:blip r:embed="rId2"/>
          <a:stretch>
            <a:fillRect/>
          </a:stretch>
        </p:blipFill>
        <p:spPr>
          <a:xfrm>
            <a:off x="1265682" y="306419"/>
            <a:ext cx="2554224" cy="850392"/>
          </a:xfrm>
          <a:prstGeom prst="rect">
            <a:avLst/>
          </a:prstGeom>
        </p:spPr>
      </p:pic>
      <p:sp>
        <p:nvSpPr>
          <p:cNvPr id="2" name="Rubrik 1">
            <a:extLst>
              <a:ext uri="{FF2B5EF4-FFF2-40B4-BE49-F238E27FC236}">
                <a16:creationId xmlns:a16="http://schemas.microsoft.com/office/drawing/2014/main" id="{66F09CA1-DF2E-2131-3817-BBD71E8E4FCF}"/>
              </a:ext>
            </a:extLst>
          </p:cNvPr>
          <p:cNvSpPr>
            <a:spLocks noGrp="1"/>
          </p:cNvSpPr>
          <p:nvPr>
            <p:ph type="title"/>
          </p:nvPr>
        </p:nvSpPr>
        <p:spPr>
          <a:xfrm>
            <a:off x="1395239" y="-694753"/>
            <a:ext cx="6938757" cy="2852737"/>
          </a:xfrm>
        </p:spPr>
        <p:txBody>
          <a:bodyPr/>
          <a:lstStyle/>
          <a:p>
            <a:r>
              <a:rPr lang="sv-SE" dirty="0" err="1"/>
              <a:t>laginfo</a:t>
            </a:r>
            <a:br>
              <a:rPr lang="sv-SE" sz="6000" b="1" dirty="0">
                <a:effectLst/>
                <a:latin typeface="Bebas Neue Bold" panose="020B0606020202050201" pitchFamily="34" charset="77"/>
              </a:rPr>
            </a:br>
            <a:endParaRPr lang="sv-SE" dirty="0"/>
          </a:p>
        </p:txBody>
      </p:sp>
      <p:sp>
        <p:nvSpPr>
          <p:cNvPr id="3" name="Platshållare för text 2">
            <a:extLst>
              <a:ext uri="{FF2B5EF4-FFF2-40B4-BE49-F238E27FC236}">
                <a16:creationId xmlns:a16="http://schemas.microsoft.com/office/drawing/2014/main" id="{AB9EF330-B8A7-7B64-8B12-677674657FA5}"/>
              </a:ext>
            </a:extLst>
          </p:cNvPr>
          <p:cNvSpPr>
            <a:spLocks noGrp="1"/>
          </p:cNvSpPr>
          <p:nvPr>
            <p:ph type="body" idx="1"/>
          </p:nvPr>
        </p:nvSpPr>
        <p:spPr>
          <a:xfrm>
            <a:off x="664699" y="1393373"/>
            <a:ext cx="8322548" cy="4293324"/>
          </a:xfrm>
        </p:spPr>
        <p:txBody>
          <a:bodyPr>
            <a:normAutofit fontScale="62500" lnSpcReduction="20000"/>
          </a:bodyPr>
          <a:lstStyle/>
          <a:p>
            <a:r>
              <a:rPr lang="sv-SE" sz="1800" b="1" dirty="0">
                <a:latin typeface="Roboto" panose="02000000000000000000" pitchFamily="2" charset="0"/>
                <a:ea typeface="Roboto" panose="02000000000000000000" pitchFamily="2" charset="0"/>
                <a:cs typeface="Roboto" panose="02000000000000000000" pitchFamily="2" charset="0"/>
              </a:rPr>
              <a:t>Hur många tjejer/pojkar tillhör laget</a:t>
            </a:r>
          </a:p>
          <a:p>
            <a:r>
              <a:rPr lang="sv-SE" sz="1800" b="1"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a:t>
            </a:r>
            <a:r>
              <a:rPr lang="sv-SE" sz="18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Xst</a:t>
            </a:r>
            <a:r>
              <a:rPr lang="sv-SE" sz="18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födda 20xx/20xx</a:t>
            </a:r>
          </a:p>
          <a:p>
            <a:r>
              <a:rPr lang="sv-SE" sz="1800" b="1" dirty="0">
                <a:latin typeface="Roboto" panose="02000000000000000000" pitchFamily="2" charset="0"/>
                <a:ea typeface="Roboto" panose="02000000000000000000" pitchFamily="2" charset="0"/>
                <a:cs typeface="Roboto" panose="02000000000000000000" pitchFamily="2" charset="0"/>
              </a:rPr>
              <a:t>När bedrivs träningar?</a:t>
            </a:r>
          </a:p>
          <a:p>
            <a:r>
              <a:rPr lang="sv-SE" sz="1800" b="1"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a:t>
            </a:r>
            <a:r>
              <a:rPr lang="sv-SE" sz="18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Träning XXX och XXX XX:XX-XX:XX</a:t>
            </a:r>
          </a:p>
          <a:p>
            <a:r>
              <a:rPr lang="sv-SE" sz="1800" b="1" dirty="0">
                <a:latin typeface="Roboto" panose="02000000000000000000" pitchFamily="2" charset="0"/>
                <a:ea typeface="Roboto" panose="02000000000000000000" pitchFamily="2" charset="0"/>
                <a:cs typeface="Roboto" panose="02000000000000000000" pitchFamily="2" charset="0"/>
              </a:rPr>
              <a:t>Var bedrivs träningarna?</a:t>
            </a:r>
          </a:p>
          <a:p>
            <a:r>
              <a:rPr lang="sv-SE" sz="1800" b="1"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a:t>
            </a:r>
            <a:r>
              <a:rPr lang="sv-SE" sz="18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Byttorps IP</a:t>
            </a:r>
          </a:p>
          <a:p>
            <a:r>
              <a:rPr lang="sv-SE" sz="1800" b="1" dirty="0">
                <a:latin typeface="Roboto" panose="02000000000000000000" pitchFamily="2" charset="0"/>
                <a:ea typeface="Roboto" panose="02000000000000000000" pitchFamily="2" charset="0"/>
                <a:cs typeface="Roboto" panose="02000000000000000000" pitchFamily="2" charset="0"/>
              </a:rPr>
              <a:t>Vad behöver man ta med till träningen?</a:t>
            </a:r>
          </a:p>
          <a:p>
            <a:r>
              <a:rPr lang="sv-SE" sz="1800" b="1"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a:t>
            </a:r>
            <a:r>
              <a:rPr lang="sv-SE" sz="18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Benskydd samt namnad vattenflaska</a:t>
            </a:r>
          </a:p>
          <a:p>
            <a:r>
              <a:rPr lang="sv-SE" sz="1800" b="1" dirty="0">
                <a:latin typeface="Roboto" panose="02000000000000000000" pitchFamily="2" charset="0"/>
                <a:ea typeface="Roboto" panose="02000000000000000000" pitchFamily="2" charset="0"/>
                <a:cs typeface="Roboto" panose="02000000000000000000" pitchFamily="2" charset="0"/>
              </a:rPr>
              <a:t>Vad behöver man ta med till match/cup?</a:t>
            </a:r>
          </a:p>
          <a:p>
            <a:r>
              <a:rPr lang="sv-SE" sz="18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Benskydd samt namnad vattenflaska (tröja, shorts och strumpor erhålls av Byttorps IF)</a:t>
            </a:r>
          </a:p>
          <a:p>
            <a:r>
              <a:rPr lang="sv-SE" sz="1800" b="1" dirty="0">
                <a:latin typeface="Roboto" panose="02000000000000000000" pitchFamily="2" charset="0"/>
                <a:ea typeface="Roboto" panose="02000000000000000000" pitchFamily="2" charset="0"/>
                <a:cs typeface="Roboto" panose="02000000000000000000" pitchFamily="2" charset="0"/>
              </a:rPr>
              <a:t>Hur många lag har anmälts till matchspel?</a:t>
            </a:r>
          </a:p>
          <a:p>
            <a:r>
              <a:rPr lang="sv-SE" sz="18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a:t>
            </a:r>
            <a:r>
              <a:rPr lang="sv-SE" sz="18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Xst</a:t>
            </a:r>
            <a:endParaRPr lang="sv-SE" sz="18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endParaRPr>
          </a:p>
          <a:p>
            <a:r>
              <a:rPr lang="sv-SE" sz="1800" b="1" dirty="0">
                <a:latin typeface="Roboto" panose="02000000000000000000" pitchFamily="2" charset="0"/>
                <a:ea typeface="Roboto" panose="02000000000000000000" pitchFamily="2" charset="0"/>
                <a:cs typeface="Roboto" panose="02000000000000000000" pitchFamily="2" charset="0"/>
              </a:rPr>
              <a:t>Vilken division är laget anmält till?</a:t>
            </a:r>
          </a:p>
          <a:p>
            <a:r>
              <a:rPr lang="sv-SE" sz="18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a:t>
            </a:r>
            <a:r>
              <a:rPr lang="sv-SE" sz="18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Div</a:t>
            </a:r>
            <a:r>
              <a:rPr lang="sv-SE" sz="18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X</a:t>
            </a:r>
          </a:p>
          <a:p>
            <a:r>
              <a:rPr lang="sv-SE" sz="1800" b="1" dirty="0">
                <a:latin typeface="Roboto" panose="02000000000000000000" pitchFamily="2" charset="0"/>
                <a:ea typeface="Roboto" panose="02000000000000000000" pitchFamily="2" charset="0"/>
                <a:cs typeface="Roboto" panose="02000000000000000000" pitchFamily="2" charset="0"/>
              </a:rPr>
              <a:t>Vilken spelform spelar vi?</a:t>
            </a:r>
          </a:p>
          <a:p>
            <a:r>
              <a:rPr lang="sv-SE" sz="18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9 mot 9</a:t>
            </a:r>
          </a:p>
          <a:p>
            <a:endParaRPr lang="sv-SE" sz="1600" dirty="0">
              <a:latin typeface="Roboto" panose="02000000000000000000" pitchFamily="2" charset="0"/>
              <a:ea typeface="Roboto" panose="02000000000000000000" pitchFamily="2" charset="0"/>
              <a:cs typeface="Roboto" panose="02000000000000000000" pitchFamily="2" charset="0"/>
            </a:endParaRPr>
          </a:p>
          <a:p>
            <a:endParaRPr lang="sv-SE" sz="1600" dirty="0"/>
          </a:p>
          <a:p>
            <a:endParaRPr lang="sv-SE" sz="1600" dirty="0"/>
          </a:p>
        </p:txBody>
      </p:sp>
    </p:spTree>
    <p:extLst>
      <p:ext uri="{BB962C8B-B14F-4D97-AF65-F5344CB8AC3E}">
        <p14:creationId xmlns:p14="http://schemas.microsoft.com/office/powerpoint/2010/main" val="1433259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2BC224F5-FA80-43F8-689B-E9609EC19BCE}"/>
              </a:ext>
            </a:extLst>
          </p:cNvPr>
          <p:cNvPicPr>
            <a:picLocks noChangeAspect="1"/>
          </p:cNvPicPr>
          <p:nvPr/>
        </p:nvPicPr>
        <p:blipFill>
          <a:blip r:embed="rId2"/>
          <a:stretch>
            <a:fillRect/>
          </a:stretch>
        </p:blipFill>
        <p:spPr>
          <a:xfrm>
            <a:off x="1265682" y="306419"/>
            <a:ext cx="2554224" cy="850392"/>
          </a:xfrm>
          <a:prstGeom prst="rect">
            <a:avLst/>
          </a:prstGeom>
        </p:spPr>
      </p:pic>
      <p:sp>
        <p:nvSpPr>
          <p:cNvPr id="2" name="Rubrik 1">
            <a:extLst>
              <a:ext uri="{FF2B5EF4-FFF2-40B4-BE49-F238E27FC236}">
                <a16:creationId xmlns:a16="http://schemas.microsoft.com/office/drawing/2014/main" id="{66F09CA1-DF2E-2131-3817-BBD71E8E4FCF}"/>
              </a:ext>
            </a:extLst>
          </p:cNvPr>
          <p:cNvSpPr>
            <a:spLocks noGrp="1"/>
          </p:cNvSpPr>
          <p:nvPr>
            <p:ph type="title"/>
          </p:nvPr>
        </p:nvSpPr>
        <p:spPr>
          <a:xfrm>
            <a:off x="1395239" y="-694753"/>
            <a:ext cx="6938757" cy="2852737"/>
          </a:xfrm>
        </p:spPr>
        <p:txBody>
          <a:bodyPr/>
          <a:lstStyle/>
          <a:p>
            <a:r>
              <a:rPr lang="sv-SE" dirty="0" err="1"/>
              <a:t>laginfo</a:t>
            </a:r>
            <a:br>
              <a:rPr lang="sv-SE" sz="6000" b="1" dirty="0">
                <a:effectLst/>
                <a:latin typeface="Bebas Neue Bold" panose="020B0606020202050201" pitchFamily="34" charset="77"/>
              </a:rPr>
            </a:br>
            <a:endParaRPr lang="sv-SE" dirty="0"/>
          </a:p>
        </p:txBody>
      </p:sp>
      <p:sp>
        <p:nvSpPr>
          <p:cNvPr id="3" name="Platshållare för text 2">
            <a:extLst>
              <a:ext uri="{FF2B5EF4-FFF2-40B4-BE49-F238E27FC236}">
                <a16:creationId xmlns:a16="http://schemas.microsoft.com/office/drawing/2014/main" id="{AB9EF330-B8A7-7B64-8B12-677674657FA5}"/>
              </a:ext>
            </a:extLst>
          </p:cNvPr>
          <p:cNvSpPr>
            <a:spLocks noGrp="1"/>
          </p:cNvSpPr>
          <p:nvPr>
            <p:ph type="body" idx="1"/>
          </p:nvPr>
        </p:nvSpPr>
        <p:spPr>
          <a:xfrm>
            <a:off x="664698" y="1393372"/>
            <a:ext cx="9602708" cy="5464628"/>
          </a:xfrm>
        </p:spPr>
        <p:txBody>
          <a:bodyPr>
            <a:normAutofit/>
          </a:bodyPr>
          <a:lstStyle/>
          <a:p>
            <a:r>
              <a:rPr lang="sv-SE" sz="1100" b="1" dirty="0">
                <a:latin typeface="Roboto" panose="02000000000000000000" pitchFamily="2" charset="0"/>
                <a:ea typeface="Roboto" panose="02000000000000000000" pitchFamily="2" charset="0"/>
                <a:cs typeface="Roboto" panose="02000000000000000000" pitchFamily="2" charset="0"/>
              </a:rPr>
              <a:t>Vilka träningsmatcher skall vi spela?</a:t>
            </a:r>
          </a:p>
          <a:p>
            <a:r>
              <a:rPr lang="sv-SE"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2024-XX-XX 	Byttorps IF -  </a:t>
            </a:r>
            <a:r>
              <a:rPr lang="sv-SE" sz="11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Sjöboholm</a:t>
            </a:r>
            <a:r>
              <a:rPr lang="sv-SE"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Samling XX:XX	Matchstart XX:XX</a:t>
            </a:r>
          </a:p>
          <a:p>
            <a:r>
              <a:rPr lang="sv-SE"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2024-XX-XX 	Byttorps IF -  </a:t>
            </a:r>
            <a:r>
              <a:rPr lang="sv-SE" sz="11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Sjöboholm</a:t>
            </a:r>
            <a:r>
              <a:rPr lang="sv-SE"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Samling XX:XX	Matchstart XX:XX </a:t>
            </a:r>
          </a:p>
          <a:p>
            <a:r>
              <a:rPr lang="sv-SE"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2024-XX-XX 	Byttorps IF -  </a:t>
            </a:r>
            <a:r>
              <a:rPr lang="sv-SE" sz="11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Sjöboholm</a:t>
            </a:r>
            <a:r>
              <a:rPr lang="sv-SE"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Samling XX:XX	Matchstart XX:XX </a:t>
            </a:r>
          </a:p>
          <a:p>
            <a:r>
              <a:rPr lang="sv-SE"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2024-XX-XX 	Byttorps IF -  </a:t>
            </a:r>
            <a:r>
              <a:rPr lang="sv-SE" sz="11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Sjöboholm</a:t>
            </a:r>
            <a:r>
              <a:rPr lang="sv-SE"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Samling XX:XX	Matchstart XX:XX 	</a:t>
            </a:r>
            <a:endParaRPr lang="sv-SE" sz="1100" b="1" dirty="0">
              <a:latin typeface="Roboto" panose="02000000000000000000" pitchFamily="2" charset="0"/>
              <a:ea typeface="Roboto" panose="02000000000000000000" pitchFamily="2" charset="0"/>
              <a:cs typeface="Roboto" panose="02000000000000000000" pitchFamily="2" charset="0"/>
            </a:endParaRPr>
          </a:p>
          <a:p>
            <a:r>
              <a:rPr lang="sv-SE" sz="1100" b="1" dirty="0">
                <a:latin typeface="Roboto" panose="02000000000000000000" pitchFamily="2" charset="0"/>
                <a:ea typeface="Roboto" panose="02000000000000000000" pitchFamily="2" charset="0"/>
                <a:cs typeface="Roboto" panose="02000000000000000000" pitchFamily="2" charset="0"/>
              </a:rPr>
              <a:t>Vilka cuper skall vi medverka i?</a:t>
            </a:r>
          </a:p>
          <a:p>
            <a:r>
              <a:rPr lang="sv-SE" sz="1100" b="1"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a:t>
            </a:r>
            <a:r>
              <a:rPr lang="sv-SE"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2024-XX-XX	Cup </a:t>
            </a:r>
            <a:r>
              <a:rPr lang="sv-SE" sz="11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Cupsson</a:t>
            </a:r>
            <a:endParaRPr lang="sv-SE" sz="1100" b="1" dirty="0">
              <a:latin typeface="Roboto" panose="02000000000000000000" pitchFamily="2" charset="0"/>
              <a:ea typeface="Roboto" panose="02000000000000000000" pitchFamily="2" charset="0"/>
              <a:cs typeface="Roboto" panose="02000000000000000000" pitchFamily="2" charset="0"/>
            </a:endParaRPr>
          </a:p>
          <a:p>
            <a:r>
              <a:rPr lang="sv-SE" sz="1100" b="1" dirty="0">
                <a:latin typeface="Roboto" panose="02000000000000000000" pitchFamily="2" charset="0"/>
                <a:ea typeface="Roboto" panose="02000000000000000000" pitchFamily="2" charset="0"/>
                <a:cs typeface="Roboto" panose="02000000000000000000" pitchFamily="2" charset="0"/>
              </a:rPr>
              <a:t>Vilka seriematcher skall vi spela?</a:t>
            </a:r>
          </a:p>
          <a:p>
            <a:endParaRPr lang="sv-SE" sz="1800" b="1" dirty="0">
              <a:latin typeface="Roboto" panose="02000000000000000000" pitchFamily="2" charset="0"/>
              <a:ea typeface="Roboto" panose="02000000000000000000" pitchFamily="2" charset="0"/>
              <a:cs typeface="Roboto" panose="02000000000000000000" pitchFamily="2" charset="0"/>
            </a:endParaRPr>
          </a:p>
          <a:p>
            <a:r>
              <a:rPr lang="sv-SE" sz="1800" b="1"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a:t>
            </a:r>
            <a:endParaRPr lang="sv-SE" sz="1600" dirty="0">
              <a:latin typeface="Roboto" panose="02000000000000000000" pitchFamily="2" charset="0"/>
              <a:ea typeface="Roboto" panose="02000000000000000000" pitchFamily="2" charset="0"/>
              <a:cs typeface="Roboto" panose="02000000000000000000" pitchFamily="2" charset="0"/>
            </a:endParaRPr>
          </a:p>
          <a:p>
            <a:endParaRPr lang="sv-SE" sz="1600" dirty="0"/>
          </a:p>
          <a:p>
            <a:endParaRPr lang="sv-SE" sz="1600" dirty="0"/>
          </a:p>
        </p:txBody>
      </p:sp>
      <p:pic>
        <p:nvPicPr>
          <p:cNvPr id="5" name="Picture 4">
            <a:extLst>
              <a:ext uri="{FF2B5EF4-FFF2-40B4-BE49-F238E27FC236}">
                <a16:creationId xmlns:a16="http://schemas.microsoft.com/office/drawing/2014/main" id="{0289EED9-274D-C84E-849C-096E9F4E40AE}"/>
              </a:ext>
            </a:extLst>
          </p:cNvPr>
          <p:cNvPicPr>
            <a:picLocks noChangeAspect="1"/>
          </p:cNvPicPr>
          <p:nvPr/>
        </p:nvPicPr>
        <p:blipFill>
          <a:blip r:embed="rId3"/>
          <a:stretch>
            <a:fillRect/>
          </a:stretch>
        </p:blipFill>
        <p:spPr>
          <a:xfrm>
            <a:off x="1612995" y="3941432"/>
            <a:ext cx="7060742" cy="2742090"/>
          </a:xfrm>
          <a:prstGeom prst="rect">
            <a:avLst/>
          </a:prstGeom>
        </p:spPr>
      </p:pic>
    </p:spTree>
    <p:extLst>
      <p:ext uri="{BB962C8B-B14F-4D97-AF65-F5344CB8AC3E}">
        <p14:creationId xmlns:p14="http://schemas.microsoft.com/office/powerpoint/2010/main" val="2544398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2BC224F5-FA80-43F8-689B-E9609EC19BCE}"/>
              </a:ext>
            </a:extLst>
          </p:cNvPr>
          <p:cNvPicPr>
            <a:picLocks noChangeAspect="1"/>
          </p:cNvPicPr>
          <p:nvPr/>
        </p:nvPicPr>
        <p:blipFill>
          <a:blip r:embed="rId2"/>
          <a:stretch>
            <a:fillRect/>
          </a:stretch>
        </p:blipFill>
        <p:spPr>
          <a:xfrm>
            <a:off x="1265682" y="306419"/>
            <a:ext cx="2554224" cy="850392"/>
          </a:xfrm>
          <a:prstGeom prst="rect">
            <a:avLst/>
          </a:prstGeom>
        </p:spPr>
      </p:pic>
      <p:sp>
        <p:nvSpPr>
          <p:cNvPr id="2" name="Rubrik 1">
            <a:extLst>
              <a:ext uri="{FF2B5EF4-FFF2-40B4-BE49-F238E27FC236}">
                <a16:creationId xmlns:a16="http://schemas.microsoft.com/office/drawing/2014/main" id="{66F09CA1-DF2E-2131-3817-BBD71E8E4FCF}"/>
              </a:ext>
            </a:extLst>
          </p:cNvPr>
          <p:cNvSpPr>
            <a:spLocks noGrp="1"/>
          </p:cNvSpPr>
          <p:nvPr>
            <p:ph type="title"/>
          </p:nvPr>
        </p:nvSpPr>
        <p:spPr>
          <a:xfrm>
            <a:off x="1395239" y="-694753"/>
            <a:ext cx="6938757" cy="2852737"/>
          </a:xfrm>
        </p:spPr>
        <p:txBody>
          <a:bodyPr/>
          <a:lstStyle/>
          <a:p>
            <a:r>
              <a:rPr lang="sv-SE" sz="6000" b="1" dirty="0">
                <a:effectLst/>
                <a:latin typeface="Bebas Neue Bold" panose="020B0606020202050201" pitchFamily="34" charset="77"/>
              </a:rPr>
              <a:t>Gröna Tråden</a:t>
            </a:r>
            <a:br>
              <a:rPr lang="sv-SE" sz="6000" b="1" dirty="0">
                <a:effectLst/>
                <a:latin typeface="Bebas Neue Bold" panose="020B0606020202050201" pitchFamily="34" charset="77"/>
              </a:rPr>
            </a:br>
            <a:endParaRPr lang="sv-SE" dirty="0"/>
          </a:p>
        </p:txBody>
      </p:sp>
      <p:sp>
        <p:nvSpPr>
          <p:cNvPr id="3" name="Platshållare för text 2">
            <a:extLst>
              <a:ext uri="{FF2B5EF4-FFF2-40B4-BE49-F238E27FC236}">
                <a16:creationId xmlns:a16="http://schemas.microsoft.com/office/drawing/2014/main" id="{AB9EF330-B8A7-7B64-8B12-677674657FA5}"/>
              </a:ext>
            </a:extLst>
          </p:cNvPr>
          <p:cNvSpPr>
            <a:spLocks noGrp="1"/>
          </p:cNvSpPr>
          <p:nvPr>
            <p:ph type="body" idx="1"/>
          </p:nvPr>
        </p:nvSpPr>
        <p:spPr>
          <a:xfrm>
            <a:off x="633129" y="1340821"/>
            <a:ext cx="10612358" cy="6718391"/>
          </a:xfrm>
        </p:spPr>
        <p:txBody>
          <a:bodyPr>
            <a:normAutofit/>
          </a:bodyPr>
          <a:lstStyle/>
          <a:p>
            <a:r>
              <a:rPr lang="sv-SE" sz="1100" b="1" dirty="0">
                <a:latin typeface="Roboto" panose="02000000000000000000" pitchFamily="2" charset="0"/>
                <a:ea typeface="Roboto" panose="02000000000000000000" pitchFamily="2" charset="0"/>
                <a:cs typeface="Roboto" panose="02000000000000000000" pitchFamily="2" charset="0"/>
              </a:rPr>
              <a:t>Var hittar jag Gröna Tråden?</a:t>
            </a:r>
          </a:p>
          <a:p>
            <a:r>
              <a:rPr lang="sv-SE" sz="1300" dirty="0">
                <a:solidFill>
                  <a:schemeClr val="tx1">
                    <a:tint val="82000"/>
                  </a:schemeClr>
                </a:solidFill>
                <a:latin typeface="Roboto" panose="02000000000000000000" pitchFamily="2" charset="0"/>
                <a:ea typeface="Roboto" panose="02000000000000000000" pitchFamily="2" charset="0"/>
                <a:cs typeface="Roboto" panose="02000000000000000000" pitchFamily="2" charset="0"/>
              </a:rPr>
              <a:t>	</a:t>
            </a:r>
            <a:r>
              <a:rPr lang="sv-SE"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Laget.se/byttorpsifklubbsida/mer/policys/grönatråden</a:t>
            </a:r>
          </a:p>
          <a:p>
            <a:r>
              <a:rPr lang="sv-SE" sz="1100" b="1" dirty="0">
                <a:latin typeface="Roboto" panose="02000000000000000000" pitchFamily="2" charset="0"/>
                <a:ea typeface="Roboto" panose="02000000000000000000" pitchFamily="2" charset="0"/>
                <a:cs typeface="Roboto" panose="02000000000000000000" pitchFamily="2" charset="0"/>
              </a:rPr>
              <a:t>Vad är Gröna Tråden?</a:t>
            </a:r>
          </a:p>
          <a:p>
            <a:r>
              <a:rPr lang="sv-SE" sz="1300" dirty="0">
                <a:solidFill>
                  <a:schemeClr val="tx1">
                    <a:tint val="82000"/>
                  </a:schemeClr>
                </a:solidFill>
                <a:latin typeface="Roboto" panose="02000000000000000000" pitchFamily="2" charset="0"/>
                <a:ea typeface="Roboto" panose="02000000000000000000" pitchFamily="2" charset="0"/>
                <a:cs typeface="Roboto" panose="02000000000000000000" pitchFamily="2" charset="0"/>
              </a:rPr>
              <a:t>	</a:t>
            </a:r>
            <a:r>
              <a:rPr lang="sv-SE"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Byttorps IF Gröna Tråden är ett dokument som beskriver förenings värdegrund</a:t>
            </a:r>
          </a:p>
          <a:p>
            <a:r>
              <a:rPr lang="sv-SE" sz="1100" b="1" dirty="0">
                <a:latin typeface="Roboto" panose="02000000000000000000" pitchFamily="2" charset="0"/>
                <a:ea typeface="Roboto" panose="02000000000000000000" pitchFamily="2" charset="0"/>
                <a:cs typeface="Roboto" panose="02000000000000000000" pitchFamily="2" charset="0"/>
              </a:rPr>
              <a:t>Värdegrund</a:t>
            </a:r>
          </a:p>
          <a:p>
            <a:pPr lvl="0">
              <a:lnSpc>
                <a:spcPct val="115000"/>
              </a:lnSpc>
              <a:spcAft>
                <a:spcPts val="1000"/>
              </a:spcAft>
            </a:pPr>
            <a:r>
              <a:rPr lang="en-US" sz="1300" dirty="0">
                <a:solidFill>
                  <a:schemeClr val="tx1">
                    <a:tint val="82000"/>
                  </a:schemeClr>
                </a:solidFill>
                <a:latin typeface="Roboto" panose="02000000000000000000" pitchFamily="2" charset="0"/>
                <a:ea typeface="Roboto" panose="02000000000000000000" pitchFamily="2" charset="0"/>
                <a:cs typeface="Roboto" panose="02000000000000000000" pitchFamily="2" charset="0"/>
              </a:rPr>
              <a:t>	</a:t>
            </a:r>
            <a:r>
              <a:rPr lang="en-US"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Barnkonventionen, barnperspektivet </a:t>
            </a:r>
            <a:r>
              <a:rPr lang="en-US" sz="11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och</a:t>
            </a:r>
            <a:r>
              <a:rPr lang="en-US"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a:t>
            </a:r>
            <a:r>
              <a:rPr lang="en-US" sz="11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barnens</a:t>
            </a:r>
            <a:r>
              <a:rPr lang="en-US"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a:t>
            </a:r>
            <a:r>
              <a:rPr lang="en-US" sz="11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perspektiv</a:t>
            </a:r>
            <a:r>
              <a:rPr lang="en-US"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a:t>
            </a:r>
            <a:r>
              <a:rPr lang="en-US" sz="11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är</a:t>
            </a:r>
            <a:r>
              <a:rPr lang="en-US"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a:t>
            </a:r>
            <a:r>
              <a:rPr lang="en-US" sz="11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styrande</a:t>
            </a:r>
            <a:r>
              <a:rPr lang="en-US"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a:t>
            </a:r>
            <a:r>
              <a:rPr lang="en-US" sz="11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i</a:t>
            </a:r>
            <a:r>
              <a:rPr lang="en-US"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a:t>
            </a:r>
            <a:r>
              <a:rPr lang="en-US" sz="11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verksamheten</a:t>
            </a:r>
            <a:endParaRPr lang="sv-SE"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endParaRPr>
          </a:p>
          <a:p>
            <a:pPr lvl="0">
              <a:lnSpc>
                <a:spcPct val="115000"/>
              </a:lnSpc>
              <a:spcAft>
                <a:spcPts val="1000"/>
              </a:spcAft>
            </a:pPr>
            <a:r>
              <a:rPr lang="en-US"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Alla </a:t>
            </a:r>
            <a:r>
              <a:rPr lang="en-US" sz="11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får</a:t>
            </a:r>
            <a:r>
              <a:rPr lang="en-US"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var med </a:t>
            </a:r>
            <a:r>
              <a:rPr lang="en-US" sz="11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på</a:t>
            </a:r>
            <a:r>
              <a:rPr lang="en-US"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a:t>
            </a:r>
            <a:r>
              <a:rPr lang="en-US" sz="11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sina</a:t>
            </a:r>
            <a:r>
              <a:rPr lang="en-US"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a:t>
            </a:r>
            <a:r>
              <a:rPr lang="en-US" sz="11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villkor</a:t>
            </a:r>
            <a:r>
              <a:rPr lang="en-US"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a:t>
            </a:r>
            <a:r>
              <a:rPr lang="en-US" sz="11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ingen</a:t>
            </a:r>
            <a:r>
              <a:rPr lang="en-US"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a:t>
            </a:r>
            <a:r>
              <a:rPr lang="en-US" sz="11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diskrimineras</a:t>
            </a:r>
            <a:r>
              <a:rPr lang="en-US"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a:t>
            </a:r>
            <a:r>
              <a:rPr lang="en-US" sz="11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utifrån</a:t>
            </a:r>
            <a:r>
              <a:rPr lang="en-US"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a:t>
            </a:r>
            <a:r>
              <a:rPr lang="en-US" sz="11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kön</a:t>
            </a:r>
            <a:r>
              <a:rPr lang="en-US"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a:t>
            </a:r>
            <a:r>
              <a:rPr lang="en-US" sz="11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ursprung</a:t>
            </a:r>
            <a:r>
              <a:rPr lang="en-US"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a:t>
            </a:r>
            <a:r>
              <a:rPr lang="en-US" sz="11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sexuell</a:t>
            </a:r>
            <a:r>
              <a:rPr lang="en-US"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a:t>
            </a:r>
            <a:r>
              <a:rPr lang="en-US" sz="11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läggning</a:t>
            </a:r>
            <a:r>
              <a:rPr lang="en-US"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a:t>
            </a:r>
            <a:r>
              <a:rPr lang="en-US" sz="11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nivå</a:t>
            </a:r>
            <a:r>
              <a:rPr lang="en-US"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mm, (</a:t>
            </a:r>
            <a:r>
              <a:rPr lang="en-US" sz="11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alla</a:t>
            </a:r>
            <a:r>
              <a:rPr lang="en-US"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a:t>
            </a:r>
            <a:r>
              <a:rPr lang="en-US" sz="11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deltar</a:t>
            </a:r>
            <a:r>
              <a:rPr lang="en-US"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a:t>
            </a:r>
            <a:r>
              <a:rPr lang="en-US" sz="11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och</a:t>
            </a:r>
            <a:r>
              <a:rPr lang="en-US"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a:t>
            </a:r>
            <a:r>
              <a:rPr lang="en-US" sz="11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får</a:t>
            </a:r>
            <a:r>
              <a:rPr lang="en-US"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a:t>
            </a:r>
            <a:r>
              <a:rPr lang="en-US" sz="11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lika</a:t>
            </a:r>
            <a:r>
              <a:rPr lang="en-US"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a:t>
            </a:r>
            <a:r>
              <a:rPr lang="en-US" sz="11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speltid</a:t>
            </a:r>
            <a:r>
              <a:rPr lang="en-US"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a:t>
            </a:r>
            <a:r>
              <a:rPr lang="en-US" sz="11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gäller</a:t>
            </a:r>
            <a:r>
              <a:rPr lang="en-US"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14 </a:t>
            </a:r>
            <a:r>
              <a:rPr lang="en-US" sz="11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år</a:t>
            </a:r>
            <a:r>
              <a:rPr lang="en-US"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a:t>
            </a:r>
            <a:r>
              <a:rPr lang="en-US" sz="11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och</a:t>
            </a:r>
            <a:r>
              <a:rPr lang="en-US"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yngre).  </a:t>
            </a:r>
            <a:r>
              <a:rPr lang="en-US" sz="11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Diskriminering</a:t>
            </a:r>
            <a:r>
              <a:rPr lang="en-US"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a:t>
            </a:r>
            <a:r>
              <a:rPr lang="en-US" sz="11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trakasserier</a:t>
            </a:r>
            <a:r>
              <a:rPr lang="en-US"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a:t>
            </a:r>
            <a:r>
              <a:rPr lang="en-US" sz="11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kränkningar</a:t>
            </a:r>
            <a:r>
              <a:rPr lang="en-US"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a:t>
            </a:r>
            <a:r>
              <a:rPr lang="en-US" sz="11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och</a:t>
            </a:r>
            <a:r>
              <a:rPr lang="en-US"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mobbing ska </a:t>
            </a:r>
            <a:r>
              <a:rPr lang="en-US" sz="11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aktivt</a:t>
            </a:r>
            <a:r>
              <a:rPr lang="en-US"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a:t>
            </a:r>
            <a:r>
              <a:rPr lang="en-US" sz="11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motverkas</a:t>
            </a:r>
            <a:r>
              <a:rPr lang="en-US"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a:t>
            </a:r>
            <a:r>
              <a:rPr lang="en-US" sz="11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vuxna</a:t>
            </a:r>
            <a:r>
              <a:rPr lang="en-US"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a:t>
            </a:r>
            <a:r>
              <a:rPr lang="en-US" sz="11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är</a:t>
            </a:r>
            <a:r>
              <a:rPr lang="en-US"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a:t>
            </a:r>
            <a:r>
              <a:rPr lang="en-US" sz="11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goda</a:t>
            </a:r>
            <a:r>
              <a:rPr lang="en-US"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a:t>
            </a:r>
            <a:r>
              <a:rPr lang="en-US" sz="11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förbilder</a:t>
            </a:r>
            <a:r>
              <a:rPr lang="en-US"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för </a:t>
            </a:r>
            <a:r>
              <a:rPr lang="en-US" sz="11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barnen</a:t>
            </a:r>
            <a:r>
              <a:rPr lang="en-US"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a:t>
            </a:r>
            <a:r>
              <a:rPr lang="en-US" sz="11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och</a:t>
            </a:r>
            <a:r>
              <a:rPr lang="en-US"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a:t>
            </a:r>
            <a:r>
              <a:rPr lang="en-US" sz="11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är</a:t>
            </a:r>
            <a:r>
              <a:rPr lang="en-US"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a:t>
            </a:r>
            <a:r>
              <a:rPr lang="en-US" sz="11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barnens</a:t>
            </a:r>
            <a:r>
              <a:rPr lang="en-US"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a:t>
            </a:r>
            <a:r>
              <a:rPr lang="en-US" sz="11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trygghetsgaranti</a:t>
            </a:r>
            <a:r>
              <a:rPr lang="en-US"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Det </a:t>
            </a:r>
            <a:r>
              <a:rPr lang="en-US" sz="11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förkommer</a:t>
            </a:r>
            <a:r>
              <a:rPr lang="en-US"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a:t>
            </a:r>
            <a:r>
              <a:rPr lang="en-US" sz="11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ingen</a:t>
            </a:r>
            <a:r>
              <a:rPr lang="en-US"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a:t>
            </a:r>
            <a:r>
              <a:rPr lang="en-US" sz="11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nivågruppering</a:t>
            </a:r>
            <a:r>
              <a:rPr lang="en-US"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a:t>
            </a:r>
            <a:r>
              <a:rPr lang="en-US" sz="11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nivåindelning</a:t>
            </a:r>
            <a:r>
              <a:rPr lang="en-US"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vid </a:t>
            </a:r>
            <a:r>
              <a:rPr lang="en-US" sz="11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någon</a:t>
            </a:r>
            <a:r>
              <a:rPr lang="en-US"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a:t>
            </a:r>
            <a:r>
              <a:rPr lang="en-US" sz="11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eller</a:t>
            </a:r>
            <a:r>
              <a:rPr lang="en-US"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a:t>
            </a:r>
            <a:r>
              <a:rPr lang="en-US" sz="11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några</a:t>
            </a:r>
            <a:r>
              <a:rPr lang="en-US"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a:t>
            </a:r>
            <a:r>
              <a:rPr lang="en-US" sz="11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situationer</a:t>
            </a:r>
            <a:r>
              <a:rPr lang="en-US"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för </a:t>
            </a:r>
            <a:r>
              <a:rPr lang="en-US" sz="11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spelare</a:t>
            </a:r>
            <a:r>
              <a:rPr lang="en-US"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under 18 </a:t>
            </a:r>
            <a:r>
              <a:rPr lang="en-US" sz="11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år</a:t>
            </a:r>
            <a:r>
              <a:rPr lang="en-US"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a:t>
            </a:r>
            <a:r>
              <a:rPr lang="en-US" sz="11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Barnen</a:t>
            </a:r>
            <a:r>
              <a:rPr lang="en-US"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ska </a:t>
            </a:r>
            <a:r>
              <a:rPr lang="en-US" sz="11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uppmuntras</a:t>
            </a:r>
            <a:r>
              <a:rPr lang="en-US"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a:t>
            </a:r>
            <a:r>
              <a:rPr lang="en-US" sz="11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och</a:t>
            </a:r>
            <a:r>
              <a:rPr lang="en-US"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a:t>
            </a:r>
            <a:r>
              <a:rPr lang="en-US" sz="11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ges</a:t>
            </a:r>
            <a:r>
              <a:rPr lang="en-US"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a:t>
            </a:r>
            <a:r>
              <a:rPr lang="en-US" sz="11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möjlighet</a:t>
            </a:r>
            <a:r>
              <a:rPr lang="en-US"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a:t>
            </a:r>
            <a:r>
              <a:rPr lang="en-US" sz="11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att</a:t>
            </a:r>
            <a:r>
              <a:rPr lang="en-US"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a:t>
            </a:r>
            <a:r>
              <a:rPr lang="en-US" sz="11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utföra</a:t>
            </a:r>
            <a:r>
              <a:rPr lang="en-US"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a:t>
            </a:r>
            <a:r>
              <a:rPr lang="en-US" sz="11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fler</a:t>
            </a:r>
            <a:r>
              <a:rPr lang="en-US"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a:t>
            </a:r>
            <a:r>
              <a:rPr lang="en-US" sz="11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idrotter</a:t>
            </a:r>
            <a:r>
              <a:rPr lang="en-US"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a:t>
            </a:r>
            <a:r>
              <a:rPr lang="en-US" sz="11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och</a:t>
            </a:r>
            <a:r>
              <a:rPr lang="en-US"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a:t>
            </a:r>
            <a:r>
              <a:rPr lang="en-US" sz="11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andra</a:t>
            </a:r>
            <a:r>
              <a:rPr lang="en-US"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a:t>
            </a:r>
            <a:r>
              <a:rPr lang="en-US" sz="11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fritidssysselsättningar</a:t>
            </a:r>
            <a:r>
              <a:rPr lang="en-US"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a:t>
            </a:r>
            <a:r>
              <a:rPr lang="en-US" sz="11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Idrottens</a:t>
            </a:r>
            <a:r>
              <a:rPr lang="en-US"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“fair play” </a:t>
            </a:r>
            <a:r>
              <a:rPr lang="en-US" sz="11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genomsyrar</a:t>
            </a:r>
            <a:r>
              <a:rPr lang="en-US"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a:t>
            </a:r>
            <a:r>
              <a:rPr lang="en-US" sz="11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verksamheten</a:t>
            </a:r>
            <a:endParaRPr lang="sv-SE"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endParaRPr>
          </a:p>
          <a:p>
            <a:r>
              <a:rPr lang="sv-SE" sz="1100" b="1" dirty="0">
                <a:latin typeface="Roboto" panose="02000000000000000000" pitchFamily="2" charset="0"/>
                <a:ea typeface="Roboto" panose="02000000000000000000" pitchFamily="2" charset="0"/>
                <a:cs typeface="Roboto" panose="02000000000000000000" pitchFamily="2" charset="0"/>
              </a:rPr>
              <a:t>Utdrag ur Byttorps IF Gröna Tråden</a:t>
            </a:r>
          </a:p>
          <a:p>
            <a:pPr marL="0" indent="0">
              <a:buNone/>
            </a:pPr>
            <a:r>
              <a:rPr lang="sv-SE" sz="1300" dirty="0">
                <a:solidFill>
                  <a:schemeClr val="tx1">
                    <a:tint val="82000"/>
                  </a:schemeClr>
                </a:solidFill>
                <a:latin typeface="Roboto" panose="02000000000000000000" pitchFamily="2" charset="0"/>
                <a:ea typeface="Roboto" panose="02000000000000000000" pitchFamily="2" charset="0"/>
                <a:cs typeface="Roboto" panose="02000000000000000000" pitchFamily="2" charset="0"/>
              </a:rPr>
              <a:t>	</a:t>
            </a:r>
            <a:r>
              <a:rPr lang="sv-SE"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Målet är att erbjuda alla barn och ungdomar som vill ha en möjlighet att utöva rörelseglädje, träningsidrott, tävlingsidrott och motionsidrott samt att varje 	aktiv upplever sitt idrottande som roligt. Kreativitet, spontanitet och spelglädje uppmuntras i vår förening.</a:t>
            </a:r>
          </a:p>
          <a:p>
            <a:pPr marL="0" indent="0">
              <a:buNone/>
            </a:pPr>
            <a:r>
              <a:rPr lang="sv-SE"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Byttorps IF arbetar för att motverka våld och machokultur inom idrotten. Våld är inte bara slag och sparkar utan även elaka kommentarer, taskiga skämt, 	blickar, nedvärderande bilder, hot och även rasistiska, sexistiska eller </a:t>
            </a:r>
            <a:r>
              <a:rPr lang="sv-SE" sz="1100" dirty="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funkofobiska</a:t>
            </a:r>
            <a:r>
              <a:rPr lang="sv-SE"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skämt.</a:t>
            </a:r>
          </a:p>
          <a:p>
            <a:endParaRPr lang="sv-SE" sz="1300" b="1" dirty="0">
              <a:latin typeface="Roboto" panose="02000000000000000000" pitchFamily="2" charset="0"/>
              <a:ea typeface="Roboto" panose="02000000000000000000" pitchFamily="2" charset="0"/>
              <a:cs typeface="Roboto" panose="02000000000000000000" pitchFamily="2" charset="0"/>
            </a:endParaRPr>
          </a:p>
          <a:p>
            <a:r>
              <a:rPr lang="sv-SE" sz="1100" b="1" u="sng" dirty="0">
                <a:latin typeface="Roboto" panose="02000000000000000000" pitchFamily="2" charset="0"/>
                <a:ea typeface="Roboto" panose="02000000000000000000" pitchFamily="2" charset="0"/>
                <a:cs typeface="Roboto" panose="02000000000000000000" pitchFamily="2" charset="0"/>
              </a:rPr>
              <a:t>Byttorps IF följer barnkonventionen</a:t>
            </a:r>
          </a:p>
          <a:p>
            <a:endParaRPr lang="sv-SE" sz="1600" dirty="0">
              <a:latin typeface="Roboto" panose="02000000000000000000" pitchFamily="2" charset="0"/>
              <a:ea typeface="Roboto" panose="02000000000000000000" pitchFamily="2" charset="0"/>
              <a:cs typeface="Roboto" panose="02000000000000000000" pitchFamily="2" charset="0"/>
            </a:endParaRPr>
          </a:p>
          <a:p>
            <a:endParaRPr lang="sv-SE" sz="1600" dirty="0"/>
          </a:p>
          <a:p>
            <a:endParaRPr lang="sv-SE" sz="1600" dirty="0"/>
          </a:p>
        </p:txBody>
      </p:sp>
    </p:spTree>
    <p:extLst>
      <p:ext uri="{BB962C8B-B14F-4D97-AF65-F5344CB8AC3E}">
        <p14:creationId xmlns:p14="http://schemas.microsoft.com/office/powerpoint/2010/main" val="1519878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2BC224F5-FA80-43F8-689B-E9609EC19BCE}"/>
              </a:ext>
            </a:extLst>
          </p:cNvPr>
          <p:cNvPicPr>
            <a:picLocks noChangeAspect="1"/>
          </p:cNvPicPr>
          <p:nvPr/>
        </p:nvPicPr>
        <p:blipFill>
          <a:blip r:embed="rId2"/>
          <a:stretch>
            <a:fillRect/>
          </a:stretch>
        </p:blipFill>
        <p:spPr>
          <a:xfrm>
            <a:off x="1265682" y="306419"/>
            <a:ext cx="2554224" cy="850392"/>
          </a:xfrm>
          <a:prstGeom prst="rect">
            <a:avLst/>
          </a:prstGeom>
        </p:spPr>
      </p:pic>
      <p:sp>
        <p:nvSpPr>
          <p:cNvPr id="2" name="Rubrik 1">
            <a:extLst>
              <a:ext uri="{FF2B5EF4-FFF2-40B4-BE49-F238E27FC236}">
                <a16:creationId xmlns:a16="http://schemas.microsoft.com/office/drawing/2014/main" id="{66F09CA1-DF2E-2131-3817-BBD71E8E4FCF}"/>
              </a:ext>
            </a:extLst>
          </p:cNvPr>
          <p:cNvSpPr>
            <a:spLocks noGrp="1"/>
          </p:cNvSpPr>
          <p:nvPr>
            <p:ph type="title"/>
          </p:nvPr>
        </p:nvSpPr>
        <p:spPr>
          <a:xfrm>
            <a:off x="1395239" y="-694753"/>
            <a:ext cx="6938757" cy="2852737"/>
          </a:xfrm>
        </p:spPr>
        <p:txBody>
          <a:bodyPr/>
          <a:lstStyle/>
          <a:p>
            <a:r>
              <a:rPr lang="sv-SE" sz="6000" b="1" dirty="0">
                <a:effectLst/>
                <a:latin typeface="Bebas Neue Bold" panose="020B0606020202050201" pitchFamily="34" charset="77"/>
              </a:rPr>
              <a:t>breddförening</a:t>
            </a:r>
            <a:br>
              <a:rPr lang="sv-SE" sz="6000" b="1" dirty="0">
                <a:effectLst/>
                <a:latin typeface="Bebas Neue Bold" panose="020B0606020202050201" pitchFamily="34" charset="77"/>
              </a:rPr>
            </a:br>
            <a:endParaRPr lang="sv-SE" dirty="0"/>
          </a:p>
        </p:txBody>
      </p:sp>
      <p:sp>
        <p:nvSpPr>
          <p:cNvPr id="3" name="Platshållare för text 2">
            <a:extLst>
              <a:ext uri="{FF2B5EF4-FFF2-40B4-BE49-F238E27FC236}">
                <a16:creationId xmlns:a16="http://schemas.microsoft.com/office/drawing/2014/main" id="{AB9EF330-B8A7-7B64-8B12-677674657FA5}"/>
              </a:ext>
            </a:extLst>
          </p:cNvPr>
          <p:cNvSpPr>
            <a:spLocks noGrp="1"/>
          </p:cNvSpPr>
          <p:nvPr>
            <p:ph type="body" idx="1"/>
          </p:nvPr>
        </p:nvSpPr>
        <p:spPr>
          <a:xfrm>
            <a:off x="638571" y="1528081"/>
            <a:ext cx="8801520" cy="4438651"/>
          </a:xfrm>
        </p:spPr>
        <p:txBody>
          <a:bodyPr>
            <a:normAutofit/>
          </a:bodyPr>
          <a:lstStyle/>
          <a:p>
            <a:r>
              <a:rPr lang="sv-SE" sz="1100" b="1" dirty="0">
                <a:latin typeface="Roboto" panose="02000000000000000000" pitchFamily="2" charset="0"/>
                <a:ea typeface="Roboto" panose="02000000000000000000" pitchFamily="2" charset="0"/>
                <a:cs typeface="Roboto" panose="02000000000000000000" pitchFamily="2" charset="0"/>
              </a:rPr>
              <a:t>Vad står Breddförening för i Byttorps IF?</a:t>
            </a:r>
          </a:p>
          <a:p>
            <a:r>
              <a:rPr lang="sv-SE" sz="1100" b="1"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a:t>
            </a:r>
            <a:r>
              <a:rPr lang="sv-SE"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Öppen träningsverksamhet/motionsidrottande för personer 1-100år</a:t>
            </a:r>
          </a:p>
          <a:p>
            <a:r>
              <a:rPr lang="sv-SE" sz="1100"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	Byttorps IF skall erbjuda en öppen verksamhet för de som inte vill delta i den ordinarie tävlings- och 	träningsverksamheten. Den öppna verksamheten innefattar verksamheter såsom fritidsgård, idrottsskola, 	sommarläger, allsidig träning och ”prova-på-verksamhet”. Byttorps ambition är att ha verksamhet som passar alla åldrar.</a:t>
            </a:r>
          </a:p>
          <a:p>
            <a:endParaRPr lang="sv-SE" sz="1600" dirty="0">
              <a:latin typeface="Roboto" panose="02000000000000000000" pitchFamily="2" charset="0"/>
              <a:ea typeface="Roboto" panose="02000000000000000000" pitchFamily="2" charset="0"/>
              <a:cs typeface="Roboto" panose="02000000000000000000" pitchFamily="2" charset="0"/>
            </a:endParaRPr>
          </a:p>
          <a:p>
            <a:endParaRPr lang="sv-SE" sz="1600" dirty="0"/>
          </a:p>
          <a:p>
            <a:endParaRPr lang="sv-SE" sz="1600" dirty="0"/>
          </a:p>
        </p:txBody>
      </p:sp>
    </p:spTree>
    <p:extLst>
      <p:ext uri="{BB962C8B-B14F-4D97-AF65-F5344CB8AC3E}">
        <p14:creationId xmlns:p14="http://schemas.microsoft.com/office/powerpoint/2010/main" val="2524976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2BC224F5-FA80-43F8-689B-E9609EC19BCE}"/>
              </a:ext>
            </a:extLst>
          </p:cNvPr>
          <p:cNvPicPr>
            <a:picLocks noChangeAspect="1"/>
          </p:cNvPicPr>
          <p:nvPr/>
        </p:nvPicPr>
        <p:blipFill>
          <a:blip r:embed="rId2"/>
          <a:stretch>
            <a:fillRect/>
          </a:stretch>
        </p:blipFill>
        <p:spPr>
          <a:xfrm>
            <a:off x="1265682" y="306419"/>
            <a:ext cx="2554224" cy="850392"/>
          </a:xfrm>
          <a:prstGeom prst="rect">
            <a:avLst/>
          </a:prstGeom>
        </p:spPr>
      </p:pic>
      <p:sp>
        <p:nvSpPr>
          <p:cNvPr id="2" name="Rubrik 1">
            <a:extLst>
              <a:ext uri="{FF2B5EF4-FFF2-40B4-BE49-F238E27FC236}">
                <a16:creationId xmlns:a16="http://schemas.microsoft.com/office/drawing/2014/main" id="{66F09CA1-DF2E-2131-3817-BBD71E8E4FCF}"/>
              </a:ext>
            </a:extLst>
          </p:cNvPr>
          <p:cNvSpPr>
            <a:spLocks noGrp="1"/>
          </p:cNvSpPr>
          <p:nvPr>
            <p:ph type="title"/>
          </p:nvPr>
        </p:nvSpPr>
        <p:spPr>
          <a:xfrm>
            <a:off x="1395239" y="-694753"/>
            <a:ext cx="6938757" cy="2852737"/>
          </a:xfrm>
        </p:spPr>
        <p:txBody>
          <a:bodyPr/>
          <a:lstStyle/>
          <a:p>
            <a:r>
              <a:rPr lang="sv-SE" dirty="0"/>
              <a:t>Byttorps </a:t>
            </a:r>
            <a:r>
              <a:rPr lang="sv-SE" dirty="0" err="1"/>
              <a:t>if</a:t>
            </a:r>
            <a:r>
              <a:rPr lang="sv-SE" dirty="0"/>
              <a:t> riktlinjer</a:t>
            </a:r>
            <a:br>
              <a:rPr lang="sv-SE" sz="6000" b="1" dirty="0">
                <a:effectLst/>
                <a:latin typeface="Bebas Neue Bold" panose="020B0606020202050201" pitchFamily="34" charset="77"/>
              </a:rPr>
            </a:br>
            <a:endParaRPr lang="sv-SE" dirty="0"/>
          </a:p>
        </p:txBody>
      </p:sp>
      <p:sp>
        <p:nvSpPr>
          <p:cNvPr id="3" name="Platshållare för text 2">
            <a:extLst>
              <a:ext uri="{FF2B5EF4-FFF2-40B4-BE49-F238E27FC236}">
                <a16:creationId xmlns:a16="http://schemas.microsoft.com/office/drawing/2014/main" id="{AB9EF330-B8A7-7B64-8B12-677674657FA5}"/>
              </a:ext>
            </a:extLst>
          </p:cNvPr>
          <p:cNvSpPr>
            <a:spLocks noGrp="1"/>
          </p:cNvSpPr>
          <p:nvPr>
            <p:ph type="body" idx="1"/>
          </p:nvPr>
        </p:nvSpPr>
        <p:spPr>
          <a:xfrm>
            <a:off x="169817" y="1245327"/>
            <a:ext cx="11447417" cy="5512524"/>
          </a:xfrm>
        </p:spPr>
        <p:txBody>
          <a:bodyPr>
            <a:normAutofit lnSpcReduction="10000"/>
          </a:bodyPr>
          <a:lstStyle/>
          <a:p>
            <a:r>
              <a:rPr lang="en-US" sz="1100" dirty="0" err="1">
                <a:latin typeface="Roboto" panose="02000000000000000000" pitchFamily="2" charset="0"/>
                <a:ea typeface="Roboto" panose="02000000000000000000" pitchFamily="2" charset="0"/>
                <a:cs typeface="Roboto" panose="02000000000000000000" pitchFamily="2" charset="0"/>
              </a:rPr>
              <a:t>Fotbollsglädje</a:t>
            </a:r>
            <a:r>
              <a:rPr lang="en-US" sz="1100" dirty="0">
                <a:latin typeface="Roboto" panose="02000000000000000000" pitchFamily="2" charset="0"/>
                <a:ea typeface="Roboto" panose="02000000000000000000" pitchFamily="2" charset="0"/>
                <a:cs typeface="Roboto" panose="02000000000000000000" pitchFamily="2" charset="0"/>
              </a:rPr>
              <a:t> (6-9 </a:t>
            </a:r>
            <a:r>
              <a:rPr lang="en-US" sz="1100" dirty="0" err="1">
                <a:latin typeface="Roboto" panose="02000000000000000000" pitchFamily="2" charset="0"/>
                <a:ea typeface="Roboto" panose="02000000000000000000" pitchFamily="2" charset="0"/>
                <a:cs typeface="Roboto" panose="02000000000000000000" pitchFamily="2" charset="0"/>
              </a:rPr>
              <a:t>år</a:t>
            </a:r>
            <a:r>
              <a:rPr lang="en-US" sz="1100" dirty="0">
                <a:latin typeface="Roboto" panose="02000000000000000000" pitchFamily="2" charset="0"/>
                <a:ea typeface="Roboto" panose="02000000000000000000" pitchFamily="2" charset="0"/>
                <a:cs typeface="Roboto" panose="02000000000000000000" pitchFamily="2" charset="0"/>
              </a:rPr>
              <a:t>)</a:t>
            </a:r>
          </a:p>
          <a:p>
            <a:r>
              <a:rPr lang="en-US" sz="1100" dirty="0" err="1">
                <a:latin typeface="Roboto" panose="02000000000000000000" pitchFamily="2" charset="0"/>
                <a:ea typeface="Roboto" panose="02000000000000000000" pitchFamily="2" charset="0"/>
                <a:cs typeface="Roboto" panose="02000000000000000000" pitchFamily="2" charset="0"/>
              </a:rPr>
              <a:t>Lära</a:t>
            </a:r>
            <a:r>
              <a:rPr lang="en-US" sz="1100" dirty="0">
                <a:latin typeface="Roboto" panose="02000000000000000000" pitchFamily="2" charset="0"/>
                <a:ea typeface="Roboto" panose="02000000000000000000" pitchFamily="2" charset="0"/>
                <a:cs typeface="Roboto" panose="02000000000000000000" pitchFamily="2" charset="0"/>
              </a:rPr>
              <a:t> sig </a:t>
            </a:r>
            <a:r>
              <a:rPr lang="en-US" sz="1100" dirty="0" err="1">
                <a:latin typeface="Roboto" panose="02000000000000000000" pitchFamily="2" charset="0"/>
                <a:ea typeface="Roboto" panose="02000000000000000000" pitchFamily="2" charset="0"/>
                <a:cs typeface="Roboto" panose="02000000000000000000" pitchFamily="2" charset="0"/>
              </a:rPr>
              <a:t>träna</a:t>
            </a:r>
            <a:r>
              <a:rPr lang="en-US" sz="1100" dirty="0">
                <a:latin typeface="Roboto" panose="02000000000000000000" pitchFamily="2" charset="0"/>
                <a:ea typeface="Roboto" panose="02000000000000000000" pitchFamily="2" charset="0"/>
                <a:cs typeface="Roboto" panose="02000000000000000000" pitchFamily="2" charset="0"/>
              </a:rPr>
              <a:t> (9-12 </a:t>
            </a:r>
            <a:r>
              <a:rPr lang="en-US" sz="1100" dirty="0" err="1">
                <a:latin typeface="Roboto" panose="02000000000000000000" pitchFamily="2" charset="0"/>
                <a:ea typeface="Roboto" panose="02000000000000000000" pitchFamily="2" charset="0"/>
                <a:cs typeface="Roboto" panose="02000000000000000000" pitchFamily="2" charset="0"/>
              </a:rPr>
              <a:t>år</a:t>
            </a:r>
            <a:r>
              <a:rPr lang="en-US" sz="1100" dirty="0">
                <a:latin typeface="Roboto" panose="02000000000000000000" pitchFamily="2" charset="0"/>
                <a:ea typeface="Roboto" panose="02000000000000000000" pitchFamily="2" charset="0"/>
                <a:cs typeface="Roboto" panose="02000000000000000000" pitchFamily="2" charset="0"/>
              </a:rPr>
              <a:t>) </a:t>
            </a:r>
          </a:p>
          <a:p>
            <a:r>
              <a:rPr lang="en-US" sz="1500" b="1" dirty="0" err="1">
                <a:latin typeface="Roboto" panose="02000000000000000000" pitchFamily="2" charset="0"/>
                <a:ea typeface="Roboto" panose="02000000000000000000" pitchFamily="2" charset="0"/>
                <a:cs typeface="Roboto" panose="02000000000000000000" pitchFamily="2" charset="0"/>
              </a:rPr>
              <a:t>Träna</a:t>
            </a:r>
            <a:r>
              <a:rPr lang="en-US" sz="1500" b="1" dirty="0">
                <a:latin typeface="Roboto" panose="02000000000000000000" pitchFamily="2" charset="0"/>
                <a:ea typeface="Roboto" panose="02000000000000000000" pitchFamily="2" charset="0"/>
                <a:cs typeface="Roboto" panose="02000000000000000000" pitchFamily="2" charset="0"/>
              </a:rPr>
              <a:t> för </a:t>
            </a:r>
            <a:r>
              <a:rPr lang="en-US" sz="1500" b="1" dirty="0" err="1">
                <a:latin typeface="Roboto" panose="02000000000000000000" pitchFamily="2" charset="0"/>
                <a:ea typeface="Roboto" panose="02000000000000000000" pitchFamily="2" charset="0"/>
                <a:cs typeface="Roboto" panose="02000000000000000000" pitchFamily="2" charset="0"/>
              </a:rPr>
              <a:t>att</a:t>
            </a:r>
            <a:r>
              <a:rPr lang="en-US" sz="1500" b="1" dirty="0">
                <a:latin typeface="Roboto" panose="02000000000000000000" pitchFamily="2" charset="0"/>
                <a:ea typeface="Roboto" panose="02000000000000000000" pitchFamily="2" charset="0"/>
                <a:cs typeface="Roboto" panose="02000000000000000000" pitchFamily="2" charset="0"/>
              </a:rPr>
              <a:t> </a:t>
            </a:r>
            <a:r>
              <a:rPr lang="en-US" sz="1500" b="1" dirty="0" err="1">
                <a:latin typeface="Roboto" panose="02000000000000000000" pitchFamily="2" charset="0"/>
                <a:ea typeface="Roboto" panose="02000000000000000000" pitchFamily="2" charset="0"/>
                <a:cs typeface="Roboto" panose="02000000000000000000" pitchFamily="2" charset="0"/>
              </a:rPr>
              <a:t>träna</a:t>
            </a:r>
            <a:r>
              <a:rPr lang="en-US" sz="1500" b="1" dirty="0">
                <a:latin typeface="Roboto" panose="02000000000000000000" pitchFamily="2" charset="0"/>
                <a:ea typeface="Roboto" panose="02000000000000000000" pitchFamily="2" charset="0"/>
                <a:cs typeface="Roboto" panose="02000000000000000000" pitchFamily="2" charset="0"/>
              </a:rPr>
              <a:t> (13-16 </a:t>
            </a:r>
            <a:r>
              <a:rPr lang="en-US" sz="1500" b="1" dirty="0" err="1">
                <a:latin typeface="Roboto" panose="02000000000000000000" pitchFamily="2" charset="0"/>
                <a:ea typeface="Roboto" panose="02000000000000000000" pitchFamily="2" charset="0"/>
                <a:cs typeface="Roboto" panose="02000000000000000000" pitchFamily="2" charset="0"/>
              </a:rPr>
              <a:t>år</a:t>
            </a:r>
            <a:r>
              <a:rPr lang="en-US" sz="1500" b="1" dirty="0">
                <a:latin typeface="Roboto" panose="02000000000000000000" pitchFamily="2" charset="0"/>
                <a:ea typeface="Roboto" panose="02000000000000000000" pitchFamily="2" charset="0"/>
                <a:cs typeface="Roboto" panose="02000000000000000000" pitchFamily="2" charset="0"/>
              </a:rPr>
              <a:t>)</a:t>
            </a:r>
          </a:p>
          <a:p>
            <a:r>
              <a:rPr lang="en-US" sz="1100" dirty="0" err="1">
                <a:latin typeface="Roboto" panose="02000000000000000000" pitchFamily="2" charset="0"/>
                <a:ea typeface="Roboto" panose="02000000000000000000" pitchFamily="2" charset="0"/>
                <a:cs typeface="Roboto" panose="02000000000000000000" pitchFamily="2" charset="0"/>
              </a:rPr>
              <a:t>Träna</a:t>
            </a:r>
            <a:r>
              <a:rPr lang="en-US" sz="1100" dirty="0">
                <a:latin typeface="Roboto" panose="02000000000000000000" pitchFamily="2" charset="0"/>
                <a:ea typeface="Roboto" panose="02000000000000000000" pitchFamily="2" charset="0"/>
                <a:cs typeface="Roboto" panose="02000000000000000000" pitchFamily="2" charset="0"/>
              </a:rPr>
              <a:t> för </a:t>
            </a:r>
            <a:r>
              <a:rPr lang="en-US" sz="1100" dirty="0" err="1">
                <a:latin typeface="Roboto" panose="02000000000000000000" pitchFamily="2" charset="0"/>
                <a:ea typeface="Roboto" panose="02000000000000000000" pitchFamily="2" charset="0"/>
                <a:cs typeface="Roboto" panose="02000000000000000000" pitchFamily="2" charset="0"/>
              </a:rPr>
              <a:t>att</a:t>
            </a:r>
            <a:r>
              <a:rPr lang="en-US" sz="1100" dirty="0">
                <a:latin typeface="Roboto" panose="02000000000000000000" pitchFamily="2" charset="0"/>
                <a:ea typeface="Roboto" panose="02000000000000000000" pitchFamily="2" charset="0"/>
                <a:cs typeface="Roboto" panose="02000000000000000000" pitchFamily="2" charset="0"/>
              </a:rPr>
              <a:t> </a:t>
            </a:r>
            <a:r>
              <a:rPr lang="en-US" sz="1100" dirty="0" err="1">
                <a:latin typeface="Roboto" panose="02000000000000000000" pitchFamily="2" charset="0"/>
                <a:ea typeface="Roboto" panose="02000000000000000000" pitchFamily="2" charset="0"/>
                <a:cs typeface="Roboto" panose="02000000000000000000" pitchFamily="2" charset="0"/>
              </a:rPr>
              <a:t>tävla</a:t>
            </a:r>
            <a:r>
              <a:rPr lang="en-US" sz="1100" dirty="0">
                <a:latin typeface="Roboto" panose="02000000000000000000" pitchFamily="2" charset="0"/>
                <a:ea typeface="Roboto" panose="02000000000000000000" pitchFamily="2" charset="0"/>
                <a:cs typeface="Roboto" panose="02000000000000000000" pitchFamily="2" charset="0"/>
              </a:rPr>
              <a:t> (17-19 </a:t>
            </a:r>
            <a:r>
              <a:rPr lang="en-US" sz="1100" dirty="0" err="1">
                <a:latin typeface="Roboto" panose="02000000000000000000" pitchFamily="2" charset="0"/>
                <a:ea typeface="Roboto" panose="02000000000000000000" pitchFamily="2" charset="0"/>
                <a:cs typeface="Roboto" panose="02000000000000000000" pitchFamily="2" charset="0"/>
              </a:rPr>
              <a:t>år</a:t>
            </a:r>
            <a:r>
              <a:rPr lang="en-US" sz="1100" dirty="0">
                <a:latin typeface="Roboto" panose="02000000000000000000" pitchFamily="2" charset="0"/>
                <a:ea typeface="Roboto" panose="02000000000000000000" pitchFamily="2" charset="0"/>
                <a:cs typeface="Roboto" panose="02000000000000000000" pitchFamily="2" charset="0"/>
              </a:rPr>
              <a:t>)</a:t>
            </a:r>
          </a:p>
          <a:p>
            <a:pPr marL="828040">
              <a:lnSpc>
                <a:spcPct val="107000"/>
              </a:lnSpc>
              <a:spcAft>
                <a:spcPts val="800"/>
              </a:spcAft>
            </a:pPr>
            <a:r>
              <a:rPr lang="en-US" sz="2600" dirty="0">
                <a:solidFill>
                  <a:schemeClr val="tx1">
                    <a:tint val="82000"/>
                  </a:schemeClr>
                </a:solidFill>
                <a:latin typeface="Roboto" panose="02000000000000000000" pitchFamily="2" charset="0"/>
                <a:ea typeface="Roboto" panose="02000000000000000000" pitchFamily="2" charset="0"/>
                <a:cs typeface="Roboto" panose="02000000000000000000" pitchFamily="2" charset="0"/>
              </a:rPr>
              <a:t>	</a:t>
            </a:r>
            <a:r>
              <a:rPr lang="en-US" sz="1200" kern="100" dirty="0">
                <a:latin typeface="Calibri" panose="020F0502020204030204" pitchFamily="34" charset="0"/>
                <a:ea typeface="DengXian" panose="02010600030101010101" pitchFamily="2" charset="-122"/>
                <a:cs typeface="Times New Roman" panose="02020603050405020304" pitchFamily="18" charset="0"/>
              </a:rPr>
              <a:t>All verksamhet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sker</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i</a:t>
            </a:r>
            <a:r>
              <a:rPr lang="en-US" sz="1200" kern="100" dirty="0">
                <a:latin typeface="Calibri" panose="020F0502020204030204" pitchFamily="34" charset="0"/>
                <a:ea typeface="DengXian" panose="02010600030101010101" pitchFamily="2" charset="-122"/>
                <a:cs typeface="Times New Roman" panose="02020603050405020304" pitchFamily="18" charset="0"/>
              </a:rPr>
              <a:t> enlighet med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barnkonventionens</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riktlinjer</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p>
          <a:p>
            <a:pPr marL="828040">
              <a:lnSpc>
                <a:spcPct val="107000"/>
              </a:lnSpc>
              <a:spcAft>
                <a:spcPts val="800"/>
              </a:spcAft>
            </a:pP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Uppmuntra</a:t>
            </a:r>
            <a:r>
              <a:rPr lang="en-US" sz="1200" kern="100" dirty="0">
                <a:latin typeface="Calibri" panose="020F0502020204030204" pitchFamily="34" charset="0"/>
                <a:ea typeface="DengXian" panose="02010600030101010101" pitchFamily="2" charset="-122"/>
                <a:cs typeface="Times New Roman" panose="02020603050405020304" pitchFamily="18" charset="0"/>
              </a:rPr>
              <a:t> till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andra</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idrotter</a:t>
            </a:r>
            <a:endParaRPr lang="en-US" sz="1200" kern="100" dirty="0">
              <a:latin typeface="Calibri" panose="020F0502020204030204" pitchFamily="34" charset="0"/>
              <a:ea typeface="DengXian" panose="02010600030101010101" pitchFamily="2" charset="-122"/>
              <a:cs typeface="Times New Roman" panose="02020603050405020304" pitchFamily="18" charset="0"/>
            </a:endParaRPr>
          </a:p>
          <a:p>
            <a:pPr marL="828040">
              <a:lnSpc>
                <a:spcPct val="107000"/>
              </a:lnSpc>
              <a:spcAft>
                <a:spcPts val="800"/>
              </a:spcAft>
            </a:pPr>
            <a:r>
              <a:rPr lang="en-US" sz="1200" kern="100" dirty="0">
                <a:latin typeface="Calibri" panose="020F0502020204030204" pitchFamily="34" charset="0"/>
                <a:ea typeface="DengXian" panose="02010600030101010101" pitchFamily="2" charset="-122"/>
                <a:cs typeface="Times New Roman" panose="02020603050405020304" pitchFamily="18" charset="0"/>
              </a:rPr>
              <a:t>	Detta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är</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en</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föräldraledd</a:t>
            </a:r>
            <a:r>
              <a:rPr lang="en-US" sz="1200" kern="100" dirty="0">
                <a:latin typeface="Calibri" panose="020F0502020204030204" pitchFamily="34" charset="0"/>
                <a:ea typeface="DengXian" panose="02010600030101010101" pitchFamily="2" charset="-122"/>
                <a:cs typeface="Times New Roman" panose="02020603050405020304" pitchFamily="18" charset="0"/>
              </a:rPr>
              <a:t> verksamhet. En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förutsättning</a:t>
            </a:r>
            <a:r>
              <a:rPr lang="en-US" sz="1200" kern="100" dirty="0">
                <a:latin typeface="Calibri" panose="020F0502020204030204" pitchFamily="34" charset="0"/>
                <a:ea typeface="DengXian" panose="02010600030101010101" pitchFamily="2" charset="-122"/>
                <a:cs typeface="Times New Roman" panose="02020603050405020304" pitchFamily="18" charset="0"/>
              </a:rPr>
              <a:t> för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att</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bedriva</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lagverksamhet</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är</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att</a:t>
            </a:r>
            <a:r>
              <a:rPr lang="en-US" sz="1200" kern="100" dirty="0">
                <a:latin typeface="Calibri" panose="020F0502020204030204" pitchFamily="34" charset="0"/>
                <a:ea typeface="DengXian" panose="02010600030101010101" pitchFamily="2" charset="-122"/>
                <a:cs typeface="Times New Roman" panose="02020603050405020304" pitchFamily="18" charset="0"/>
              </a:rPr>
              <a:t> det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finns</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erforderligt</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antal</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föräldraledare</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i</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laget</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p>
          <a:p>
            <a:pPr marL="828040">
              <a:lnSpc>
                <a:spcPct val="107000"/>
              </a:lnSpc>
              <a:spcAft>
                <a:spcPts val="800"/>
              </a:spcAft>
            </a:pP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Alla</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ledare</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som</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tränar</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laget</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och</a:t>
            </a:r>
            <a:r>
              <a:rPr lang="en-US" sz="1200" kern="100" dirty="0">
                <a:latin typeface="Calibri" panose="020F0502020204030204" pitchFamily="34" charset="0"/>
                <a:ea typeface="DengXian" panose="02010600030101010101" pitchFamily="2" charset="-122"/>
                <a:cs typeface="Times New Roman" panose="02020603050405020304" pitchFamily="18" charset="0"/>
              </a:rPr>
              <a:t>/</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eller</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coachar</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laget</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på</a:t>
            </a:r>
            <a:r>
              <a:rPr lang="en-US" sz="1200" kern="100" dirty="0">
                <a:latin typeface="Calibri" panose="020F0502020204030204" pitchFamily="34" charset="0"/>
                <a:ea typeface="DengXian" panose="02010600030101010101" pitchFamily="2" charset="-122"/>
                <a:cs typeface="Times New Roman" panose="02020603050405020304" pitchFamily="18" charset="0"/>
              </a:rPr>
              <a:t> matcher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genomför</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klubbens</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internutbildning</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p>
          <a:p>
            <a:pPr marL="828040">
              <a:lnSpc>
                <a:spcPct val="107000"/>
              </a:lnSpc>
              <a:spcAft>
                <a:spcPts val="800"/>
              </a:spcAft>
            </a:pPr>
            <a:r>
              <a:rPr lang="en-US" sz="1200" kern="100" dirty="0">
                <a:latin typeface="Calibri" panose="020F0502020204030204" pitchFamily="34" charset="0"/>
                <a:ea typeface="DengXian" panose="02010600030101010101" pitchFamily="2" charset="-122"/>
                <a:cs typeface="Times New Roman" panose="02020603050405020304" pitchFamily="18" charset="0"/>
              </a:rPr>
              <a:t>	I enlighet med Svenska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Fotbollsförbundets</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Spela</a:t>
            </a:r>
            <a:r>
              <a:rPr lang="en-US" sz="1200" kern="100" dirty="0">
                <a:latin typeface="Calibri" panose="020F0502020204030204" pitchFamily="34" charset="0"/>
                <a:ea typeface="DengXian" panose="02010600030101010101" pitchFamily="2" charset="-122"/>
                <a:cs typeface="Times New Roman" panose="02020603050405020304" pitchFamily="18" charset="0"/>
              </a:rPr>
              <a:t>, lek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och</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lär</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handlar</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verksamheten</a:t>
            </a:r>
            <a:r>
              <a:rPr lang="en-US" sz="1200" kern="100" dirty="0">
                <a:latin typeface="Calibri" panose="020F0502020204030204" pitchFamily="34" charset="0"/>
                <a:ea typeface="DengXian" panose="02010600030101010101" pitchFamily="2" charset="-122"/>
                <a:cs typeface="Times New Roman" panose="02020603050405020304" pitchFamily="18" charset="0"/>
              </a:rPr>
              <a:t> om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att</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skapa</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nyfikenhet</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och</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intresse</a:t>
            </a:r>
            <a:r>
              <a:rPr lang="en-US" sz="1200" kern="100" dirty="0">
                <a:latin typeface="Calibri" panose="020F0502020204030204" pitchFamily="34" charset="0"/>
                <a:ea typeface="DengXian" panose="02010600030101010101" pitchFamily="2" charset="-122"/>
                <a:cs typeface="Times New Roman" panose="02020603050405020304" pitchFamily="18" charset="0"/>
              </a:rPr>
              <a:t> för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fotbollen</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genom</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lekfulla</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träningar</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där</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bollen</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är</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i</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fokus</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endParaRPr lang="sv-SE" sz="1200" kern="100" dirty="0">
              <a:latin typeface="Calibri" panose="020F0502020204030204" pitchFamily="34" charset="0"/>
              <a:ea typeface="DengXian" panose="02010600030101010101" pitchFamily="2" charset="-122"/>
              <a:cs typeface="Times New Roman" panose="02020603050405020304" pitchFamily="18" charset="0"/>
            </a:endParaRPr>
          </a:p>
          <a:p>
            <a:pPr marL="828040">
              <a:lnSpc>
                <a:spcPct val="107000"/>
              </a:lnSpc>
              <a:spcAft>
                <a:spcPts val="800"/>
              </a:spcAft>
            </a:pP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Så</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många</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som</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möjligt</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så</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länge</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som</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möjligt</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och</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så</a:t>
            </a:r>
            <a:r>
              <a:rPr lang="en-US" sz="1200" kern="100" dirty="0">
                <a:latin typeface="Calibri" panose="020F0502020204030204" pitchFamily="34" charset="0"/>
                <a:ea typeface="DengXian" panose="02010600030101010101" pitchFamily="2" charset="-122"/>
                <a:cs typeface="Times New Roman" panose="02020603050405020304" pitchFamily="18" charset="0"/>
              </a:rPr>
              <a:t> bra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som</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möjligt</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är</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alltid</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vårt</a:t>
            </a:r>
            <a:r>
              <a:rPr lang="en-US" sz="1200" kern="100" dirty="0">
                <a:latin typeface="Calibri" panose="020F0502020204030204" pitchFamily="34" charset="0"/>
                <a:ea typeface="DengXian" panose="02010600030101010101" pitchFamily="2" charset="-122"/>
                <a:cs typeface="Times New Roman" panose="02020603050405020304" pitchFamily="18" charset="0"/>
              </a:rPr>
              <a:t> motto!</a:t>
            </a:r>
          </a:p>
          <a:p>
            <a:pPr marL="828040">
              <a:lnSpc>
                <a:spcPct val="107000"/>
              </a:lnSpc>
              <a:spcAft>
                <a:spcPts val="800"/>
              </a:spcAft>
            </a:pPr>
            <a:r>
              <a:rPr lang="sv-SE" sz="1200" kern="100" dirty="0">
                <a:latin typeface="Calibri" panose="020F0502020204030204" pitchFamily="34" charset="0"/>
                <a:ea typeface="DengXian" panose="02010600030101010101" pitchFamily="2" charset="-122"/>
                <a:cs typeface="Times New Roman" panose="02020603050405020304" pitchFamily="18" charset="0"/>
              </a:rPr>
              <a:t>	Det ska finnas minst två ledare/vuxna per lag/grupp vid varje träning/match, alternativt en ledare per grupp om den innehåller max 10 barn. Rekommendationen för 	antal träningar är 2-4 ggr/veckan och 75-90 minuter vid varje tillfälle. Säsong året runt.</a:t>
            </a:r>
          </a:p>
          <a:p>
            <a:pPr marL="828040">
              <a:lnSpc>
                <a:spcPct val="107000"/>
              </a:lnSpc>
              <a:spcAft>
                <a:spcPts val="800"/>
              </a:spcAft>
            </a:pPr>
            <a:r>
              <a:rPr lang="en-US" sz="1200" kern="100" dirty="0">
                <a:latin typeface="Calibri" panose="020F0502020204030204" pitchFamily="34" charset="0"/>
                <a:ea typeface="DengXian" panose="02010600030101010101" pitchFamily="2" charset="-122"/>
                <a:cs typeface="Times New Roman" panose="02020603050405020304" pitchFamily="18" charset="0"/>
              </a:rPr>
              <a:t>	Alla ska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spela</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lika</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mycket</a:t>
            </a:r>
            <a:r>
              <a:rPr lang="en-US" sz="1200" kern="100" dirty="0">
                <a:latin typeface="Calibri" panose="020F0502020204030204" pitchFamily="34" charset="0"/>
                <a:ea typeface="DengXian" panose="02010600030101010101" pitchFamily="2" charset="-122"/>
                <a:cs typeface="Times New Roman" panose="02020603050405020304" pitchFamily="18" charset="0"/>
              </a:rPr>
              <a:t>. Alla ska under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året</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starta</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och</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avsluta</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ungefär</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lika</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många</a:t>
            </a:r>
            <a:r>
              <a:rPr lang="en-US" sz="1200" kern="100" dirty="0">
                <a:latin typeface="Calibri" panose="020F0502020204030204" pitchFamily="34" charset="0"/>
                <a:ea typeface="DengXian" panose="02010600030101010101" pitchFamily="2" charset="-122"/>
                <a:cs typeface="Times New Roman" panose="02020603050405020304" pitchFamily="18" charset="0"/>
              </a:rPr>
              <a:t> matcher.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Toppning</a:t>
            </a:r>
            <a:r>
              <a:rPr lang="en-US" sz="1200" kern="100" dirty="0">
                <a:latin typeface="Calibri" panose="020F0502020204030204" pitchFamily="34" charset="0"/>
                <a:ea typeface="DengXian" panose="02010600030101010101" pitchFamily="2" charset="-122"/>
                <a:cs typeface="Times New Roman" panose="02020603050405020304" pitchFamily="18" charset="0"/>
              </a:rPr>
              <a:t>” ska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inte</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ske</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Toppning</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är</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en</a:t>
            </a:r>
            <a:r>
              <a:rPr lang="en-US" sz="1200" kern="100" dirty="0">
                <a:latin typeface="Calibri" panose="020F0502020204030204" pitchFamily="34" charset="0"/>
                <a:ea typeface="DengXian" panose="02010600030101010101" pitchFamily="2" charset="-122"/>
                <a:cs typeface="Times New Roman" panose="02020603050405020304" pitchFamily="18" charset="0"/>
              </a:rPr>
              <a:t> form av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selektering</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som</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innebär</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att</a:t>
            </a:r>
            <a:r>
              <a:rPr lang="en-US" sz="1200" kern="100" dirty="0">
                <a:latin typeface="Calibri" panose="020F0502020204030204" pitchFamily="34" charset="0"/>
                <a:ea typeface="DengXian" panose="02010600030101010101" pitchFamily="2" charset="-122"/>
                <a:cs typeface="Times New Roman" panose="02020603050405020304" pitchFamily="18" charset="0"/>
              </a:rPr>
              <a:t> de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bästa</a:t>
            </a:r>
            <a:r>
              <a:rPr lang="en-US" sz="1200" kern="100" dirty="0">
                <a:latin typeface="Calibri" panose="020F0502020204030204" pitchFamily="34" charset="0"/>
                <a:ea typeface="DengXian" panose="02010600030101010101" pitchFamily="2" charset="-122"/>
                <a:cs typeface="Times New Roman" panose="02020603050405020304" pitchFamily="18" charset="0"/>
              </a:rPr>
              <a:t> vid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ett</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givet</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tillfälle</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får</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en</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eller</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flera</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följande</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fördelar</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i</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tävlingssammanhang</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en</a:t>
            </a:r>
            <a:r>
              <a:rPr lang="en-US" sz="1200" kern="100" dirty="0">
                <a:latin typeface="Calibri" panose="020F0502020204030204" pitchFamily="34" charset="0"/>
                <a:ea typeface="DengXian" panose="02010600030101010101" pitchFamily="2" charset="-122"/>
                <a:cs typeface="Times New Roman" panose="02020603050405020304" pitchFamily="18" charset="0"/>
              </a:rPr>
              <a:t> given plats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i</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laget</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mer</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speltid</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eller</a:t>
            </a:r>
            <a:r>
              <a:rPr lang="en-US" sz="1200" kern="100" dirty="0">
                <a:latin typeface="Calibri" panose="020F0502020204030204" pitchFamily="34" charset="0"/>
                <a:ea typeface="DengXian" panose="02010600030101010101" pitchFamily="2" charset="-122"/>
                <a:cs typeface="Times New Roman" panose="02020603050405020304" pitchFamily="18" charset="0"/>
              </a:rPr>
              <a:t> av de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aktiva</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betraktat</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en</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attraktivare</a:t>
            </a:r>
            <a:r>
              <a:rPr lang="en-US" sz="1200" kern="100" dirty="0">
                <a:latin typeface="Calibri" panose="020F0502020204030204" pitchFamily="34" charset="0"/>
                <a:ea typeface="DengXian" panose="02010600030101010101" pitchFamily="2" charset="-122"/>
                <a:cs typeface="Times New Roman" panose="02020603050405020304" pitchFamily="18" charset="0"/>
              </a:rPr>
              <a:t> 	position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i</a:t>
            </a:r>
            <a:r>
              <a:rPr lang="en-US" sz="1200" kern="100" dirty="0">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laget</a:t>
            </a:r>
            <a:r>
              <a:rPr lang="en-US" sz="1200" kern="100" dirty="0">
                <a:latin typeface="Calibri" panose="020F0502020204030204" pitchFamily="34" charset="0"/>
                <a:ea typeface="DengXian" panose="02010600030101010101" pitchFamily="2" charset="-122"/>
                <a:cs typeface="Times New Roman" panose="02020603050405020304" pitchFamily="18" charset="0"/>
              </a:rPr>
              <a:t>/</a:t>
            </a:r>
            <a:r>
              <a:rPr lang="en-US" sz="1200" kern="100" dirty="0" err="1">
                <a:latin typeface="Calibri" panose="020F0502020204030204" pitchFamily="34" charset="0"/>
                <a:ea typeface="DengXian" panose="02010600030101010101" pitchFamily="2" charset="-122"/>
                <a:cs typeface="Times New Roman" panose="02020603050405020304" pitchFamily="18" charset="0"/>
              </a:rPr>
              <a:t>gruppen</a:t>
            </a:r>
            <a:r>
              <a:rPr lang="en-US" sz="1200" kern="100" dirty="0">
                <a:latin typeface="Calibri" panose="020F0502020204030204" pitchFamily="34" charset="0"/>
                <a:ea typeface="DengXian" panose="02010600030101010101" pitchFamily="2" charset="-122"/>
                <a:cs typeface="Times New Roman" panose="02020603050405020304" pitchFamily="18" charset="0"/>
              </a:rPr>
              <a:t>.</a:t>
            </a:r>
            <a:endParaRPr lang="sv-SE" sz="1200" kern="100" dirty="0">
              <a:latin typeface="Calibri" panose="020F0502020204030204" pitchFamily="34" charset="0"/>
              <a:ea typeface="DengXian" panose="02010600030101010101" pitchFamily="2" charset="-122"/>
              <a:cs typeface="Times New Roman" panose="02020603050405020304" pitchFamily="18" charset="0"/>
            </a:endParaRPr>
          </a:p>
          <a:p>
            <a:endParaRPr lang="sv-SE" sz="1800" dirty="0">
              <a:effectLst/>
              <a:latin typeface="Times New Roman" panose="02020603050405020304" pitchFamily="18" charset="0"/>
              <a:ea typeface="SimSun" panose="02010600030101010101" pitchFamily="2" charset="-122"/>
            </a:endParaRPr>
          </a:p>
          <a:p>
            <a:endParaRPr lang="sv-SE" sz="1600" dirty="0">
              <a:latin typeface="Roboto" panose="02000000000000000000" pitchFamily="2" charset="0"/>
              <a:ea typeface="Roboto" panose="02000000000000000000" pitchFamily="2" charset="0"/>
              <a:cs typeface="Roboto" panose="02000000000000000000" pitchFamily="2" charset="0"/>
            </a:endParaRPr>
          </a:p>
          <a:p>
            <a:endParaRPr lang="sv-SE" sz="1600" dirty="0"/>
          </a:p>
          <a:p>
            <a:endParaRPr lang="sv-SE" sz="1600" dirty="0"/>
          </a:p>
        </p:txBody>
      </p:sp>
    </p:spTree>
    <p:extLst>
      <p:ext uri="{BB962C8B-B14F-4D97-AF65-F5344CB8AC3E}">
        <p14:creationId xmlns:p14="http://schemas.microsoft.com/office/powerpoint/2010/main" val="2343061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tema">
  <a:themeElements>
    <a:clrScheme name="Byttorps IF">
      <a:dk1>
        <a:srgbClr val="000000"/>
      </a:dk1>
      <a:lt1>
        <a:srgbClr val="FFFFFF"/>
      </a:lt1>
      <a:dk2>
        <a:srgbClr val="242852"/>
      </a:dk2>
      <a:lt2>
        <a:srgbClr val="FEFFFF"/>
      </a:lt2>
      <a:accent1>
        <a:srgbClr val="004411"/>
      </a:accent1>
      <a:accent2>
        <a:srgbClr val="BE863C"/>
      </a:accent2>
      <a:accent3>
        <a:srgbClr val="005D2F"/>
      </a:accent3>
      <a:accent4>
        <a:srgbClr val="007F49"/>
      </a:accent4>
      <a:accent5>
        <a:srgbClr val="3F9F6E"/>
      </a:accent5>
      <a:accent6>
        <a:srgbClr val="B3DAC6"/>
      </a:accent6>
      <a:hlink>
        <a:srgbClr val="B3DAC6"/>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tema">
  <a:themeElements>
    <a:clrScheme name="Byttorps IF">
      <a:dk1>
        <a:srgbClr val="000000"/>
      </a:dk1>
      <a:lt1>
        <a:srgbClr val="FFFFFF"/>
      </a:lt1>
      <a:dk2>
        <a:srgbClr val="242852"/>
      </a:dk2>
      <a:lt2>
        <a:srgbClr val="FEFFFF"/>
      </a:lt2>
      <a:accent1>
        <a:srgbClr val="004411"/>
      </a:accent1>
      <a:accent2>
        <a:srgbClr val="BE863C"/>
      </a:accent2>
      <a:accent3>
        <a:srgbClr val="005D2F"/>
      </a:accent3>
      <a:accent4>
        <a:srgbClr val="007F49"/>
      </a:accent4>
      <a:accent5>
        <a:srgbClr val="3F9F6E"/>
      </a:accent5>
      <a:accent6>
        <a:srgbClr val="B3DAC6"/>
      </a:accent6>
      <a:hlink>
        <a:srgbClr val="B3DAC6"/>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3620</TotalTime>
  <Words>1459</Words>
  <Application>Microsoft Office PowerPoint</Application>
  <PresentationFormat>Widescreen</PresentationFormat>
  <Paragraphs>183</Paragraphs>
  <Slides>17</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17</vt:i4>
      </vt:variant>
    </vt:vector>
  </HeadingPairs>
  <TitlesOfParts>
    <vt:vector size="27" baseType="lpstr">
      <vt:lpstr>Arial</vt:lpstr>
      <vt:lpstr>Times New Roman</vt:lpstr>
      <vt:lpstr>Aptos</vt:lpstr>
      <vt:lpstr>Bebas Neue Bold</vt:lpstr>
      <vt:lpstr>Calibri</vt:lpstr>
      <vt:lpstr>Roboto</vt:lpstr>
      <vt:lpstr>ROBOTO LIGHT</vt:lpstr>
      <vt:lpstr>Courier New</vt:lpstr>
      <vt:lpstr>Office-tema</vt:lpstr>
      <vt:lpstr>1_Office-tema</vt:lpstr>
      <vt:lpstr>FÖRÄLDRAMÖTE</vt:lpstr>
      <vt:lpstr>PowerPoint Presentation</vt:lpstr>
      <vt:lpstr>PowerPoint Presentation</vt:lpstr>
      <vt:lpstr>Tränare + Lagadmin </vt:lpstr>
      <vt:lpstr>laginfo </vt:lpstr>
      <vt:lpstr>laginfo </vt:lpstr>
      <vt:lpstr>Gröna Tråden </vt:lpstr>
      <vt:lpstr>breddförening </vt:lpstr>
      <vt:lpstr>Byttorps if riktlinjer </vt:lpstr>
      <vt:lpstr>spelarutbildningsplan </vt:lpstr>
      <vt:lpstr>spelarutbildningsplan </vt:lpstr>
      <vt:lpstr>spelarutbildningsplan </vt:lpstr>
      <vt:lpstr>spelarutbildningsplan </vt:lpstr>
      <vt:lpstr>åtaganden </vt:lpstr>
      <vt:lpstr>lagkassa </vt:lpstr>
      <vt:lpstr>träningsställ </vt:lpstr>
      <vt:lpstr>Tack för visat intresse Vi ses på fotbollsplanen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Magnus Wallmark</dc:creator>
  <cp:lastModifiedBy>Linus Persson</cp:lastModifiedBy>
  <cp:revision>17</cp:revision>
  <dcterms:created xsi:type="dcterms:W3CDTF">2024-01-28T16:58:03Z</dcterms:created>
  <dcterms:modified xsi:type="dcterms:W3CDTF">2024-04-08T12:50:00Z</dcterms:modified>
</cp:coreProperties>
</file>