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E59DDE-5A70-4253-A38F-D51FC99C3B13}" v="1" dt="2026-04-20T17:13:00.0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eresia Lundin" userId="0ae8cc79-c470-4006-be46-c1609e02d53a" providerId="ADAL" clId="{72C719B4-9509-44AB-823A-76FC31C8D965}"/>
    <pc:docChg chg="custSel addSld modSld">
      <pc:chgData name="Theresia Lundin" userId="0ae8cc79-c470-4006-be46-c1609e02d53a" providerId="ADAL" clId="{72C719B4-9509-44AB-823A-76FC31C8D965}" dt="2026-04-20T17:13:07.742" v="1273" actId="6549"/>
      <pc:docMkLst>
        <pc:docMk/>
      </pc:docMkLst>
      <pc:sldChg chg="modSp mod">
        <pc:chgData name="Theresia Lundin" userId="0ae8cc79-c470-4006-be46-c1609e02d53a" providerId="ADAL" clId="{72C719B4-9509-44AB-823A-76FC31C8D965}" dt="2026-04-20T17:13:07.742" v="1273" actId="6549"/>
        <pc:sldMkLst>
          <pc:docMk/>
          <pc:sldMk cId="3322255265" sldId="256"/>
        </pc:sldMkLst>
        <pc:graphicFrameChg chg="mod modGraphic">
          <ac:chgData name="Theresia Lundin" userId="0ae8cc79-c470-4006-be46-c1609e02d53a" providerId="ADAL" clId="{72C719B4-9509-44AB-823A-76FC31C8D965}" dt="2026-04-20T17:13:07.742" v="1273" actId="6549"/>
          <ac:graphicFrameMkLst>
            <pc:docMk/>
            <pc:sldMk cId="3322255265" sldId="256"/>
            <ac:graphicFrameMk id="4" creationId="{97A0CA6A-842A-3BCB-4A03-CB39A10190EC}"/>
          </ac:graphicFrameMkLst>
        </pc:graphicFrameChg>
      </pc:sldChg>
      <pc:sldChg chg="modSp mod">
        <pc:chgData name="Theresia Lundin" userId="0ae8cc79-c470-4006-be46-c1609e02d53a" providerId="ADAL" clId="{72C719B4-9509-44AB-823A-76FC31C8D965}" dt="2026-03-24T13:26:47.016" v="1265" actId="20577"/>
        <pc:sldMkLst>
          <pc:docMk/>
          <pc:sldMk cId="4243207784" sldId="257"/>
        </pc:sldMkLst>
        <pc:graphicFrameChg chg="mod modGraphic">
          <ac:chgData name="Theresia Lundin" userId="0ae8cc79-c470-4006-be46-c1609e02d53a" providerId="ADAL" clId="{72C719B4-9509-44AB-823A-76FC31C8D965}" dt="2026-03-24T13:26:47.016" v="1265" actId="20577"/>
          <ac:graphicFrameMkLst>
            <pc:docMk/>
            <pc:sldMk cId="4243207784" sldId="257"/>
            <ac:graphicFrameMk id="4" creationId="{F59EBD94-70E0-5D5D-B426-9B5BB84C1731}"/>
          </ac:graphicFrameMkLst>
        </pc:graphicFrameChg>
      </pc:sldChg>
      <pc:sldChg chg="addSp modSp new mod">
        <pc:chgData name="Theresia Lundin" userId="0ae8cc79-c470-4006-be46-c1609e02d53a" providerId="ADAL" clId="{72C719B4-9509-44AB-823A-76FC31C8D965}" dt="2026-03-24T05:34:21.741" v="1211" actId="20577"/>
        <pc:sldMkLst>
          <pc:docMk/>
          <pc:sldMk cId="1782555998" sldId="258"/>
        </pc:sldMkLst>
        <pc:spChg chg="add mod">
          <ac:chgData name="Theresia Lundin" userId="0ae8cc79-c470-4006-be46-c1609e02d53a" providerId="ADAL" clId="{72C719B4-9509-44AB-823A-76FC31C8D965}" dt="2026-03-24T05:34:21.741" v="1211" actId="20577"/>
          <ac:spMkLst>
            <pc:docMk/>
            <pc:sldMk cId="1782555998" sldId="258"/>
            <ac:spMk id="5" creationId="{3F8EFE94-79FB-774D-2E8B-79A125DD9AD8}"/>
          </ac:spMkLst>
        </pc:spChg>
        <pc:spChg chg="add mod">
          <ac:chgData name="Theresia Lundin" userId="0ae8cc79-c470-4006-be46-c1609e02d53a" providerId="ADAL" clId="{72C719B4-9509-44AB-823A-76FC31C8D965}" dt="2026-03-21T17:24:23.390" v="1177" actId="20577"/>
          <ac:spMkLst>
            <pc:docMk/>
            <pc:sldMk cId="1782555998" sldId="258"/>
            <ac:spMk id="7" creationId="{EE1DD7F4-B60C-0456-C023-F774BC966A7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6EC557-F1D0-1C22-89CF-9D1DD9FB8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C87904-FA8E-2C36-3FC5-2C2796596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E1F74ED-988C-6679-2A52-BB4C63FDB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B002-01AB-4105-A9A1-B905649986F9}" type="datetimeFigureOut">
              <a:rPr lang="sv-SE" smtClean="0"/>
              <a:t>2026-04-20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89AF87-E33C-D9C3-ECA8-B81C82E68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5F3923-5FFF-BEFA-1E43-FCC82FCF5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19A-CA6F-4CA7-B4F2-A76AAE4A84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9486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857E0E-B2E0-E315-CADE-98D6704E1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BC8F6F5-5E5D-8ED8-1E62-1A364144D2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7A496C1-0E27-A176-4C89-FD75A7C38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B002-01AB-4105-A9A1-B905649986F9}" type="datetimeFigureOut">
              <a:rPr lang="sv-SE" smtClean="0"/>
              <a:t>2026-04-20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4E2A2B-A851-DC66-8FDA-E6498F867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CA78E4E-4659-D9F0-0DA6-A6462D5B3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19A-CA6F-4CA7-B4F2-A76AAE4A84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5578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DA552F0-D3B0-80BB-63D7-E311103DC6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A869E38-C9AF-7B9D-6028-6823DF1477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2CEF37-DC8D-94C0-7845-1E74B6EF8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B002-01AB-4105-A9A1-B905649986F9}" type="datetimeFigureOut">
              <a:rPr lang="sv-SE" smtClean="0"/>
              <a:t>2026-04-20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A12C121-4727-AD23-A7C3-CA9EEA5D9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23FACB7-F704-FF1C-8F2F-DD18E2A18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19A-CA6F-4CA7-B4F2-A76AAE4A84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127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D00C19-CD31-D16B-2DA6-AE562D54E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B9A5B2F-2B05-0B6C-5065-2C678C181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B52216A-076A-E174-F999-4999EB84E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B002-01AB-4105-A9A1-B905649986F9}" type="datetimeFigureOut">
              <a:rPr lang="sv-SE" smtClean="0"/>
              <a:t>2026-04-20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52F8F6F-E6F5-5D42-B809-195F6E2D9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D8D28F7-7583-733D-3663-692290EEC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19A-CA6F-4CA7-B4F2-A76AAE4A84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760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D3ACEE-D807-ACA1-F31E-3D370411C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257D3F1-E28F-4DD8-A3F5-5B0557EC5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4E9B277-5366-168A-34D8-1FDCC8E66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B002-01AB-4105-A9A1-B905649986F9}" type="datetimeFigureOut">
              <a:rPr lang="sv-SE" smtClean="0"/>
              <a:t>2026-04-20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E62C4-29F6-E67B-496C-C43EF1AB6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D3FC29-56D0-5840-F0E6-6D3D03D2F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19A-CA6F-4CA7-B4F2-A76AAE4A84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547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7BB52D-6256-B806-F023-5211FF058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4E6834-93A3-5538-C1B1-CEBD98E16B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94BE6B1-545B-C612-164C-298770FC61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6E616B1-131A-00D7-AA2B-DAB789A5E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B002-01AB-4105-A9A1-B905649986F9}" type="datetimeFigureOut">
              <a:rPr lang="sv-SE" smtClean="0"/>
              <a:t>2026-04-20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5346CB7-8C1E-D99C-2FC5-D3F026252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8247F12-559D-3413-EAA9-6D3AC0205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19A-CA6F-4CA7-B4F2-A76AAE4A84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5441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1B82DC-FF5C-5491-13C3-1BC51468E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9874A27-D7B9-50B4-A9EF-646E7BEB7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ABD3B63-EF04-3ED8-41FE-71521E8DEC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A10D654-273F-6D84-F156-AB11779703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7214479-B0BB-56A3-7A16-C101E18C08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EB15DF4-ED16-7219-FBBC-7502F3563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B002-01AB-4105-A9A1-B905649986F9}" type="datetimeFigureOut">
              <a:rPr lang="sv-SE" smtClean="0"/>
              <a:t>2026-04-20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99C33EF-8647-8F54-39F5-D058ED4B8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08E0B38-8271-33A1-C122-39978473A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19A-CA6F-4CA7-B4F2-A76AAE4A84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9314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371F07-2F9C-5447-AEF7-53469E04F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1DB57F9-4789-C4E2-7A15-00FA390EA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B002-01AB-4105-A9A1-B905649986F9}" type="datetimeFigureOut">
              <a:rPr lang="sv-SE" smtClean="0"/>
              <a:t>2026-04-20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2508A9D-52BF-B614-CD6C-58F159519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4EA0F97-6D5D-7512-0676-580A332A5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19A-CA6F-4CA7-B4F2-A76AAE4A84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1596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D15608E-3DEA-EC8A-A9C1-69B08EB5B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B002-01AB-4105-A9A1-B905649986F9}" type="datetimeFigureOut">
              <a:rPr lang="sv-SE" smtClean="0"/>
              <a:t>2026-04-20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E18B694-95DE-14C8-76C7-DB8C7E898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302967D-6F02-DFD2-7913-983B32427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19A-CA6F-4CA7-B4F2-A76AAE4A84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3712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1D9D29-40D3-3D5C-0162-5FAE510BB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3B2B6B-5738-FAED-C8F9-BB00A4223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997E2E3-FD94-B2A7-FBF9-447665822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441C714-C839-D53D-3CE8-A57133EF2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B002-01AB-4105-A9A1-B905649986F9}" type="datetimeFigureOut">
              <a:rPr lang="sv-SE" smtClean="0"/>
              <a:t>2026-04-20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AAB8466-1200-BC3A-CDC9-FAAB1FCD7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1CEEC95-8DD1-A577-F836-B3575231E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19A-CA6F-4CA7-B4F2-A76AAE4A84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466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19939A-D0AA-3B42-B535-F727C9B1E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6F407B2-DDBC-D11A-BB04-CBDF5E4050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865644D-565B-380D-0D0F-D498E4347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1EA9466-BBF5-C6DC-5862-24E367434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B002-01AB-4105-A9A1-B905649986F9}" type="datetimeFigureOut">
              <a:rPr lang="sv-SE" smtClean="0"/>
              <a:t>2026-04-20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563ACD-F85B-2A91-E916-333A82F4D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A769C63-FF0C-B5A3-B14E-32BC3ED14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F919A-CA6F-4CA7-B4F2-A76AAE4A84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8246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88D86D5-5FB7-AF0A-D9CE-D4FE91D76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C32341B-85CE-905F-8E38-8304AA04F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FEFDFEA-318D-7DB6-D344-8064586042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EDB002-01AB-4105-A9A1-B905649986F9}" type="datetimeFigureOut">
              <a:rPr lang="sv-SE" smtClean="0"/>
              <a:t>2026-04-20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60F716F-5403-866E-8FCE-53EBDC5C71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C6B9515-0D31-AFBD-93E9-DA816A5B49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2F919A-CA6F-4CA7-B4F2-A76AAE4A84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2335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97A0CA6A-842A-3BCB-4A03-CB39A10190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883037"/>
              </p:ext>
            </p:extLst>
          </p:nvPr>
        </p:nvGraphicFramePr>
        <p:xfrm>
          <a:off x="1199213" y="1484025"/>
          <a:ext cx="9788576" cy="358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7144">
                  <a:extLst>
                    <a:ext uri="{9D8B030D-6E8A-4147-A177-3AD203B41FA5}">
                      <a16:colId xmlns:a16="http://schemas.microsoft.com/office/drawing/2014/main" val="1001362625"/>
                    </a:ext>
                  </a:extLst>
                </a:gridCol>
                <a:gridCol w="2447144">
                  <a:extLst>
                    <a:ext uri="{9D8B030D-6E8A-4147-A177-3AD203B41FA5}">
                      <a16:colId xmlns:a16="http://schemas.microsoft.com/office/drawing/2014/main" val="1659389089"/>
                    </a:ext>
                  </a:extLst>
                </a:gridCol>
                <a:gridCol w="2447144">
                  <a:extLst>
                    <a:ext uri="{9D8B030D-6E8A-4147-A177-3AD203B41FA5}">
                      <a16:colId xmlns:a16="http://schemas.microsoft.com/office/drawing/2014/main" val="59753070"/>
                    </a:ext>
                  </a:extLst>
                </a:gridCol>
                <a:gridCol w="2447144">
                  <a:extLst>
                    <a:ext uri="{9D8B030D-6E8A-4147-A177-3AD203B41FA5}">
                      <a16:colId xmlns:a16="http://schemas.microsoft.com/office/drawing/2014/main" val="313441391"/>
                    </a:ext>
                  </a:extLst>
                </a:gridCol>
              </a:tblGrid>
              <a:tr h="614598">
                <a:tc>
                  <a:txBody>
                    <a:bodyPr/>
                    <a:lstStyle/>
                    <a:p>
                      <a:r>
                        <a:rPr lang="sv-SE" dirty="0"/>
                        <a:t>V.17 Fredag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19-21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21-23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23-01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2384191"/>
                  </a:ext>
                </a:extLst>
              </a:tr>
              <a:tr h="1175117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Liam 1</a:t>
                      </a:r>
                    </a:p>
                    <a:p>
                      <a:r>
                        <a:rPr lang="sv-SE" dirty="0" err="1"/>
                        <a:t>Killian</a:t>
                      </a:r>
                      <a:r>
                        <a:rPr lang="sv-SE" dirty="0"/>
                        <a:t> mamma</a:t>
                      </a:r>
                    </a:p>
                    <a:p>
                      <a:r>
                        <a:rPr lang="sv-SE" dirty="0"/>
                        <a:t>Jack mamma</a:t>
                      </a:r>
                    </a:p>
                    <a:p>
                      <a:r>
                        <a:rPr lang="sv-SE" dirty="0"/>
                        <a:t>Adam mamma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Elliot 1</a:t>
                      </a:r>
                    </a:p>
                    <a:p>
                      <a:r>
                        <a:rPr lang="sv-SE" dirty="0"/>
                        <a:t>Elliot 2</a:t>
                      </a:r>
                    </a:p>
                    <a:p>
                      <a:r>
                        <a:rPr lang="sv-SE" dirty="0"/>
                        <a:t>Sixten F pappa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Emilio 1 </a:t>
                      </a:r>
                    </a:p>
                    <a:p>
                      <a:r>
                        <a:rPr lang="sv-SE" dirty="0"/>
                        <a:t>Emilio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791265"/>
                  </a:ext>
                </a:extLst>
              </a:tr>
              <a:tr h="593722">
                <a:tc>
                  <a:txBody>
                    <a:bodyPr/>
                    <a:lstStyle/>
                    <a:p>
                      <a:r>
                        <a:rPr lang="sv-SE" dirty="0"/>
                        <a:t>V.17 lördag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19-21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21-23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23-01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156151"/>
                  </a:ext>
                </a:extLst>
              </a:tr>
              <a:tr h="1175117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Melker 1</a:t>
                      </a:r>
                    </a:p>
                    <a:p>
                      <a:r>
                        <a:rPr lang="sv-SE" dirty="0"/>
                        <a:t>Melker 2</a:t>
                      </a:r>
                    </a:p>
                    <a:p>
                      <a:endParaRPr lang="sv-SE" dirty="0"/>
                    </a:p>
                    <a:p>
                      <a:r>
                        <a:rPr lang="sv-SE" dirty="0"/>
                        <a:t>Elijah mamma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Rasmus pappa 1</a:t>
                      </a:r>
                    </a:p>
                    <a:p>
                      <a:r>
                        <a:rPr lang="sv-SE" dirty="0"/>
                        <a:t>Rasmus pappa 2</a:t>
                      </a:r>
                    </a:p>
                    <a:p>
                      <a:r>
                        <a:rPr lang="sv-SE" dirty="0"/>
                        <a:t>Thor pappa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Killian</a:t>
                      </a:r>
                      <a:r>
                        <a:rPr lang="sv-SE" dirty="0"/>
                        <a:t> pappa</a:t>
                      </a:r>
                    </a:p>
                    <a:p>
                      <a:r>
                        <a:rPr lang="sv-SE" dirty="0"/>
                        <a:t>Thor pappa</a:t>
                      </a:r>
                    </a:p>
                    <a:p>
                      <a:r>
                        <a:rPr lang="sv-SE"/>
                        <a:t>Teodor mamma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589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2255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F4B15-2EF5-AB12-428A-DFB66DF9E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F59EBD94-70E0-5D5D-B426-9B5BB84C17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184202"/>
              </p:ext>
            </p:extLst>
          </p:nvPr>
        </p:nvGraphicFramePr>
        <p:xfrm>
          <a:off x="1199213" y="1484025"/>
          <a:ext cx="9788576" cy="386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7144">
                  <a:extLst>
                    <a:ext uri="{9D8B030D-6E8A-4147-A177-3AD203B41FA5}">
                      <a16:colId xmlns:a16="http://schemas.microsoft.com/office/drawing/2014/main" val="1001362625"/>
                    </a:ext>
                  </a:extLst>
                </a:gridCol>
                <a:gridCol w="2447144">
                  <a:extLst>
                    <a:ext uri="{9D8B030D-6E8A-4147-A177-3AD203B41FA5}">
                      <a16:colId xmlns:a16="http://schemas.microsoft.com/office/drawing/2014/main" val="1659389089"/>
                    </a:ext>
                  </a:extLst>
                </a:gridCol>
                <a:gridCol w="2447144">
                  <a:extLst>
                    <a:ext uri="{9D8B030D-6E8A-4147-A177-3AD203B41FA5}">
                      <a16:colId xmlns:a16="http://schemas.microsoft.com/office/drawing/2014/main" val="59753070"/>
                    </a:ext>
                  </a:extLst>
                </a:gridCol>
                <a:gridCol w="2447144">
                  <a:extLst>
                    <a:ext uri="{9D8B030D-6E8A-4147-A177-3AD203B41FA5}">
                      <a16:colId xmlns:a16="http://schemas.microsoft.com/office/drawing/2014/main" val="313441391"/>
                    </a:ext>
                  </a:extLst>
                </a:gridCol>
              </a:tblGrid>
              <a:tr h="614598">
                <a:tc>
                  <a:txBody>
                    <a:bodyPr/>
                    <a:lstStyle/>
                    <a:p>
                      <a:r>
                        <a:rPr lang="sv-SE" dirty="0"/>
                        <a:t>V.34 Fredag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19-21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21-23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23-01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2384191"/>
                  </a:ext>
                </a:extLst>
              </a:tr>
              <a:tr h="1175117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Rasmus mamma </a:t>
                      </a:r>
                    </a:p>
                    <a:p>
                      <a:r>
                        <a:rPr lang="sv-SE" dirty="0"/>
                        <a:t>Adam mamma</a:t>
                      </a:r>
                    </a:p>
                    <a:p>
                      <a:r>
                        <a:rPr lang="sv-SE" dirty="0"/>
                        <a:t>Sixten L pappa</a:t>
                      </a:r>
                    </a:p>
                    <a:p>
                      <a:r>
                        <a:rPr lang="sv-SE" dirty="0"/>
                        <a:t>Valdemar pappa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Axel mamma</a:t>
                      </a:r>
                    </a:p>
                    <a:p>
                      <a:r>
                        <a:rPr lang="sv-SE" dirty="0"/>
                        <a:t>Axel pappa</a:t>
                      </a:r>
                    </a:p>
                    <a:p>
                      <a:r>
                        <a:rPr lang="sv-SE" dirty="0"/>
                        <a:t>Teodor mamma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Liam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Elijah pappa</a:t>
                      </a:r>
                    </a:p>
                    <a:p>
                      <a:r>
                        <a:rPr lang="sv-SE" dirty="0"/>
                        <a:t>Vincent pappa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791265"/>
                  </a:ext>
                </a:extLst>
              </a:tr>
              <a:tr h="593722">
                <a:tc>
                  <a:txBody>
                    <a:bodyPr/>
                    <a:lstStyle/>
                    <a:p>
                      <a:r>
                        <a:rPr lang="sv-SE" dirty="0"/>
                        <a:t>V.34 lördag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19-21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21-23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23-01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156151"/>
                  </a:ext>
                </a:extLst>
              </a:tr>
              <a:tr h="1175117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Vincent mamma</a:t>
                      </a:r>
                    </a:p>
                    <a:p>
                      <a:r>
                        <a:rPr lang="sv-SE" dirty="0"/>
                        <a:t>Jack pappa</a:t>
                      </a:r>
                    </a:p>
                    <a:p>
                      <a:r>
                        <a:rPr lang="sv-SE" dirty="0"/>
                        <a:t>Sixten L pappa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Sixten F mamma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Rocco 1 </a:t>
                      </a:r>
                    </a:p>
                    <a:p>
                      <a:r>
                        <a:rPr lang="sv-SE" dirty="0"/>
                        <a:t>Rocco 2</a:t>
                      </a:r>
                    </a:p>
                    <a:p>
                      <a:r>
                        <a:rPr lang="sv-SE" dirty="0"/>
                        <a:t>Charlie mamma </a:t>
                      </a:r>
                    </a:p>
                    <a:p>
                      <a:r>
                        <a:rPr lang="sv-SE" dirty="0"/>
                        <a:t>Charlie pappa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Yousif</a:t>
                      </a:r>
                      <a:r>
                        <a:rPr lang="sv-SE" dirty="0"/>
                        <a:t> mamma</a:t>
                      </a:r>
                    </a:p>
                    <a:p>
                      <a:r>
                        <a:rPr lang="sv-SE" dirty="0" err="1"/>
                        <a:t>Yousif</a:t>
                      </a:r>
                      <a:r>
                        <a:rPr lang="sv-SE" dirty="0"/>
                        <a:t> pappa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589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207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52AC5E-3CD2-6373-8FFC-62A0AE33D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4787" y="517525"/>
            <a:ext cx="3567659" cy="1325563"/>
          </a:xfrm>
        </p:spPr>
        <p:txBody>
          <a:bodyPr>
            <a:normAutofit/>
          </a:bodyPr>
          <a:lstStyle/>
          <a:p>
            <a:r>
              <a:rPr lang="sv-SE" dirty="0"/>
              <a:t>Vill inte nattvandra: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D43DC73-24FC-37BB-CE3D-C0AE1A9C0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016"/>
            <a:ext cx="2600167" cy="5051685"/>
          </a:xfrm>
        </p:spPr>
        <p:txBody>
          <a:bodyPr>
            <a:normAutofit fontScale="70000" lnSpcReduction="20000"/>
          </a:bodyPr>
          <a:lstStyle/>
          <a:p>
            <a:r>
              <a:rPr lang="sv-SE" dirty="0"/>
              <a:t>Elliot 2 </a:t>
            </a:r>
            <a:r>
              <a:rPr lang="sv-SE" dirty="0" err="1"/>
              <a:t>st</a:t>
            </a:r>
            <a:endParaRPr lang="sv-SE" dirty="0"/>
          </a:p>
          <a:p>
            <a:r>
              <a:rPr lang="sv-SE" dirty="0"/>
              <a:t>Elijah mamma</a:t>
            </a:r>
          </a:p>
          <a:p>
            <a:r>
              <a:rPr lang="sv-SE" dirty="0"/>
              <a:t>Elijah pappa</a:t>
            </a:r>
          </a:p>
          <a:p>
            <a:r>
              <a:rPr lang="sv-SE" dirty="0"/>
              <a:t>Sixten F mamma</a:t>
            </a:r>
          </a:p>
          <a:p>
            <a:r>
              <a:rPr lang="sv-SE" dirty="0"/>
              <a:t>Sixten F pappa</a:t>
            </a:r>
          </a:p>
          <a:p>
            <a:r>
              <a:rPr lang="sv-SE" dirty="0"/>
              <a:t>Emilio 2 </a:t>
            </a:r>
            <a:r>
              <a:rPr lang="sv-SE" dirty="0" err="1"/>
              <a:t>st</a:t>
            </a:r>
            <a:endParaRPr lang="sv-SE" dirty="0"/>
          </a:p>
          <a:p>
            <a:r>
              <a:rPr lang="sv-SE" dirty="0"/>
              <a:t>Melker 2 </a:t>
            </a:r>
            <a:r>
              <a:rPr lang="sv-SE" dirty="0" err="1"/>
              <a:t>st</a:t>
            </a:r>
            <a:endParaRPr lang="sv-SE" dirty="0"/>
          </a:p>
          <a:p>
            <a:r>
              <a:rPr lang="sv-SE" dirty="0"/>
              <a:t>Rocco 2 </a:t>
            </a:r>
            <a:r>
              <a:rPr lang="sv-SE" dirty="0" err="1"/>
              <a:t>st</a:t>
            </a:r>
            <a:endParaRPr lang="sv-SE" dirty="0"/>
          </a:p>
          <a:p>
            <a:r>
              <a:rPr lang="sv-SE" dirty="0"/>
              <a:t>Rasmus mamma</a:t>
            </a:r>
          </a:p>
          <a:p>
            <a:r>
              <a:rPr lang="sv-SE" dirty="0"/>
              <a:t>Rasmus pappa 2st</a:t>
            </a:r>
          </a:p>
          <a:p>
            <a:r>
              <a:rPr lang="sv-SE" dirty="0"/>
              <a:t>Adam 2 </a:t>
            </a:r>
            <a:r>
              <a:rPr lang="sv-SE" dirty="0" err="1"/>
              <a:t>st</a:t>
            </a:r>
            <a:r>
              <a:rPr lang="sv-SE" dirty="0"/>
              <a:t> mamma</a:t>
            </a:r>
          </a:p>
          <a:p>
            <a:r>
              <a:rPr lang="sv-SE" dirty="0"/>
              <a:t>Vincent 1 </a:t>
            </a:r>
            <a:r>
              <a:rPr lang="sv-SE" dirty="0" err="1"/>
              <a:t>st</a:t>
            </a:r>
            <a:r>
              <a:rPr lang="sv-SE" dirty="0"/>
              <a:t> mamma</a:t>
            </a:r>
          </a:p>
          <a:p>
            <a:r>
              <a:rPr lang="sv-SE" dirty="0"/>
              <a:t>Axel 2 </a:t>
            </a:r>
            <a:r>
              <a:rPr lang="sv-SE" dirty="0" err="1"/>
              <a:t>st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2AA6EDFA-F8CB-D8EB-1EFC-188DB22CFD99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28793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Ska delta:</a:t>
            </a:r>
            <a:endParaRPr lang="sv-SE" dirty="0"/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3F8EFE94-79FB-774D-2E8B-79A125DD9AD8}"/>
              </a:ext>
            </a:extLst>
          </p:cNvPr>
          <p:cNvSpPr txBox="1">
            <a:spLocks/>
          </p:cNvSpPr>
          <p:nvPr/>
        </p:nvSpPr>
        <p:spPr>
          <a:xfrm>
            <a:off x="8474438" y="1690713"/>
            <a:ext cx="287936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v-SE" sz="1800" dirty="0"/>
          </a:p>
          <a:p>
            <a:r>
              <a:rPr lang="sv-SE" sz="1800" dirty="0"/>
              <a:t>Tomas</a:t>
            </a:r>
          </a:p>
          <a:p>
            <a:r>
              <a:rPr lang="sv-SE" sz="1800" dirty="0" err="1"/>
              <a:t>Mert</a:t>
            </a:r>
            <a:endParaRPr lang="sv-SE" sz="1800" dirty="0"/>
          </a:p>
          <a:p>
            <a:r>
              <a:rPr lang="sv-SE" sz="1800" dirty="0" err="1"/>
              <a:t>Joud</a:t>
            </a:r>
            <a:endParaRPr lang="sv-SE" sz="1800" dirty="0"/>
          </a:p>
          <a:p>
            <a:endParaRPr lang="sv-SE" sz="1800" dirty="0"/>
          </a:p>
          <a:p>
            <a:r>
              <a:rPr lang="sv-SE" sz="1800" b="1" dirty="0"/>
              <a:t>Noah  - sagt till o ej med på cupen</a:t>
            </a:r>
          </a:p>
          <a:p>
            <a:r>
              <a:rPr lang="sv-SE" sz="1800" b="1" dirty="0"/>
              <a:t>Elias – sagt till</a:t>
            </a:r>
          </a:p>
          <a:p>
            <a:endParaRPr lang="sv-SE" sz="1800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EE1DD7F4-B60C-0456-C023-F774BC966A72}"/>
              </a:ext>
            </a:extLst>
          </p:cNvPr>
          <p:cNvSpPr txBox="1"/>
          <p:nvPr/>
        </p:nvSpPr>
        <p:spPr>
          <a:xfrm>
            <a:off x="3597015" y="1367452"/>
            <a:ext cx="2709472" cy="4370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Sixten L 2 </a:t>
            </a:r>
            <a:r>
              <a:rPr lang="sv-SE" sz="2000" dirty="0" err="1"/>
              <a:t>st</a:t>
            </a:r>
            <a:r>
              <a:rPr lang="sv-SE" sz="2000" dirty="0"/>
              <a:t> pappa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Liam 2 </a:t>
            </a:r>
            <a:r>
              <a:rPr lang="sv-SE" sz="2000" dirty="0" err="1"/>
              <a:t>st</a:t>
            </a: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Jack pappa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Jack mamma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err="1"/>
              <a:t>Killian</a:t>
            </a:r>
            <a:r>
              <a:rPr lang="sv-SE" sz="2000" dirty="0"/>
              <a:t> pappa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err="1"/>
              <a:t>Killan</a:t>
            </a:r>
            <a:r>
              <a:rPr lang="sv-SE" sz="2000" dirty="0"/>
              <a:t> mamma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Thor 2 </a:t>
            </a:r>
            <a:r>
              <a:rPr lang="sv-SE" sz="2000" dirty="0" err="1"/>
              <a:t>st</a:t>
            </a: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Teodor 2 </a:t>
            </a:r>
            <a:r>
              <a:rPr lang="sv-SE" sz="2000" dirty="0" err="1"/>
              <a:t>st</a:t>
            </a: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Charlie N 2 </a:t>
            </a:r>
            <a:r>
              <a:rPr lang="sv-SE" sz="2000" dirty="0" err="1"/>
              <a:t>st</a:t>
            </a: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Valdemar 1 </a:t>
            </a:r>
            <a:r>
              <a:rPr lang="sv-SE" sz="2000" dirty="0" err="1"/>
              <a:t>st</a:t>
            </a: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err="1"/>
              <a:t>Yousif</a:t>
            </a:r>
            <a:r>
              <a:rPr lang="sv-SE" sz="2000" dirty="0"/>
              <a:t> 2 </a:t>
            </a:r>
            <a:r>
              <a:rPr lang="sv-SE" sz="2000" dirty="0" err="1"/>
              <a:t>st</a:t>
            </a: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Vincent pappa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2555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14430</TotalTime>
  <Words>205</Words>
  <Application>Microsoft Office PowerPoint</Application>
  <PresentationFormat>Bredbild</PresentationFormat>
  <Paragraphs>89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Office-tema</vt:lpstr>
      <vt:lpstr>PowerPoint-presentation</vt:lpstr>
      <vt:lpstr>PowerPoint-presentation</vt:lpstr>
      <vt:lpstr>Vill inte nattvandra:</vt:lpstr>
    </vt:vector>
  </TitlesOfParts>
  <Company>Eskilstuna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Theresia Lundin</dc:creator>
  <cp:lastModifiedBy>Theresia Lundin</cp:lastModifiedBy>
  <cp:revision>1</cp:revision>
  <dcterms:created xsi:type="dcterms:W3CDTF">2026-03-09T20:19:07Z</dcterms:created>
  <dcterms:modified xsi:type="dcterms:W3CDTF">2026-04-20T17:13:08Z</dcterms:modified>
</cp:coreProperties>
</file>