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6681791"/>
            <a:ext cx="12192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19061" y="6694495"/>
            <a:ext cx="527049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3771" algn="r"/>
              </a:tabLst>
            </a:pPr>
            <a:fld id="{0C797257-8954-4751-9755-5D976C882AF9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3771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765182"/>
            <a:ext cx="10363200" cy="1470025"/>
          </a:xfrm>
        </p:spPr>
        <p:txBody>
          <a:bodyPr/>
          <a:lstStyle>
            <a:lvl1pPr algn="ctr">
              <a:lnSpc>
                <a:spcPts val="3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420939"/>
            <a:ext cx="8534400" cy="5760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7978024-7091-417B-903C-E36882E11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" y="8"/>
            <a:ext cx="149619" cy="66817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2" name="Rektangel: vikt hörn 1">
            <a:extLst>
              <a:ext uri="{FF2B5EF4-FFF2-40B4-BE49-F238E27FC236}">
                <a16:creationId xmlns:a16="http://schemas.microsoft.com/office/drawing/2014/main" id="{E8E05821-0BB6-4CF3-9C40-BC6F83BE1D5A}"/>
              </a:ext>
            </a:extLst>
          </p:cNvPr>
          <p:cNvSpPr/>
          <p:nvPr/>
        </p:nvSpPr>
        <p:spPr bwMode="auto">
          <a:xfrm>
            <a:off x="914400" y="3429000"/>
            <a:ext cx="2736304" cy="256910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Öppna nya mallen </a:t>
            </a:r>
            <a:b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genom att trycka på</a:t>
            </a:r>
          </a:p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7AF7C98-60AA-4DBD-B946-46B667030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53" y="3504358"/>
            <a:ext cx="1156998" cy="655513"/>
          </a:xfrm>
          <a:prstGeom prst="rect">
            <a:avLst/>
          </a:prstGeom>
        </p:spPr>
      </p:pic>
      <p:grpSp>
        <p:nvGrpSpPr>
          <p:cNvPr id="6" name="Grupp 5">
            <a:extLst>
              <a:ext uri="{FF2B5EF4-FFF2-40B4-BE49-F238E27FC236}">
                <a16:creationId xmlns:a16="http://schemas.microsoft.com/office/drawing/2014/main" id="{00590262-485C-4A4F-9991-DE16F01773DD}"/>
              </a:ext>
            </a:extLst>
          </p:cNvPr>
          <p:cNvGrpSpPr/>
          <p:nvPr/>
        </p:nvGrpSpPr>
        <p:grpSpPr>
          <a:xfrm>
            <a:off x="1199456" y="4972313"/>
            <a:ext cx="1944216" cy="674183"/>
            <a:chOff x="1271464" y="4433304"/>
            <a:chExt cx="3708223" cy="1285875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6401FFC4-7EBA-4F5D-951D-A7BB3443255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630" b="89630" l="2236" r="28594">
                          <a14:foregroundMark x1="3355" y1="16296" x2="2716" y2="58519"/>
                          <a14:foregroundMark x1="2556" y1="28148" x2="2396" y2="71852"/>
                          <a14:foregroundMark x1="25080" y1="82963" x2="27796" y2="13333"/>
                          <a14:foregroundMark x1="27796" y1="13333" x2="24760" y2="10370"/>
                          <a14:foregroundMark x1="28435" y1="12593" x2="28594" y2="84444"/>
                          <a14:foregroundMark x1="28594" y1="84444" x2="24760" y2="86667"/>
                        </a14:backgroundRemoval>
                      </a14:imgEffect>
                    </a14:imgLayer>
                  </a14:imgProps>
                </a:ext>
              </a:extLst>
            </a:blip>
            <a:srcRect r="68843"/>
            <a:stretch/>
          </p:blipFill>
          <p:spPr>
            <a:xfrm>
              <a:off x="1271464" y="4433304"/>
              <a:ext cx="1857816" cy="1285875"/>
            </a:xfrm>
            <a:prstGeom prst="rect">
              <a:avLst/>
            </a:prstGeom>
          </p:spPr>
        </p:pic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D904CFA5-7AB7-43AE-98DE-DDE39243E4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667" b="89630" l="78914" r="97764">
                          <a14:foregroundMark x1="82907" y1="11111" x2="79872" y2="81481"/>
                          <a14:foregroundMark x1="79872" y1="81481" x2="95367" y2="88889"/>
                          <a14:foregroundMark x1="95367" y1="88889" x2="97444" y2="18519"/>
                          <a14:foregroundMark x1="97444" y1="18519" x2="82588" y2="6667"/>
                          <a14:foregroundMark x1="83387" y1="9630" x2="79553" y2="78519"/>
                          <a14:foregroundMark x1="79553" y1="78519" x2="84824" y2="81481"/>
                          <a14:foregroundMark x1="79712" y1="15556" x2="79872" y2="72593"/>
                          <a14:foregroundMark x1="78914" y1="20741" x2="79233" y2="76296"/>
                        </a14:backgroundRemoval>
                      </a14:imgEffect>
                    </a14:imgLayer>
                  </a14:imgProps>
                </a:ext>
              </a:extLst>
            </a:blip>
            <a:srcRect l="78188" r="29"/>
            <a:stretch/>
          </p:blipFill>
          <p:spPr>
            <a:xfrm>
              <a:off x="3680784" y="4433304"/>
              <a:ext cx="1298903" cy="1285875"/>
            </a:xfrm>
            <a:prstGeom prst="rect">
              <a:avLst/>
            </a:prstGeom>
          </p:spPr>
        </p:pic>
      </p:grp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FCF7DA-2D42-CE3B-5D35-2F443BC770F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5219700"/>
            <a:ext cx="1700787" cy="124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726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412875"/>
            <a:ext cx="7646640" cy="4713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AF9DD780-8D75-47B3-AAED-EAAAA87D6A9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544272" y="1412875"/>
            <a:ext cx="3038128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Bild/text</a:t>
            </a:r>
          </a:p>
        </p:txBody>
      </p:sp>
    </p:spTree>
    <p:extLst>
      <p:ext uri="{BB962C8B-B14F-4D97-AF65-F5344CB8AC3E}">
        <p14:creationId xmlns:p14="http://schemas.microsoft.com/office/powerpoint/2010/main" val="425002504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81984-78F4-4F04-8555-6DC83B6D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3155798-855A-46DA-BC40-481B1E430F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FCCCC29-EBD6-4F53-A3D1-E42F899908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782" y="0"/>
            <a:ext cx="12044218" cy="6677025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57562629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12875"/>
            <a:ext cx="5384800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412875"/>
            <a:ext cx="5384800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9283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78097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7" y="1535117"/>
            <a:ext cx="5389033" cy="639763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2513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687978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300327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7A71F2-D6D6-E92F-AF59-1AFC3B87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CEAAD0-CD4C-C137-8806-1CAB90C98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DA0B8B1-622C-2721-80B4-D0DA1AAB5B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DOMSTOLSVERKET</a:t>
            </a:r>
          </a:p>
        </p:txBody>
      </p:sp>
    </p:spTree>
    <p:extLst>
      <p:ext uri="{BB962C8B-B14F-4D97-AF65-F5344CB8AC3E}">
        <p14:creationId xmlns:p14="http://schemas.microsoft.com/office/powerpoint/2010/main" val="8328460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" y="8"/>
            <a:ext cx="149619" cy="66817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6681791"/>
            <a:ext cx="12192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44"/>
            <a:ext cx="10972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Huvudrubrik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2875"/>
            <a:ext cx="109728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68" y="6677027"/>
            <a:ext cx="1147233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00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1">
                <a:solidFill>
                  <a:schemeClr val="bg1"/>
                </a:solidFill>
              </a:defRPr>
            </a:lvl1pPr>
          </a:lstStyle>
          <a:p>
            <a:r>
              <a:rPr lang="sv-SE"/>
              <a:t>DOMSTOLSVERKET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9061" y="6694495"/>
            <a:ext cx="527049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3771" algn="r"/>
              </a:tabLst>
            </a:pPr>
            <a:fld id="{6819FBE7-0700-4B2F-A349-50DC99DFC65F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3771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72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E21B6A-D266-D80D-7A60-B2FA5295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Matmeny </a:t>
            </a:r>
            <a:r>
              <a:rPr lang="sv-SE" dirty="0"/>
              <a:t>v29 15-19/7-2024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83BBF0-0945-619D-0EAF-9D31583A9D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DOMSTOLSVERKET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F93CC0E-02BE-3C74-7F4C-313AB96A3F71}"/>
              </a:ext>
            </a:extLst>
          </p:cNvPr>
          <p:cNvSpPr txBox="1"/>
          <p:nvPr/>
        </p:nvSpPr>
        <p:spPr>
          <a:xfrm>
            <a:off x="860832" y="1052519"/>
            <a:ext cx="6132352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Måndag  Lunch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Köttbullar med potatismos</a:t>
            </a: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Måndag Middag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Kyckling med rostad potatis och </a:t>
            </a:r>
            <a:r>
              <a:rPr lang="sv-SE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bea</a:t>
            </a:r>
            <a:endParaRPr lang="sv-SE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Tisdag Lunch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Pasta </a:t>
            </a:r>
            <a:r>
              <a:rPr lang="sv-SE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Bolognese</a:t>
            </a:r>
            <a:endParaRPr lang="sv-SE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Tisdag Middag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Ugnsfalukorv med potatismos</a:t>
            </a: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Onsdag Lunch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Korvstroganoff med ris</a:t>
            </a: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Onsdag Middag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Köttfärslimpa med potatis sås och lingon</a:t>
            </a: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Torsdag Lunch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Panerad fisk med potatis och remuladsås</a:t>
            </a: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Torsdag Middag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Pasta </a:t>
            </a:r>
            <a:r>
              <a:rPr lang="sv-SE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Carbonara</a:t>
            </a:r>
            <a:endParaRPr lang="sv-SE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Fredag Lunch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Lasagne</a:t>
            </a:r>
          </a:p>
          <a:p>
            <a:pPr algn="l"/>
            <a:r>
              <a:rPr lang="sv-SE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Fredag Middag 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– </a:t>
            </a:r>
            <a:r>
              <a:rPr lang="sv-SE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Tacobuffe</a:t>
            </a:r>
            <a:endParaRPr lang="sv-SE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467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all_sverigesdomstolar_v0">
  <a:themeElements>
    <a:clrScheme name="SverigesDomstolar">
      <a:dk1>
        <a:sysClr val="windowText" lastClr="000000"/>
      </a:dk1>
      <a:lt1>
        <a:sysClr val="window" lastClr="FFFFFF"/>
      </a:lt1>
      <a:dk2>
        <a:srgbClr val="006699"/>
      </a:dk2>
      <a:lt2>
        <a:srgbClr val="E0E0E0"/>
      </a:lt2>
      <a:accent1>
        <a:srgbClr val="CC654D"/>
      </a:accent1>
      <a:accent2>
        <a:srgbClr val="6699CC"/>
      </a:accent2>
      <a:accent3>
        <a:srgbClr val="FFCC66"/>
      </a:accent3>
      <a:accent4>
        <a:srgbClr val="990000"/>
      </a:accent4>
      <a:accent5>
        <a:srgbClr val="006699"/>
      </a:accent5>
      <a:accent6>
        <a:srgbClr val="CC9933"/>
      </a:accent6>
      <a:hlink>
        <a:srgbClr val="0000FF"/>
      </a:hlink>
      <a:folHlink>
        <a:srgbClr val="800080"/>
      </a:folHlink>
    </a:clrScheme>
    <a:fontScheme name="mall_sverigesdomstolar_v0">
      <a:majorFont>
        <a:latin typeface="Garamond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66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mall_sverigesdomstolar_v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2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14">
        <a:dk1>
          <a:srgbClr val="000000"/>
        </a:dk1>
        <a:lt1>
          <a:srgbClr val="FFFFFF"/>
        </a:lt1>
        <a:dk2>
          <a:srgbClr val="006699"/>
        </a:dk2>
        <a:lt2>
          <a:srgbClr val="C0C0C0"/>
        </a:lt2>
        <a:accent1>
          <a:srgbClr val="CC666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B8B8"/>
        </a:accent5>
        <a:accent6>
          <a:srgbClr val="2D2D8A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rundmall.potx" id="{FEBC99EC-E373-4022-9F8E-35C300780F6A}" vid="{7BF1AA7D-D261-4C52-8B17-1EBF2D43D4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</Template>
  <TotalTime>8</TotalTime>
  <Words>67</Words>
  <Application>Microsoft Office PowerPoint</Application>
  <PresentationFormat>Bredbild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Aptos</vt:lpstr>
      <vt:lpstr>Courier New</vt:lpstr>
      <vt:lpstr>Garamond</vt:lpstr>
      <vt:lpstr>Open Sans</vt:lpstr>
      <vt:lpstr>Trebuchet MS</vt:lpstr>
      <vt:lpstr>mall_sverigesdomstolar_v0</vt:lpstr>
      <vt:lpstr>Matmeny v29 15-19/7-2024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Lunchmeny v28</dc:title>
  <dc:creator>Ramberg Maria - DOV</dc:creator>
  <cp:lastModifiedBy>Ramberg Maria - DOV</cp:lastModifiedBy>
  <cp:revision>4</cp:revision>
  <dcterms:created xsi:type="dcterms:W3CDTF">2024-06-30T20:10:13Z</dcterms:created>
  <dcterms:modified xsi:type="dcterms:W3CDTF">2024-07-01T06:18:23Z</dcterms:modified>
</cp:coreProperties>
</file>