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5F1B6-C286-4266-A400-EEE04A1C4E00}" v="1305" dt="2022-08-28T08:09:25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Oscarsson" userId="Fh84ezKdfY6rvSxo+7+mt53FhpYDCC0oZ6dYu6hrH4k=" providerId="None" clId="Web-{2635F1B6-C286-4266-A400-EEE04A1C4E00}"/>
    <pc:docChg chg="addSld modSld addMainMaster delMainMaster">
      <pc:chgData name="Magnus Oscarsson" userId="Fh84ezKdfY6rvSxo+7+mt53FhpYDCC0oZ6dYu6hrH4k=" providerId="None" clId="Web-{2635F1B6-C286-4266-A400-EEE04A1C4E00}" dt="2022-08-28T08:09:25.983" v="1308" actId="20577"/>
      <pc:docMkLst>
        <pc:docMk/>
      </pc:docMkLst>
      <pc:sldChg chg="addSp modSp mod modClrScheme chgLayout">
        <pc:chgData name="Magnus Oscarsson" userId="Fh84ezKdfY6rvSxo+7+mt53FhpYDCC0oZ6dYu6hrH4k=" providerId="None" clId="Web-{2635F1B6-C286-4266-A400-EEE04A1C4E00}" dt="2022-08-28T07:32:39.285" v="39" actId="1076"/>
        <pc:sldMkLst>
          <pc:docMk/>
          <pc:sldMk cId="3194377694" sldId="256"/>
        </pc:sldMkLst>
        <pc:spChg chg="mod ord">
          <ac:chgData name="Magnus Oscarsson" userId="Fh84ezKdfY6rvSxo+7+mt53FhpYDCC0oZ6dYu6hrH4k=" providerId="None" clId="Web-{2635F1B6-C286-4266-A400-EEE04A1C4E00}" dt="2022-08-28T07:30:13.158" v="33"/>
          <ac:spMkLst>
            <pc:docMk/>
            <pc:sldMk cId="3194377694" sldId="256"/>
            <ac:spMk id="2" creationId="{00000000-0000-0000-0000-000000000000}"/>
          </ac:spMkLst>
        </pc:spChg>
        <pc:spChg chg="mod ord">
          <ac:chgData name="Magnus Oscarsson" userId="Fh84ezKdfY6rvSxo+7+mt53FhpYDCC0oZ6dYu6hrH4k=" providerId="None" clId="Web-{2635F1B6-C286-4266-A400-EEE04A1C4E00}" dt="2022-08-28T07:30:13.158" v="33"/>
          <ac:spMkLst>
            <pc:docMk/>
            <pc:sldMk cId="3194377694" sldId="256"/>
            <ac:spMk id="3" creationId="{00000000-0000-0000-0000-000000000000}"/>
          </ac:spMkLst>
        </pc:spChg>
        <pc:picChg chg="add mod">
          <ac:chgData name="Magnus Oscarsson" userId="Fh84ezKdfY6rvSxo+7+mt53FhpYDCC0oZ6dYu6hrH4k=" providerId="None" clId="Web-{2635F1B6-C286-4266-A400-EEE04A1C4E00}" dt="2022-08-28T07:32:39.285" v="39" actId="1076"/>
          <ac:picMkLst>
            <pc:docMk/>
            <pc:sldMk cId="3194377694" sldId="256"/>
            <ac:picMk id="4" creationId="{D24B319A-5737-1A9A-03C7-C38BCF609142}"/>
          </ac:picMkLst>
        </pc:picChg>
      </pc:sldChg>
      <pc:sldChg chg="modSp new">
        <pc:chgData name="Magnus Oscarsson" userId="Fh84ezKdfY6rvSxo+7+mt53FhpYDCC0oZ6dYu6hrH4k=" providerId="None" clId="Web-{2635F1B6-C286-4266-A400-EEE04A1C4E00}" dt="2022-08-28T07:34:44.163" v="100" actId="20577"/>
        <pc:sldMkLst>
          <pc:docMk/>
          <pc:sldMk cId="663092763" sldId="257"/>
        </pc:sldMkLst>
        <pc:spChg chg="mod">
          <ac:chgData name="Magnus Oscarsson" userId="Fh84ezKdfY6rvSxo+7+mt53FhpYDCC0oZ6dYu6hrH4k=" providerId="None" clId="Web-{2635F1B6-C286-4266-A400-EEE04A1C4E00}" dt="2022-08-28T07:33:22.225" v="62" actId="14100"/>
          <ac:spMkLst>
            <pc:docMk/>
            <pc:sldMk cId="663092763" sldId="257"/>
            <ac:spMk id="2" creationId="{F9BD1318-6F80-5871-604C-60020A6E5193}"/>
          </ac:spMkLst>
        </pc:spChg>
        <pc:spChg chg="mod">
          <ac:chgData name="Magnus Oscarsson" userId="Fh84ezKdfY6rvSxo+7+mt53FhpYDCC0oZ6dYu6hrH4k=" providerId="None" clId="Web-{2635F1B6-C286-4266-A400-EEE04A1C4E00}" dt="2022-08-28T07:34:44.163" v="100" actId="20577"/>
          <ac:spMkLst>
            <pc:docMk/>
            <pc:sldMk cId="663092763" sldId="257"/>
            <ac:spMk id="3" creationId="{68D66DE9-1E83-8907-E5C8-3980BF8CF79E}"/>
          </ac:spMkLst>
        </pc:spChg>
      </pc:sldChg>
      <pc:sldChg chg="modSp new">
        <pc:chgData name="Magnus Oscarsson" userId="Fh84ezKdfY6rvSxo+7+mt53FhpYDCC0oZ6dYu6hrH4k=" providerId="None" clId="Web-{2635F1B6-C286-4266-A400-EEE04A1C4E00}" dt="2022-08-28T08:09:25.983" v="1308" actId="20577"/>
        <pc:sldMkLst>
          <pc:docMk/>
          <pc:sldMk cId="91069337" sldId="258"/>
        </pc:sldMkLst>
        <pc:spChg chg="mod">
          <ac:chgData name="Magnus Oscarsson" userId="Fh84ezKdfY6rvSxo+7+mt53FhpYDCC0oZ6dYu6hrH4k=" providerId="None" clId="Web-{2635F1B6-C286-4266-A400-EEE04A1C4E00}" dt="2022-08-28T07:34:51.648" v="106" actId="20577"/>
          <ac:spMkLst>
            <pc:docMk/>
            <pc:sldMk cId="91069337" sldId="258"/>
            <ac:spMk id="2" creationId="{DB75C59E-3068-305D-DB6B-88278D5FED4C}"/>
          </ac:spMkLst>
        </pc:spChg>
        <pc:spChg chg="mod">
          <ac:chgData name="Magnus Oscarsson" userId="Fh84ezKdfY6rvSxo+7+mt53FhpYDCC0oZ6dYu6hrH4k=" providerId="None" clId="Web-{2635F1B6-C286-4266-A400-EEE04A1C4E00}" dt="2022-08-28T08:09:25.983" v="1308" actId="20577"/>
          <ac:spMkLst>
            <pc:docMk/>
            <pc:sldMk cId="91069337" sldId="258"/>
            <ac:spMk id="3" creationId="{1F99241F-DAA8-12AE-4ADC-A4E3C9E1EE37}"/>
          </ac:spMkLst>
        </pc:spChg>
      </pc:sldChg>
      <pc:sldChg chg="modSp new">
        <pc:chgData name="Magnus Oscarsson" userId="Fh84ezKdfY6rvSxo+7+mt53FhpYDCC0oZ6dYu6hrH4k=" providerId="None" clId="Web-{2635F1B6-C286-4266-A400-EEE04A1C4E00}" dt="2022-08-28T07:48:03.338" v="559" actId="14100"/>
        <pc:sldMkLst>
          <pc:docMk/>
          <pc:sldMk cId="3508648755" sldId="259"/>
        </pc:sldMkLst>
        <pc:spChg chg="mod">
          <ac:chgData name="Magnus Oscarsson" userId="Fh84ezKdfY6rvSxo+7+mt53FhpYDCC0oZ6dYu6hrH4k=" providerId="None" clId="Web-{2635F1B6-C286-4266-A400-EEE04A1C4E00}" dt="2022-08-28T07:40:13.932" v="270" actId="20577"/>
          <ac:spMkLst>
            <pc:docMk/>
            <pc:sldMk cId="3508648755" sldId="259"/>
            <ac:spMk id="2" creationId="{506CD09D-81FD-FA31-65EA-ED98587A6B5E}"/>
          </ac:spMkLst>
        </pc:spChg>
        <pc:spChg chg="mod">
          <ac:chgData name="Magnus Oscarsson" userId="Fh84ezKdfY6rvSxo+7+mt53FhpYDCC0oZ6dYu6hrH4k=" providerId="None" clId="Web-{2635F1B6-C286-4266-A400-EEE04A1C4E00}" dt="2022-08-28T07:48:03.338" v="559" actId="14100"/>
          <ac:spMkLst>
            <pc:docMk/>
            <pc:sldMk cId="3508648755" sldId="259"/>
            <ac:spMk id="3" creationId="{7586E403-6005-95F9-E674-4D1C0DE7E37A}"/>
          </ac:spMkLst>
        </pc:spChg>
      </pc:sldChg>
      <pc:sldChg chg="modSp new">
        <pc:chgData name="Magnus Oscarsson" userId="Fh84ezKdfY6rvSxo+7+mt53FhpYDCC0oZ6dYu6hrH4k=" providerId="None" clId="Web-{2635F1B6-C286-4266-A400-EEE04A1C4E00}" dt="2022-08-28T07:56:26.607" v="931" actId="20577"/>
        <pc:sldMkLst>
          <pc:docMk/>
          <pc:sldMk cId="1635929215" sldId="260"/>
        </pc:sldMkLst>
        <pc:spChg chg="mod">
          <ac:chgData name="Magnus Oscarsson" userId="Fh84ezKdfY6rvSxo+7+mt53FhpYDCC0oZ6dYu6hrH4k=" providerId="None" clId="Web-{2635F1B6-C286-4266-A400-EEE04A1C4E00}" dt="2022-08-28T07:48:43.291" v="563" actId="20577"/>
          <ac:spMkLst>
            <pc:docMk/>
            <pc:sldMk cId="1635929215" sldId="260"/>
            <ac:spMk id="2" creationId="{DFB72977-192F-3952-32DF-BE3A60BC8366}"/>
          </ac:spMkLst>
        </pc:spChg>
        <pc:spChg chg="mod">
          <ac:chgData name="Magnus Oscarsson" userId="Fh84ezKdfY6rvSxo+7+mt53FhpYDCC0oZ6dYu6hrH4k=" providerId="None" clId="Web-{2635F1B6-C286-4266-A400-EEE04A1C4E00}" dt="2022-08-28T07:56:26.607" v="931" actId="20577"/>
          <ac:spMkLst>
            <pc:docMk/>
            <pc:sldMk cId="1635929215" sldId="260"/>
            <ac:spMk id="3" creationId="{5143FD37-3CCC-EE58-F193-9E82BFD6AB62}"/>
          </ac:spMkLst>
        </pc:spChg>
      </pc:sldChg>
      <pc:sldChg chg="modSp new">
        <pc:chgData name="Magnus Oscarsson" userId="Fh84ezKdfY6rvSxo+7+mt53FhpYDCC0oZ6dYu6hrH4k=" providerId="None" clId="Web-{2635F1B6-C286-4266-A400-EEE04A1C4E00}" dt="2022-08-28T08:08:16.639" v="1265" actId="20577"/>
        <pc:sldMkLst>
          <pc:docMk/>
          <pc:sldMk cId="3056817690" sldId="261"/>
        </pc:sldMkLst>
        <pc:spChg chg="mod">
          <ac:chgData name="Magnus Oscarsson" userId="Fh84ezKdfY6rvSxo+7+mt53FhpYDCC0oZ6dYu6hrH4k=" providerId="None" clId="Web-{2635F1B6-C286-4266-A400-EEE04A1C4E00}" dt="2022-08-28T07:53:56.720" v="784" actId="20577"/>
          <ac:spMkLst>
            <pc:docMk/>
            <pc:sldMk cId="3056817690" sldId="261"/>
            <ac:spMk id="2" creationId="{D5D6A6B7-E0E7-B37A-A93F-F0E85BEF147D}"/>
          </ac:spMkLst>
        </pc:spChg>
        <pc:spChg chg="mod">
          <ac:chgData name="Magnus Oscarsson" userId="Fh84ezKdfY6rvSxo+7+mt53FhpYDCC0oZ6dYu6hrH4k=" providerId="None" clId="Web-{2635F1B6-C286-4266-A400-EEE04A1C4E00}" dt="2022-08-28T08:08:16.639" v="1265" actId="20577"/>
          <ac:spMkLst>
            <pc:docMk/>
            <pc:sldMk cId="3056817690" sldId="261"/>
            <ac:spMk id="3" creationId="{35EE1555-D302-D568-9FF1-54C71E159511}"/>
          </ac:spMkLst>
        </pc:spChg>
      </pc:sldChg>
      <pc:sldChg chg="modSp new">
        <pc:chgData name="Magnus Oscarsson" userId="Fh84ezKdfY6rvSxo+7+mt53FhpYDCC0oZ6dYu6hrH4k=" providerId="None" clId="Web-{2635F1B6-C286-4266-A400-EEE04A1C4E00}" dt="2022-08-28T08:08:50.467" v="1279" actId="20577"/>
        <pc:sldMkLst>
          <pc:docMk/>
          <pc:sldMk cId="524386611" sldId="262"/>
        </pc:sldMkLst>
        <pc:spChg chg="mod">
          <ac:chgData name="Magnus Oscarsson" userId="Fh84ezKdfY6rvSxo+7+mt53FhpYDCC0oZ6dYu6hrH4k=" providerId="None" clId="Web-{2635F1B6-C286-4266-A400-EEE04A1C4E00}" dt="2022-08-28T08:08:27.779" v="1271" actId="20577"/>
          <ac:spMkLst>
            <pc:docMk/>
            <pc:sldMk cId="524386611" sldId="262"/>
            <ac:spMk id="2" creationId="{A027C330-8DA1-C469-CAEA-491D6F821128}"/>
          </ac:spMkLst>
        </pc:spChg>
        <pc:spChg chg="mod">
          <ac:chgData name="Magnus Oscarsson" userId="Fh84ezKdfY6rvSxo+7+mt53FhpYDCC0oZ6dYu6hrH4k=" providerId="None" clId="Web-{2635F1B6-C286-4266-A400-EEE04A1C4E00}" dt="2022-08-28T08:08:50.467" v="1279" actId="20577"/>
          <ac:spMkLst>
            <pc:docMk/>
            <pc:sldMk cId="524386611" sldId="262"/>
            <ac:spMk id="3" creationId="{6C35D35F-5329-A078-3365-1E1AF3F07196}"/>
          </ac:spMkLst>
        </pc:spChg>
      </pc:sldChg>
      <pc:sldMasterChg chg="del delSldLayout">
        <pc:chgData name="Magnus Oscarsson" userId="Fh84ezKdfY6rvSxo+7+mt53FhpYDCC0oZ6dYu6hrH4k=" providerId="None" clId="Web-{2635F1B6-C286-4266-A400-EEE04A1C4E00}" dt="2022-08-28T07:30:09.564" v="32"/>
        <pc:sldMasterMkLst>
          <pc:docMk/>
          <pc:sldMasterMk cId="3707285536" sldId="2147483648"/>
        </pc:sldMasterMkLst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3784422522" sldId="2147483649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1322720541" sldId="2147483650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4186728252" sldId="2147483651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3592360552" sldId="2147483652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3277650727" sldId="2147483653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3256609619" sldId="2147483654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3311076576" sldId="2147483655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1548965504" sldId="2147483656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4171453819" sldId="2147483657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2623719344" sldId="2147483658"/>
          </pc:sldLayoutMkLst>
        </pc:sldLayoutChg>
        <pc:sldLayoutChg chg="del">
          <pc:chgData name="Magnus Oscarsson" userId="Fh84ezKdfY6rvSxo+7+mt53FhpYDCC0oZ6dYu6hrH4k=" providerId="None" clId="Web-{2635F1B6-C286-4266-A400-EEE04A1C4E00}" dt="2022-08-28T07:30:09.564" v="32"/>
          <pc:sldLayoutMkLst>
            <pc:docMk/>
            <pc:sldMasterMk cId="3707285536" sldId="2147483648"/>
            <pc:sldLayoutMk cId="371644130" sldId="2147483659"/>
          </pc:sldLayoutMkLst>
        </pc:sldLayoutChg>
      </pc:sldMasterChg>
      <pc:sldMasterChg chg="add del addSldLayout delSldLayout modSldLayout">
        <pc:chgData name="Magnus Oscarsson" userId="Fh84ezKdfY6rvSxo+7+mt53FhpYDCC0oZ6dYu6hrH4k=" providerId="None" clId="Web-{2635F1B6-C286-4266-A400-EEE04A1C4E00}" dt="2022-08-28T07:30:13.158" v="33"/>
        <pc:sldMasterMkLst>
          <pc:docMk/>
          <pc:sldMasterMk cId="2368163074" sldId="2147483660"/>
        </pc:sldMasterMkLst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1132655556" sldId="2147483661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4000282385" sldId="2147483662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2223018345" sldId="2147483663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1827291703" sldId="2147483664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88962882" sldId="2147483665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946728737" sldId="2147483666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3579178602" sldId="2147483667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2716673594" sldId="2147483668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1519148176" sldId="2147483669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3644901828" sldId="2147483670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2926608626" sldId="2147483671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3922094094" sldId="2147483672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1891428338" sldId="2147483673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4102960485" sldId="2147483674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1586271436" sldId="2147483675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1798948241" sldId="2147483676"/>
          </pc:sldLayoutMkLst>
        </pc:sldLayoutChg>
        <pc:sldLayoutChg chg="add del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2368163074" sldId="2147483660"/>
            <pc:sldLayoutMk cId="3888350555" sldId="2147483677"/>
          </pc:sldLayoutMkLst>
        </pc:sldLayoutChg>
      </pc:sldMasterChg>
      <pc:sldMasterChg chg="add addSldLayout modSldLayout">
        <pc:chgData name="Magnus Oscarsson" userId="Fh84ezKdfY6rvSxo+7+mt53FhpYDCC0oZ6dYu6hrH4k=" providerId="None" clId="Web-{2635F1B6-C286-4266-A400-EEE04A1C4E00}" dt="2022-08-28T07:30:13.158" v="33"/>
        <pc:sldMasterMkLst>
          <pc:docMk/>
          <pc:sldMasterMk cId="3164314238" sldId="2147483678"/>
        </pc:sldMasterMkLst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2650438519" sldId="2147483679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3598549381" sldId="2147483680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269223687" sldId="2147483681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2920207833" sldId="2147483682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2562762919" sldId="2147483683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278283471" sldId="2147483684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963691981" sldId="2147483685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2942014185" sldId="2147483686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435942945" sldId="2147483687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2345700078" sldId="2147483688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359894197" sldId="2147483689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065976218" sldId="2147483690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824530301" sldId="2147483691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236873248" sldId="2147483692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828891165" sldId="2147483693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1857767693" sldId="2147483694"/>
          </pc:sldLayoutMkLst>
        </pc:sldLayoutChg>
        <pc:sldLayoutChg chg="add mod replId">
          <pc:chgData name="Magnus Oscarsson" userId="Fh84ezKdfY6rvSxo+7+mt53FhpYDCC0oZ6dYu6hrH4k=" providerId="None" clId="Web-{2635F1B6-C286-4266-A400-EEE04A1C4E00}" dt="2022-08-28T07:30:13.158" v="33"/>
          <pc:sldLayoutMkLst>
            <pc:docMk/>
            <pc:sldMasterMk cId="3164314238" sldId="2147483678"/>
            <pc:sldLayoutMk cId="3522651401" sldId="214748369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3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0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94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7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530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73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91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67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5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4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0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8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1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4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8/28/2022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1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cs typeface="Calibri Light"/>
              </a:rPr>
              <a:t>Föräldramöte </a:t>
            </a:r>
            <a:br>
              <a:rPr lang="sv-SE" dirty="0">
                <a:cs typeface="Calibri Light"/>
              </a:rPr>
            </a:br>
            <a:r>
              <a:rPr lang="sv-SE" dirty="0">
                <a:cs typeface="Calibri Light"/>
              </a:rPr>
              <a:t>Polisen handboll - bollskola svart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D24B319A-5737-1A9A-03C7-C38BCF609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6533" y="899721"/>
            <a:ext cx="20574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BD1318-6F80-5871-604C-60020A6E5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233350"/>
            <a:ext cx="8825658" cy="1759073"/>
          </a:xfrm>
        </p:spPr>
        <p:txBody>
          <a:bodyPr/>
          <a:lstStyle/>
          <a:p>
            <a:pPr algn="ctr"/>
            <a:r>
              <a:rPr lang="sv-SE" dirty="0"/>
              <a:t>Det här ska vi prata om idag</a:t>
            </a:r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8D66DE9-1E83-8907-E5C8-3980BF8CF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169874"/>
            <a:ext cx="8825658" cy="2468926"/>
          </a:xfrm>
        </p:spPr>
        <p:txBody>
          <a:bodyPr/>
          <a:lstStyle/>
          <a:p>
            <a:r>
              <a:rPr lang="sv-SE" dirty="0"/>
              <a:t>Planering</a:t>
            </a:r>
          </a:p>
          <a:p>
            <a:r>
              <a:rPr lang="sv-SE" dirty="0"/>
              <a:t>Förhållningssätt för föräldrar</a:t>
            </a:r>
          </a:p>
          <a:p>
            <a:r>
              <a:rPr lang="sv-SE" dirty="0"/>
              <a:t>Träning</a:t>
            </a:r>
          </a:p>
          <a:p>
            <a:r>
              <a:rPr lang="sv-SE" dirty="0"/>
              <a:t>Matcher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66309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75C59E-3068-305D-DB6B-88278D5FE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99241F-DAA8-12AE-4ADC-A4E3C9E1E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Laget.se - kalender, kontaktuppgifter, kommunikation, anmälan</a:t>
            </a:r>
            <a:endParaRPr lang="sv-SE" dirty="0"/>
          </a:p>
          <a:p>
            <a:r>
              <a:rPr lang="sv-SE" dirty="0"/>
              <a:t>2 träningar i veckan - Hägerstensskolans gymnastiksal</a:t>
            </a:r>
          </a:p>
          <a:p>
            <a:pPr lvl="1"/>
            <a:r>
              <a:rPr lang="sv-SE" dirty="0"/>
              <a:t>onsdag 17.00-18.00</a:t>
            </a:r>
          </a:p>
          <a:p>
            <a:pPr lvl="1"/>
            <a:r>
              <a:rPr lang="sv-SE" dirty="0"/>
              <a:t>söndag 16.00-17.30</a:t>
            </a:r>
          </a:p>
          <a:p>
            <a:pPr lvl="1"/>
            <a:r>
              <a:rPr lang="sv-SE" dirty="0"/>
              <a:t>Vi uppmuntrar att ha fler aktiviteter</a:t>
            </a:r>
          </a:p>
          <a:p>
            <a:r>
              <a:rPr lang="sv-SE" dirty="0"/>
              <a:t>Handbollskarnevalen, 4 halvdagar, dec, jan, feb, mars</a:t>
            </a:r>
          </a:p>
          <a:p>
            <a:r>
              <a:rPr lang="sv-SE" dirty="0"/>
              <a:t>Minibollen, maj</a:t>
            </a:r>
          </a:p>
          <a:p>
            <a:r>
              <a:rPr lang="sv-SE" dirty="0"/>
              <a:t>Eken Cup, juni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06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6CD09D-81FD-FA31-65EA-ED98587A6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Förhållningssätt för föräldrar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86E403-6005-95F9-E674-4D1C0DE7E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761413" cy="38964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/>
              <a:t>       Träning</a:t>
            </a:r>
          </a:p>
          <a:p>
            <a:pPr lvl="1"/>
            <a:r>
              <a:rPr lang="sv-SE" dirty="0"/>
              <a:t>Föräldrar får gärna vara med på träningarna</a:t>
            </a:r>
          </a:p>
          <a:p>
            <a:pPr lvl="1"/>
            <a:r>
              <a:rPr lang="sv-SE" dirty="0"/>
              <a:t>Peppa och stötta men inte coacha</a:t>
            </a:r>
          </a:p>
          <a:p>
            <a:pPr lvl="1"/>
            <a:r>
              <a:rPr lang="sv-SE" dirty="0"/>
              <a:t>Prata med barnet om våra 3 ledord</a:t>
            </a:r>
          </a:p>
          <a:p>
            <a:pPr lvl="2"/>
            <a:r>
              <a:rPr lang="sv-SE" dirty="0"/>
              <a:t>lyssna, vara snäll mot kompisar, göra sitt bästa</a:t>
            </a:r>
          </a:p>
          <a:p>
            <a:pPr lvl="1"/>
            <a:endParaRPr lang="sv-SE" dirty="0"/>
          </a:p>
          <a:p>
            <a:pPr marL="457200" lvl="1" indent="0">
              <a:buNone/>
            </a:pPr>
            <a:r>
              <a:rPr lang="sv-SE" dirty="0"/>
              <a:t>Match</a:t>
            </a:r>
          </a:p>
          <a:p>
            <a:pPr lvl="1"/>
            <a:r>
              <a:rPr lang="sv-SE" dirty="0"/>
              <a:t>Samma regler där men med tillägg att aldrig kommentera motståndare eller domaren. </a:t>
            </a:r>
          </a:p>
          <a:p>
            <a:pPr lvl="1"/>
            <a:r>
              <a:rPr lang="sv-SE" dirty="0"/>
              <a:t>Heja gärna på hela laget och inte bara ditt barn</a:t>
            </a:r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marL="914400" lvl="2" indent="0">
              <a:buNone/>
            </a:pPr>
            <a:endParaRPr lang="sv-SE" dirty="0"/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864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B72977-192F-3952-32DF-BE3A60BC8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43FD37-3CCC-EE58-F193-9E82BFD6A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12898"/>
            <a:ext cx="8761413" cy="449144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   Träning</a:t>
            </a:r>
          </a:p>
          <a:p>
            <a:pPr marL="685800" lvl="1" indent="-285750"/>
            <a:r>
              <a:rPr lang="sv-SE" dirty="0">
                <a:ea typeface="+mn-lt"/>
                <a:cs typeface="+mn-lt"/>
              </a:rPr>
              <a:t>Allsidighet, grundmotoriska färdigheter</a:t>
            </a:r>
            <a:endParaRPr lang="sv-SE" dirty="0"/>
          </a:p>
          <a:p>
            <a:pPr marL="400050" lvl="1" indent="0">
              <a:buNone/>
            </a:pPr>
            <a:r>
              <a:rPr lang="sv-SE" dirty="0"/>
              <a:t>Koordination, styrka, balans, snabbhet (uthållighet, ej specifik)</a:t>
            </a:r>
          </a:p>
          <a:p>
            <a:pPr marL="400050" lvl="1" indent="0">
              <a:buNone/>
            </a:pPr>
            <a:endParaRPr lang="sv-SE" dirty="0"/>
          </a:p>
          <a:p>
            <a:pPr marL="400050" lvl="1" indent="0">
              <a:buNone/>
            </a:pPr>
            <a:r>
              <a:rPr lang="sv-SE" dirty="0"/>
              <a:t>Handbollsspecifikt</a:t>
            </a:r>
          </a:p>
          <a:p>
            <a:pPr marL="685800" lvl="1"/>
            <a:r>
              <a:rPr lang="sv-SE" dirty="0"/>
              <a:t>Anfall – studsa, passa, skjuta, finta, ytor, positioner</a:t>
            </a:r>
          </a:p>
          <a:p>
            <a:pPr marL="685800" lvl="1"/>
            <a:r>
              <a:rPr lang="sv-SE" dirty="0"/>
              <a:t>Försvar - rätt sida bollen och motståndare, erövra boll, styra motståndare, tackla, positioner</a:t>
            </a:r>
          </a:p>
          <a:p>
            <a:pPr marL="0" indent="0">
              <a:buNone/>
            </a:pPr>
            <a:r>
              <a:rPr lang="sv-SE" dirty="0"/>
              <a:t>Pedagogik – vi kommer att jobba med spelarna där de befinner sig i sin utveckling samtidigt som vi alltid är ett lag.</a:t>
            </a:r>
          </a:p>
          <a:p>
            <a:pPr marL="0" indent="0">
              <a:buNone/>
            </a:pPr>
            <a:r>
              <a:rPr lang="sv-SE" dirty="0"/>
              <a:t>Detta kan innebära att alla inte alltid gör samma övningar.</a:t>
            </a:r>
          </a:p>
          <a:p>
            <a:pPr marL="0" indent="0">
              <a:buNone/>
            </a:pPr>
            <a:r>
              <a:rPr lang="sv-SE" dirty="0"/>
              <a:t>Det kan också innebära att vi nivåanpassar och parar ihop spelare som ska jobba med liknande utmaningar.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592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D6A6B7-E0E7-B37A-A93F-F0E85BEF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EE1555-D302-D568-9FF1-54C71E159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Alla kommer att bli uttagna till match</a:t>
            </a:r>
          </a:p>
          <a:p>
            <a:r>
              <a:rPr lang="sv-SE" dirty="0"/>
              <a:t>Alla ska spela lika mycket, ibland i en match, ibland sett till en turnering</a:t>
            </a:r>
          </a:p>
          <a:p>
            <a:r>
              <a:rPr lang="sv-SE" dirty="0"/>
              <a:t>Vi kommer inte coacha med huvudsyfte att vinna matchen, utvecklingen är vårat fokus</a:t>
            </a:r>
          </a:p>
          <a:p>
            <a:r>
              <a:rPr lang="sv-SE" dirty="0"/>
              <a:t>Det kan förekomma nivåanpassning under match för att spelarna ska kunna spela med andra som jobbar med samma saker och i liknande tempo.</a:t>
            </a:r>
          </a:p>
        </p:txBody>
      </p:sp>
    </p:spTree>
    <p:extLst>
      <p:ext uri="{BB962C8B-B14F-4D97-AF65-F5344CB8AC3E}">
        <p14:creationId xmlns:p14="http://schemas.microsoft.com/office/powerpoint/2010/main" val="3056817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27C330-8DA1-C469-CAEA-491D6F82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35D35F-5329-A078-3365-1E1AF3F07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Funderingar?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4386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Ion Boardroom</vt:lpstr>
      <vt:lpstr>Föräldramöte  Polisen handboll - bollskola svart</vt:lpstr>
      <vt:lpstr>Det här ska vi prata om idag</vt:lpstr>
      <vt:lpstr>Planering</vt:lpstr>
      <vt:lpstr>Förhållningssätt för föräldrar</vt:lpstr>
      <vt:lpstr>Träning</vt:lpstr>
      <vt:lpstr>Match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/>
  <cp:revision>244</cp:revision>
  <dcterms:created xsi:type="dcterms:W3CDTF">2022-08-28T07:27:13Z</dcterms:created>
  <dcterms:modified xsi:type="dcterms:W3CDTF">2022-08-28T08:09:28Z</dcterms:modified>
</cp:coreProperties>
</file>