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4"/>
  </p:sldMasterIdLst>
  <p:notesMasterIdLst>
    <p:notesMasterId r:id="rId22"/>
  </p:notesMasterIdLst>
  <p:handoutMasterIdLst>
    <p:handoutMasterId r:id="rId23"/>
  </p:handoutMasterIdLst>
  <p:sldIdLst>
    <p:sldId id="259" r:id="rId5"/>
    <p:sldId id="260" r:id="rId6"/>
    <p:sldId id="270" r:id="rId7"/>
    <p:sldId id="271" r:id="rId8"/>
    <p:sldId id="261" r:id="rId9"/>
    <p:sldId id="272" r:id="rId10"/>
    <p:sldId id="273" r:id="rId11"/>
    <p:sldId id="264" r:id="rId12"/>
    <p:sldId id="266" r:id="rId13"/>
    <p:sldId id="262" r:id="rId14"/>
    <p:sldId id="263" r:id="rId15"/>
    <p:sldId id="265" r:id="rId16"/>
    <p:sldId id="267" r:id="rId17"/>
    <p:sldId id="258" r:id="rId18"/>
    <p:sldId id="269" r:id="rId19"/>
    <p:sldId id="268" r:id="rId20"/>
    <p:sldId id="274" r:id="rId21"/>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B12E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BB36054-6D37-4CB7-99D0-E5EF360B9231}" v="549" dt="2020-02-29T18:40:33.01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0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kael Karlsson" userId="7ec7fbad-ae69-4499-b9c3-c5ea8de7ca2d" providerId="ADAL" clId="{CBB36054-6D37-4CB7-99D0-E5EF360B9231}"/>
    <pc:docChg chg="custSel modSld">
      <pc:chgData name="Mikael Karlsson" userId="7ec7fbad-ae69-4499-b9c3-c5ea8de7ca2d" providerId="ADAL" clId="{CBB36054-6D37-4CB7-99D0-E5EF360B9231}" dt="2020-02-29T18:40:33.018" v="546" actId="108"/>
      <pc:docMkLst>
        <pc:docMk/>
      </pc:docMkLst>
      <pc:sldChg chg="addSp delSp modSp">
        <pc:chgData name="Mikael Karlsson" userId="7ec7fbad-ae69-4499-b9c3-c5ea8de7ca2d" providerId="ADAL" clId="{CBB36054-6D37-4CB7-99D0-E5EF360B9231}" dt="2020-02-29T18:40:33.018" v="546" actId="108"/>
        <pc:sldMkLst>
          <pc:docMk/>
          <pc:sldMk cId="4013044329" sldId="268"/>
        </pc:sldMkLst>
        <pc:spChg chg="mod">
          <ac:chgData name="Mikael Karlsson" userId="7ec7fbad-ae69-4499-b9c3-c5ea8de7ca2d" providerId="ADAL" clId="{CBB36054-6D37-4CB7-99D0-E5EF360B9231}" dt="2020-02-29T18:40:33.018" v="546" actId="108"/>
          <ac:spMkLst>
            <pc:docMk/>
            <pc:sldMk cId="4013044329" sldId="268"/>
            <ac:spMk id="3" creationId="{00000000-0000-0000-0000-000000000000}"/>
          </ac:spMkLst>
        </pc:spChg>
        <pc:spChg chg="add del">
          <ac:chgData name="Mikael Karlsson" userId="7ec7fbad-ae69-4499-b9c3-c5ea8de7ca2d" providerId="ADAL" clId="{CBB36054-6D37-4CB7-99D0-E5EF360B9231}" dt="2020-02-29T18:36:31.395" v="258"/>
          <ac:spMkLst>
            <pc:docMk/>
            <pc:sldMk cId="4013044329" sldId="268"/>
            <ac:spMk id="6" creationId="{8B5371E2-E31E-4233-963A-28182E965543}"/>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52F46D6-385C-4C70-BA96-67DED3890EAA}" type="doc">
      <dgm:prSet loTypeId="urn:microsoft.com/office/officeart/2005/8/layout/orgChart1" loCatId="hierarchy" qsTypeId="urn:microsoft.com/office/officeart/2005/8/quickstyle/simple3" qsCatId="simple" csTypeId="urn:microsoft.com/office/officeart/2005/8/colors/accent1_2" csCatId="accent1" phldr="1"/>
      <dgm:spPr/>
      <dgm:t>
        <a:bodyPr/>
        <a:lstStyle/>
        <a:p>
          <a:endParaRPr lang="sv-SE"/>
        </a:p>
      </dgm:t>
    </dgm:pt>
    <dgm:pt modelId="{428DE6A7-F18E-4303-8884-1D70F3B883E8}">
      <dgm:prSet phldrT="[Text]" custT="1"/>
      <dgm:spPr/>
      <dgm:t>
        <a:bodyPr/>
        <a:lstStyle/>
        <a:p>
          <a:r>
            <a:rPr lang="sv-SE" sz="1200" dirty="0"/>
            <a:t>Styrelse</a:t>
          </a:r>
          <a:br>
            <a:rPr lang="sv-SE" sz="1200" dirty="0"/>
          </a:br>
          <a:endParaRPr lang="sv-SE" sz="1200" dirty="0"/>
        </a:p>
      </dgm:t>
    </dgm:pt>
    <dgm:pt modelId="{7329F928-9054-4B12-A8B0-8A9B443356A6}" type="parTrans" cxnId="{1F6D66A1-2AF2-4C8A-B1C6-A26B53561B0A}">
      <dgm:prSet/>
      <dgm:spPr/>
      <dgm:t>
        <a:bodyPr/>
        <a:lstStyle/>
        <a:p>
          <a:endParaRPr lang="sv-SE"/>
        </a:p>
      </dgm:t>
    </dgm:pt>
    <dgm:pt modelId="{FBA6936D-639A-4032-952F-C88B31B75671}" type="sibTrans" cxnId="{1F6D66A1-2AF2-4C8A-B1C6-A26B53561B0A}">
      <dgm:prSet custT="1"/>
      <dgm:spPr/>
      <dgm:t>
        <a:bodyPr/>
        <a:lstStyle/>
        <a:p>
          <a:endParaRPr lang="sv-SE"/>
        </a:p>
      </dgm:t>
    </dgm:pt>
    <dgm:pt modelId="{5517361C-7E39-4B72-BEFA-8CC8BE9692E2}" type="asst">
      <dgm:prSet phldrT="[Text]"/>
      <dgm:spPr/>
      <dgm:t>
        <a:bodyPr/>
        <a:lstStyle/>
        <a:p>
          <a:r>
            <a:rPr lang="sv-SE" dirty="0"/>
            <a:t>Kansli</a:t>
          </a:r>
        </a:p>
        <a:p>
          <a:r>
            <a:rPr lang="sv-SE" dirty="0"/>
            <a:t>Vaktmästare</a:t>
          </a:r>
        </a:p>
      </dgm:t>
    </dgm:pt>
    <dgm:pt modelId="{9AA53AE7-873A-4218-825B-F40126BBE49A}" type="parTrans" cxnId="{FE8C05A5-E894-48FC-B061-001668ED2B44}">
      <dgm:prSet/>
      <dgm:spPr/>
      <dgm:t>
        <a:bodyPr/>
        <a:lstStyle/>
        <a:p>
          <a:endParaRPr lang="sv-SE"/>
        </a:p>
      </dgm:t>
    </dgm:pt>
    <dgm:pt modelId="{DD253558-DB10-407B-B1D9-FE3E89C5EA39}" type="sibTrans" cxnId="{FE8C05A5-E894-48FC-B061-001668ED2B44}">
      <dgm:prSet custT="1"/>
      <dgm:spPr/>
      <dgm:t>
        <a:bodyPr/>
        <a:lstStyle/>
        <a:p>
          <a:endParaRPr lang="sv-SE"/>
        </a:p>
      </dgm:t>
    </dgm:pt>
    <dgm:pt modelId="{EE4FD3E2-3447-4512-8C71-5E7F5FFBC87D}">
      <dgm:prSet phldrT="[Text]"/>
      <dgm:spPr/>
      <dgm:t>
        <a:bodyPr/>
        <a:lstStyle/>
        <a:p>
          <a:r>
            <a:rPr lang="sv-SE" dirty="0"/>
            <a:t>Fotbollskommitté </a:t>
          </a:r>
        </a:p>
      </dgm:t>
    </dgm:pt>
    <dgm:pt modelId="{1798718B-1805-48DE-A3BF-9A04426FE4F2}" type="parTrans" cxnId="{E49CE02B-10F8-4BA1-98B8-8A46C6247FDA}">
      <dgm:prSet/>
      <dgm:spPr/>
      <dgm:t>
        <a:bodyPr/>
        <a:lstStyle/>
        <a:p>
          <a:endParaRPr lang="sv-SE"/>
        </a:p>
      </dgm:t>
    </dgm:pt>
    <dgm:pt modelId="{D1AE45A1-904E-4647-A663-AC0ED7959490}" type="sibTrans" cxnId="{E49CE02B-10F8-4BA1-98B8-8A46C6247FDA}">
      <dgm:prSet custT="1"/>
      <dgm:spPr/>
      <dgm:t>
        <a:bodyPr/>
        <a:lstStyle/>
        <a:p>
          <a:endParaRPr lang="sv-SE"/>
        </a:p>
      </dgm:t>
    </dgm:pt>
    <dgm:pt modelId="{CAA5F3BD-A738-4C2E-B40A-A8560BEA7D09}">
      <dgm:prSet phldrT="[Text]"/>
      <dgm:spPr/>
      <dgm:t>
        <a:bodyPr/>
        <a:lstStyle/>
        <a:p>
          <a:r>
            <a:rPr lang="sv-SE" dirty="0"/>
            <a:t>Anläggningskommitté</a:t>
          </a:r>
        </a:p>
      </dgm:t>
    </dgm:pt>
    <dgm:pt modelId="{60E8B668-CAD6-4A70-B87B-F3756E32F41C}" type="parTrans" cxnId="{EEF96369-D640-4DB1-A726-A705A5C53341}">
      <dgm:prSet/>
      <dgm:spPr/>
      <dgm:t>
        <a:bodyPr/>
        <a:lstStyle/>
        <a:p>
          <a:endParaRPr lang="sv-SE"/>
        </a:p>
      </dgm:t>
    </dgm:pt>
    <dgm:pt modelId="{319A7D37-1E54-4AA8-A278-125F7C2D6CBD}" type="sibTrans" cxnId="{EEF96369-D640-4DB1-A726-A705A5C53341}">
      <dgm:prSet custT="1"/>
      <dgm:spPr/>
      <dgm:t>
        <a:bodyPr/>
        <a:lstStyle/>
        <a:p>
          <a:endParaRPr lang="sv-SE"/>
        </a:p>
      </dgm:t>
    </dgm:pt>
    <dgm:pt modelId="{263F8841-9F3F-4634-94BC-BA3A78652184}">
      <dgm:prSet phldrT="[Text]"/>
      <dgm:spPr/>
      <dgm:t>
        <a:bodyPr/>
        <a:lstStyle/>
        <a:p>
          <a:r>
            <a:rPr lang="sv-SE" dirty="0"/>
            <a:t>Arrangemangskommitté </a:t>
          </a:r>
        </a:p>
      </dgm:t>
    </dgm:pt>
    <dgm:pt modelId="{AE76C13A-13C8-47A4-AA07-00B2158B4A5A}" type="parTrans" cxnId="{EEEE0614-5267-4C7A-BC4E-6D60619F66A0}">
      <dgm:prSet/>
      <dgm:spPr/>
      <dgm:t>
        <a:bodyPr/>
        <a:lstStyle/>
        <a:p>
          <a:endParaRPr lang="sv-SE"/>
        </a:p>
      </dgm:t>
    </dgm:pt>
    <dgm:pt modelId="{ECAEB268-6C6C-4A31-B278-FFA112F64E51}" type="sibTrans" cxnId="{EEEE0614-5267-4C7A-BC4E-6D60619F66A0}">
      <dgm:prSet custT="1"/>
      <dgm:spPr/>
      <dgm:t>
        <a:bodyPr/>
        <a:lstStyle/>
        <a:p>
          <a:endParaRPr lang="sv-SE"/>
        </a:p>
      </dgm:t>
    </dgm:pt>
    <dgm:pt modelId="{FC70B15D-A75B-498A-AFFD-4D467646EC97}">
      <dgm:prSet phldrT="[Text]"/>
      <dgm:spPr/>
      <dgm:t>
        <a:bodyPr/>
        <a:lstStyle/>
        <a:p>
          <a:r>
            <a:rPr lang="sv-SE" dirty="0"/>
            <a:t>Sponsorkommitté </a:t>
          </a:r>
        </a:p>
      </dgm:t>
    </dgm:pt>
    <dgm:pt modelId="{1CC4F612-A4AA-41E9-8CC1-9611D95AA627}" type="parTrans" cxnId="{7D513509-153A-4075-83C7-76EC5897C999}">
      <dgm:prSet/>
      <dgm:spPr/>
      <dgm:t>
        <a:bodyPr/>
        <a:lstStyle/>
        <a:p>
          <a:endParaRPr lang="sv-SE"/>
        </a:p>
      </dgm:t>
    </dgm:pt>
    <dgm:pt modelId="{D852343B-48CE-4109-85C3-4F4A1F9124F4}" type="sibTrans" cxnId="{7D513509-153A-4075-83C7-76EC5897C999}">
      <dgm:prSet custT="1"/>
      <dgm:spPr/>
      <dgm:t>
        <a:bodyPr/>
        <a:lstStyle/>
        <a:p>
          <a:endParaRPr lang="sv-SE"/>
        </a:p>
      </dgm:t>
    </dgm:pt>
    <dgm:pt modelId="{95F82570-BCE6-418D-8F07-AC75CCACE75F}">
      <dgm:prSet phldrT="[Text]"/>
      <dgm:spPr/>
      <dgm:t>
        <a:bodyPr/>
        <a:lstStyle/>
        <a:p>
          <a:r>
            <a:rPr lang="sv-SE" dirty="0"/>
            <a:t>Föräldrarepresentanter från </a:t>
          </a:r>
          <a:r>
            <a:rPr lang="sv-SE" b="1" dirty="0"/>
            <a:t>alla</a:t>
          </a:r>
          <a:r>
            <a:rPr lang="sv-SE" dirty="0"/>
            <a:t> lag</a:t>
          </a:r>
        </a:p>
      </dgm:t>
    </dgm:pt>
    <dgm:pt modelId="{331A25DD-6CC6-4821-9802-CB801F244065}" type="parTrans" cxnId="{C5CB5C73-A177-46F3-99F9-1E6DAE847ADB}">
      <dgm:prSet/>
      <dgm:spPr/>
      <dgm:t>
        <a:bodyPr/>
        <a:lstStyle/>
        <a:p>
          <a:endParaRPr lang="sv-SE"/>
        </a:p>
      </dgm:t>
    </dgm:pt>
    <dgm:pt modelId="{6C4158C6-C68C-4442-8E6A-80BAA8C7F059}" type="sibTrans" cxnId="{C5CB5C73-A177-46F3-99F9-1E6DAE847ADB}">
      <dgm:prSet/>
      <dgm:spPr/>
      <dgm:t>
        <a:bodyPr/>
        <a:lstStyle/>
        <a:p>
          <a:endParaRPr lang="sv-SE"/>
        </a:p>
      </dgm:t>
    </dgm:pt>
    <dgm:pt modelId="{CCC1A661-D442-4CED-8328-06F6B414069A}">
      <dgm:prSet phldrT="[Text]"/>
      <dgm:spPr/>
      <dgm:t>
        <a:bodyPr/>
        <a:lstStyle/>
        <a:p>
          <a:r>
            <a:rPr lang="sv-SE" dirty="0"/>
            <a:t>Föräldrarepresentanter från lagen</a:t>
          </a:r>
        </a:p>
      </dgm:t>
    </dgm:pt>
    <dgm:pt modelId="{7F17B51D-4727-4E0A-B81C-6913ACDBCA32}" type="parTrans" cxnId="{E7745034-C6BD-49F2-A5BB-7B379A2E1F83}">
      <dgm:prSet/>
      <dgm:spPr/>
      <dgm:t>
        <a:bodyPr/>
        <a:lstStyle/>
        <a:p>
          <a:endParaRPr lang="sv-SE"/>
        </a:p>
      </dgm:t>
    </dgm:pt>
    <dgm:pt modelId="{FD0D929A-911A-4C62-9F86-FAA4C19BEBE4}" type="sibTrans" cxnId="{E7745034-C6BD-49F2-A5BB-7B379A2E1F83}">
      <dgm:prSet/>
      <dgm:spPr/>
      <dgm:t>
        <a:bodyPr/>
        <a:lstStyle/>
        <a:p>
          <a:endParaRPr lang="sv-SE"/>
        </a:p>
      </dgm:t>
    </dgm:pt>
    <dgm:pt modelId="{D77A962B-1476-4009-90BC-BEF8C1168B42}">
      <dgm:prSet phldrT="[Text]"/>
      <dgm:spPr/>
      <dgm:t>
        <a:bodyPr/>
        <a:lstStyle/>
        <a:p>
          <a:r>
            <a:rPr lang="sv-SE" dirty="0"/>
            <a:t>Föräldrarepresentanter från lagen </a:t>
          </a:r>
        </a:p>
      </dgm:t>
    </dgm:pt>
    <dgm:pt modelId="{1443136E-0DEF-42FA-8445-61D988C86A4C}" type="parTrans" cxnId="{D8D0DE5D-C62E-4223-AA30-A882B8CF810E}">
      <dgm:prSet/>
      <dgm:spPr/>
      <dgm:t>
        <a:bodyPr/>
        <a:lstStyle/>
        <a:p>
          <a:endParaRPr lang="sv-SE"/>
        </a:p>
      </dgm:t>
    </dgm:pt>
    <dgm:pt modelId="{29E52680-2D57-415F-8082-EB39DC93A34D}" type="sibTrans" cxnId="{D8D0DE5D-C62E-4223-AA30-A882B8CF810E}">
      <dgm:prSet/>
      <dgm:spPr/>
      <dgm:t>
        <a:bodyPr/>
        <a:lstStyle/>
        <a:p>
          <a:endParaRPr lang="sv-SE"/>
        </a:p>
      </dgm:t>
    </dgm:pt>
    <dgm:pt modelId="{7C132819-08E1-4D4A-A167-FFB5550D9492}">
      <dgm:prSet phldrT="[Text]"/>
      <dgm:spPr/>
      <dgm:t>
        <a:bodyPr/>
        <a:lstStyle/>
        <a:p>
          <a:r>
            <a:rPr lang="sv-SE" dirty="0"/>
            <a:t>Domaransvarig</a:t>
          </a:r>
        </a:p>
      </dgm:t>
    </dgm:pt>
    <dgm:pt modelId="{B1198874-D8DE-4DFF-9B57-5BEFAAD6D31A}" type="parTrans" cxnId="{2F4C75DC-E7FD-4D59-A26B-12569F4D13E2}">
      <dgm:prSet/>
      <dgm:spPr/>
      <dgm:t>
        <a:bodyPr/>
        <a:lstStyle/>
        <a:p>
          <a:endParaRPr lang="sv-SE"/>
        </a:p>
      </dgm:t>
    </dgm:pt>
    <dgm:pt modelId="{FF24647B-6956-4541-AD60-07B4045925BD}" type="sibTrans" cxnId="{2F4C75DC-E7FD-4D59-A26B-12569F4D13E2}">
      <dgm:prSet/>
      <dgm:spPr/>
      <dgm:t>
        <a:bodyPr/>
        <a:lstStyle/>
        <a:p>
          <a:endParaRPr lang="sv-SE"/>
        </a:p>
      </dgm:t>
    </dgm:pt>
    <dgm:pt modelId="{063C4057-44B0-4722-931C-C8D63F12A3BC}">
      <dgm:prSet phldrT="[Text]"/>
      <dgm:spPr/>
      <dgm:t>
        <a:bodyPr/>
        <a:lstStyle/>
        <a:p>
          <a:r>
            <a:rPr lang="sv-SE" dirty="0"/>
            <a:t>Utbildningsansvarig</a:t>
          </a:r>
          <a:br>
            <a:rPr lang="sv-SE" dirty="0"/>
          </a:br>
          <a:endParaRPr lang="sv-SE" dirty="0"/>
        </a:p>
      </dgm:t>
    </dgm:pt>
    <dgm:pt modelId="{EEC752ED-DF46-40BE-AE60-586367FF14F8}" type="parTrans" cxnId="{AC61B9C0-32A7-4027-BF0C-3AA0BEFB1FCD}">
      <dgm:prSet/>
      <dgm:spPr/>
      <dgm:t>
        <a:bodyPr/>
        <a:lstStyle/>
        <a:p>
          <a:endParaRPr lang="sv-SE"/>
        </a:p>
      </dgm:t>
    </dgm:pt>
    <dgm:pt modelId="{A5195AA7-1F79-4F55-94A8-42FED4DA4718}" type="sibTrans" cxnId="{AC61B9C0-32A7-4027-BF0C-3AA0BEFB1FCD}">
      <dgm:prSet/>
      <dgm:spPr/>
      <dgm:t>
        <a:bodyPr/>
        <a:lstStyle/>
        <a:p>
          <a:endParaRPr lang="sv-SE"/>
        </a:p>
      </dgm:t>
    </dgm:pt>
    <dgm:pt modelId="{3C3B363D-386C-431E-A2F7-2C56115F653D}">
      <dgm:prSet phldrT="[Text]"/>
      <dgm:spPr/>
      <dgm:t>
        <a:bodyPr/>
        <a:lstStyle/>
        <a:p>
          <a:r>
            <a:rPr lang="sv-SE" dirty="0"/>
            <a:t>Ledare och/eller föräldrar från lagen</a:t>
          </a:r>
        </a:p>
      </dgm:t>
    </dgm:pt>
    <dgm:pt modelId="{D756B670-2B94-4E6F-A833-F419C06F6C17}" type="sibTrans" cxnId="{FF828B30-9EC5-47DB-ADCA-DFC8CF540B93}">
      <dgm:prSet/>
      <dgm:spPr/>
      <dgm:t>
        <a:bodyPr/>
        <a:lstStyle/>
        <a:p>
          <a:endParaRPr lang="sv-SE"/>
        </a:p>
      </dgm:t>
    </dgm:pt>
    <dgm:pt modelId="{F5428FA7-BB08-4F2C-9CC8-F261853DD37E}" type="parTrans" cxnId="{FF828B30-9EC5-47DB-ADCA-DFC8CF540B93}">
      <dgm:prSet/>
      <dgm:spPr/>
      <dgm:t>
        <a:bodyPr/>
        <a:lstStyle/>
        <a:p>
          <a:endParaRPr lang="sv-SE"/>
        </a:p>
      </dgm:t>
    </dgm:pt>
    <dgm:pt modelId="{B193DE01-B653-4D90-B772-5F18559049BA}" type="asst">
      <dgm:prSet/>
      <dgm:spPr/>
      <dgm:t>
        <a:bodyPr/>
        <a:lstStyle/>
        <a:p>
          <a:r>
            <a:rPr lang="sv-SE" dirty="0"/>
            <a:t>Hemsida</a:t>
          </a:r>
        </a:p>
      </dgm:t>
    </dgm:pt>
    <dgm:pt modelId="{9BCDBFBB-2B38-49C9-B81C-D3A8D24B5D65}" type="parTrans" cxnId="{00B739B1-1D7B-482E-BB64-4C834F63F4D7}">
      <dgm:prSet/>
      <dgm:spPr/>
      <dgm:t>
        <a:bodyPr/>
        <a:lstStyle/>
        <a:p>
          <a:endParaRPr lang="sv-SE"/>
        </a:p>
      </dgm:t>
    </dgm:pt>
    <dgm:pt modelId="{D723D353-7D72-4C76-92B8-D53324465A10}" type="sibTrans" cxnId="{00B739B1-1D7B-482E-BB64-4C834F63F4D7}">
      <dgm:prSet/>
      <dgm:spPr/>
      <dgm:t>
        <a:bodyPr/>
        <a:lstStyle/>
        <a:p>
          <a:endParaRPr lang="sv-SE"/>
        </a:p>
      </dgm:t>
    </dgm:pt>
    <dgm:pt modelId="{D1EE91FD-BCBB-4867-A621-F5646C488FCB}">
      <dgm:prSet phldrT="[Text]"/>
      <dgm:spPr/>
      <dgm:t>
        <a:bodyPr/>
        <a:lstStyle/>
        <a:p>
          <a:r>
            <a:rPr lang="sv-SE" dirty="0"/>
            <a:t>Ungdomsansvarig</a:t>
          </a:r>
          <a:br>
            <a:rPr lang="sv-SE" dirty="0"/>
          </a:br>
          <a:endParaRPr lang="sv-SE" dirty="0"/>
        </a:p>
      </dgm:t>
    </dgm:pt>
    <dgm:pt modelId="{3D4DE185-BFDE-40C7-8577-1171614333AE}" type="parTrans" cxnId="{BF411028-3C4F-4B8D-B709-F760707B510E}">
      <dgm:prSet/>
      <dgm:spPr/>
      <dgm:t>
        <a:bodyPr/>
        <a:lstStyle/>
        <a:p>
          <a:endParaRPr lang="sv-SE"/>
        </a:p>
      </dgm:t>
    </dgm:pt>
    <dgm:pt modelId="{1B63A381-ADB6-40B6-B18C-B91F0E5A4F7F}" type="sibTrans" cxnId="{BF411028-3C4F-4B8D-B709-F760707B510E}">
      <dgm:prSet/>
      <dgm:spPr/>
      <dgm:t>
        <a:bodyPr/>
        <a:lstStyle/>
        <a:p>
          <a:endParaRPr lang="sv-SE"/>
        </a:p>
      </dgm:t>
    </dgm:pt>
    <dgm:pt modelId="{1F1EB397-C14E-4ED2-B39D-F42286498593}">
      <dgm:prSet phldrT="[Text]"/>
      <dgm:spPr/>
      <dgm:t>
        <a:bodyPr/>
        <a:lstStyle/>
        <a:p>
          <a:r>
            <a:rPr lang="sv-SE" dirty="0"/>
            <a:t>Tävlingsansvarig</a:t>
          </a:r>
          <a:br>
            <a:rPr lang="sv-SE" dirty="0"/>
          </a:br>
          <a:endParaRPr lang="sv-SE" dirty="0"/>
        </a:p>
      </dgm:t>
    </dgm:pt>
    <dgm:pt modelId="{B89D64F8-1459-4237-B0EC-CC3DAE44A2C1}" type="parTrans" cxnId="{5672AC25-8F87-4079-9546-5FA9CD01BD3E}">
      <dgm:prSet/>
      <dgm:spPr/>
      <dgm:t>
        <a:bodyPr/>
        <a:lstStyle/>
        <a:p>
          <a:endParaRPr lang="sv-SE"/>
        </a:p>
      </dgm:t>
    </dgm:pt>
    <dgm:pt modelId="{72EA1046-A52A-4DBA-BA80-2F128FECE180}" type="sibTrans" cxnId="{5672AC25-8F87-4079-9546-5FA9CD01BD3E}">
      <dgm:prSet/>
      <dgm:spPr/>
      <dgm:t>
        <a:bodyPr/>
        <a:lstStyle/>
        <a:p>
          <a:endParaRPr lang="sv-SE"/>
        </a:p>
      </dgm:t>
    </dgm:pt>
    <dgm:pt modelId="{3EF817C8-E4A8-4B96-BC12-577F7F432666}" type="pres">
      <dgm:prSet presAssocID="{152F46D6-385C-4C70-BA96-67DED3890EAA}" presName="hierChild1" presStyleCnt="0">
        <dgm:presLayoutVars>
          <dgm:orgChart val="1"/>
          <dgm:chPref val="1"/>
          <dgm:dir/>
          <dgm:animOne val="branch"/>
          <dgm:animLvl val="lvl"/>
          <dgm:resizeHandles/>
        </dgm:presLayoutVars>
      </dgm:prSet>
      <dgm:spPr/>
    </dgm:pt>
    <dgm:pt modelId="{C7B7B0EA-FC51-4B43-AA02-53E3FA158453}" type="pres">
      <dgm:prSet presAssocID="{428DE6A7-F18E-4303-8884-1D70F3B883E8}" presName="hierRoot1" presStyleCnt="0">
        <dgm:presLayoutVars>
          <dgm:hierBranch val="init"/>
        </dgm:presLayoutVars>
      </dgm:prSet>
      <dgm:spPr/>
    </dgm:pt>
    <dgm:pt modelId="{D141103F-862D-488A-9F7B-1BA1EFD70275}" type="pres">
      <dgm:prSet presAssocID="{428DE6A7-F18E-4303-8884-1D70F3B883E8}" presName="rootComposite1" presStyleCnt="0"/>
      <dgm:spPr/>
    </dgm:pt>
    <dgm:pt modelId="{7CC6DD94-C9AF-4639-9E1D-DE9951152317}" type="pres">
      <dgm:prSet presAssocID="{428DE6A7-F18E-4303-8884-1D70F3B883E8}" presName="rootText1" presStyleLbl="node0" presStyleIdx="0" presStyleCnt="1" custLinFactNeighborX="462" custLinFactNeighborY="924">
        <dgm:presLayoutVars>
          <dgm:chPref val="3"/>
        </dgm:presLayoutVars>
      </dgm:prSet>
      <dgm:spPr/>
    </dgm:pt>
    <dgm:pt modelId="{C72AB522-8B90-4697-AC7E-527F5E6364DB}" type="pres">
      <dgm:prSet presAssocID="{428DE6A7-F18E-4303-8884-1D70F3B883E8}" presName="rootConnector1" presStyleLbl="node1" presStyleIdx="0" presStyleCnt="0"/>
      <dgm:spPr/>
    </dgm:pt>
    <dgm:pt modelId="{34F1AD6F-1776-4D6B-8407-B65D37C7E2A1}" type="pres">
      <dgm:prSet presAssocID="{428DE6A7-F18E-4303-8884-1D70F3B883E8}" presName="hierChild2" presStyleCnt="0"/>
      <dgm:spPr/>
    </dgm:pt>
    <dgm:pt modelId="{C0C970F1-1E4C-469B-940B-F1BC5E65CF20}" type="pres">
      <dgm:prSet presAssocID="{1798718B-1805-48DE-A3BF-9A04426FE4F2}" presName="Name37" presStyleLbl="parChTrans1D2" presStyleIdx="0" presStyleCnt="6"/>
      <dgm:spPr/>
    </dgm:pt>
    <dgm:pt modelId="{52C42EB0-CB4E-4C82-A94C-7E28216B864A}" type="pres">
      <dgm:prSet presAssocID="{EE4FD3E2-3447-4512-8C71-5E7F5FFBC87D}" presName="hierRoot2" presStyleCnt="0">
        <dgm:presLayoutVars>
          <dgm:hierBranch val="init"/>
        </dgm:presLayoutVars>
      </dgm:prSet>
      <dgm:spPr/>
    </dgm:pt>
    <dgm:pt modelId="{547AF4FE-F609-44C0-A974-7695B911D6E8}" type="pres">
      <dgm:prSet presAssocID="{EE4FD3E2-3447-4512-8C71-5E7F5FFBC87D}" presName="rootComposite" presStyleCnt="0"/>
      <dgm:spPr/>
    </dgm:pt>
    <dgm:pt modelId="{2FF21209-C108-4F86-94E8-269FA87C0A07}" type="pres">
      <dgm:prSet presAssocID="{EE4FD3E2-3447-4512-8C71-5E7F5FFBC87D}" presName="rootText" presStyleLbl="node2" presStyleIdx="0" presStyleCnt="4">
        <dgm:presLayoutVars>
          <dgm:chPref val="3"/>
        </dgm:presLayoutVars>
      </dgm:prSet>
      <dgm:spPr/>
    </dgm:pt>
    <dgm:pt modelId="{30D18DFF-C000-44D2-A239-D2FDEFEDA97B}" type="pres">
      <dgm:prSet presAssocID="{EE4FD3E2-3447-4512-8C71-5E7F5FFBC87D}" presName="rootConnector" presStyleLbl="node2" presStyleIdx="0" presStyleCnt="4"/>
      <dgm:spPr/>
    </dgm:pt>
    <dgm:pt modelId="{C3448765-B63D-41A9-B3C4-222080EB80CC}" type="pres">
      <dgm:prSet presAssocID="{EE4FD3E2-3447-4512-8C71-5E7F5FFBC87D}" presName="hierChild4" presStyleCnt="0"/>
      <dgm:spPr/>
    </dgm:pt>
    <dgm:pt modelId="{365ACF99-EAC3-4171-BB17-23AA6F2F489A}" type="pres">
      <dgm:prSet presAssocID="{F5428FA7-BB08-4F2C-9CC8-F261853DD37E}" presName="Name37" presStyleLbl="parChTrans1D3" presStyleIdx="0" presStyleCnt="4"/>
      <dgm:spPr/>
    </dgm:pt>
    <dgm:pt modelId="{D0D6511E-F99A-4198-B064-463F8CC598BE}" type="pres">
      <dgm:prSet presAssocID="{3C3B363D-386C-431E-A2F7-2C56115F653D}" presName="hierRoot2" presStyleCnt="0">
        <dgm:presLayoutVars>
          <dgm:hierBranch val="init"/>
        </dgm:presLayoutVars>
      </dgm:prSet>
      <dgm:spPr/>
    </dgm:pt>
    <dgm:pt modelId="{3E0A45F4-E84F-4649-91EE-01C0357F7247}" type="pres">
      <dgm:prSet presAssocID="{3C3B363D-386C-431E-A2F7-2C56115F653D}" presName="rootComposite" presStyleCnt="0"/>
      <dgm:spPr/>
    </dgm:pt>
    <dgm:pt modelId="{56149822-B367-448F-9A85-EA8CCEDCD960}" type="pres">
      <dgm:prSet presAssocID="{3C3B363D-386C-431E-A2F7-2C56115F653D}" presName="rootText" presStyleLbl="node3" presStyleIdx="0" presStyleCnt="4" custScaleY="57635">
        <dgm:presLayoutVars>
          <dgm:chPref val="3"/>
        </dgm:presLayoutVars>
      </dgm:prSet>
      <dgm:spPr/>
    </dgm:pt>
    <dgm:pt modelId="{D4E8483A-3E0D-4DCF-B4D2-183824682345}" type="pres">
      <dgm:prSet presAssocID="{3C3B363D-386C-431E-A2F7-2C56115F653D}" presName="rootConnector" presStyleLbl="node3" presStyleIdx="0" presStyleCnt="4"/>
      <dgm:spPr/>
    </dgm:pt>
    <dgm:pt modelId="{110FCD25-76D4-47B5-B9F3-FE31667C1791}" type="pres">
      <dgm:prSet presAssocID="{3C3B363D-386C-431E-A2F7-2C56115F653D}" presName="hierChild4" presStyleCnt="0"/>
      <dgm:spPr/>
    </dgm:pt>
    <dgm:pt modelId="{579DE562-15A6-458A-9E26-8E91FC3119A3}" type="pres">
      <dgm:prSet presAssocID="{B1198874-D8DE-4DFF-9B57-5BEFAAD6D31A}" presName="Name37" presStyleLbl="parChTrans1D4" presStyleIdx="0" presStyleCnt="4"/>
      <dgm:spPr/>
    </dgm:pt>
    <dgm:pt modelId="{7D67E1DB-373C-45A3-8A4D-661B04D2C8FC}" type="pres">
      <dgm:prSet presAssocID="{7C132819-08E1-4D4A-A167-FFB5550D9492}" presName="hierRoot2" presStyleCnt="0">
        <dgm:presLayoutVars>
          <dgm:hierBranch val="init"/>
        </dgm:presLayoutVars>
      </dgm:prSet>
      <dgm:spPr/>
    </dgm:pt>
    <dgm:pt modelId="{09542C98-58C8-42CD-8D11-561D5E15EDE8}" type="pres">
      <dgm:prSet presAssocID="{7C132819-08E1-4D4A-A167-FFB5550D9492}" presName="rootComposite" presStyleCnt="0"/>
      <dgm:spPr/>
    </dgm:pt>
    <dgm:pt modelId="{40048703-CAC3-4AF2-A40C-20783A769A2D}" type="pres">
      <dgm:prSet presAssocID="{7C132819-08E1-4D4A-A167-FFB5550D9492}" presName="rootText" presStyleLbl="node4" presStyleIdx="0" presStyleCnt="4" custScaleY="46436">
        <dgm:presLayoutVars>
          <dgm:chPref val="3"/>
        </dgm:presLayoutVars>
      </dgm:prSet>
      <dgm:spPr/>
    </dgm:pt>
    <dgm:pt modelId="{EAC9EFB4-6861-4DED-8C5A-371FCE45EEDA}" type="pres">
      <dgm:prSet presAssocID="{7C132819-08E1-4D4A-A167-FFB5550D9492}" presName="rootConnector" presStyleLbl="node4" presStyleIdx="0" presStyleCnt="4"/>
      <dgm:spPr/>
    </dgm:pt>
    <dgm:pt modelId="{F4BAA7A0-2A38-4D59-A008-4F5AED9A4AF8}" type="pres">
      <dgm:prSet presAssocID="{7C132819-08E1-4D4A-A167-FFB5550D9492}" presName="hierChild4" presStyleCnt="0"/>
      <dgm:spPr/>
    </dgm:pt>
    <dgm:pt modelId="{8EEDFD4E-0ED5-4C82-B1ED-B51F658B61AA}" type="pres">
      <dgm:prSet presAssocID="{7C132819-08E1-4D4A-A167-FFB5550D9492}" presName="hierChild5" presStyleCnt="0"/>
      <dgm:spPr/>
    </dgm:pt>
    <dgm:pt modelId="{CE392C1B-612A-4E09-A71A-DC8798BCE61D}" type="pres">
      <dgm:prSet presAssocID="{EEC752ED-DF46-40BE-AE60-586367FF14F8}" presName="Name37" presStyleLbl="parChTrans1D4" presStyleIdx="1" presStyleCnt="4"/>
      <dgm:spPr/>
    </dgm:pt>
    <dgm:pt modelId="{078CDDC4-69BA-4865-86DC-1E729D60D04E}" type="pres">
      <dgm:prSet presAssocID="{063C4057-44B0-4722-931C-C8D63F12A3BC}" presName="hierRoot2" presStyleCnt="0">
        <dgm:presLayoutVars>
          <dgm:hierBranch val="init"/>
        </dgm:presLayoutVars>
      </dgm:prSet>
      <dgm:spPr/>
    </dgm:pt>
    <dgm:pt modelId="{2CE0CCF6-FA85-49AC-8855-1D35B16DFD5E}" type="pres">
      <dgm:prSet presAssocID="{063C4057-44B0-4722-931C-C8D63F12A3BC}" presName="rootComposite" presStyleCnt="0"/>
      <dgm:spPr/>
    </dgm:pt>
    <dgm:pt modelId="{6CA1FE52-7530-4AB0-8051-6D61919BF1B9}" type="pres">
      <dgm:prSet presAssocID="{063C4057-44B0-4722-931C-C8D63F12A3BC}" presName="rootText" presStyleLbl="node4" presStyleIdx="1" presStyleCnt="4" custScaleY="44528">
        <dgm:presLayoutVars>
          <dgm:chPref val="3"/>
        </dgm:presLayoutVars>
      </dgm:prSet>
      <dgm:spPr/>
    </dgm:pt>
    <dgm:pt modelId="{343B5760-444F-423F-8C05-956062F2FACA}" type="pres">
      <dgm:prSet presAssocID="{063C4057-44B0-4722-931C-C8D63F12A3BC}" presName="rootConnector" presStyleLbl="node4" presStyleIdx="1" presStyleCnt="4"/>
      <dgm:spPr/>
    </dgm:pt>
    <dgm:pt modelId="{88E8BCAA-97B0-45FD-8EF9-E30385A2D6B6}" type="pres">
      <dgm:prSet presAssocID="{063C4057-44B0-4722-931C-C8D63F12A3BC}" presName="hierChild4" presStyleCnt="0"/>
      <dgm:spPr/>
    </dgm:pt>
    <dgm:pt modelId="{7D25EB48-E156-4427-8004-954F4EE8307F}" type="pres">
      <dgm:prSet presAssocID="{063C4057-44B0-4722-931C-C8D63F12A3BC}" presName="hierChild5" presStyleCnt="0"/>
      <dgm:spPr/>
    </dgm:pt>
    <dgm:pt modelId="{1354ABBD-72EC-4B42-8519-64A23D303B1B}" type="pres">
      <dgm:prSet presAssocID="{3D4DE185-BFDE-40C7-8577-1171614333AE}" presName="Name37" presStyleLbl="parChTrans1D4" presStyleIdx="2" presStyleCnt="4"/>
      <dgm:spPr/>
    </dgm:pt>
    <dgm:pt modelId="{0B60992B-1CC6-4CC3-BB45-70C01B1945C3}" type="pres">
      <dgm:prSet presAssocID="{D1EE91FD-BCBB-4867-A621-F5646C488FCB}" presName="hierRoot2" presStyleCnt="0">
        <dgm:presLayoutVars>
          <dgm:hierBranch val="init"/>
        </dgm:presLayoutVars>
      </dgm:prSet>
      <dgm:spPr/>
    </dgm:pt>
    <dgm:pt modelId="{725B9C12-D13B-4ECF-BB77-039C0BDCD3ED}" type="pres">
      <dgm:prSet presAssocID="{D1EE91FD-BCBB-4867-A621-F5646C488FCB}" presName="rootComposite" presStyleCnt="0"/>
      <dgm:spPr/>
    </dgm:pt>
    <dgm:pt modelId="{F3E7BE0A-4C90-440A-941A-9F5E1AE5B46E}" type="pres">
      <dgm:prSet presAssocID="{D1EE91FD-BCBB-4867-A621-F5646C488FCB}" presName="rootText" presStyleLbl="node4" presStyleIdx="2" presStyleCnt="4" custScaleY="44134">
        <dgm:presLayoutVars>
          <dgm:chPref val="3"/>
        </dgm:presLayoutVars>
      </dgm:prSet>
      <dgm:spPr/>
    </dgm:pt>
    <dgm:pt modelId="{A0F0C2DB-3EFC-4E2E-9F22-07A46BF28EF1}" type="pres">
      <dgm:prSet presAssocID="{D1EE91FD-BCBB-4867-A621-F5646C488FCB}" presName="rootConnector" presStyleLbl="node4" presStyleIdx="2" presStyleCnt="4"/>
      <dgm:spPr/>
    </dgm:pt>
    <dgm:pt modelId="{F3A5EA8B-82B7-4EA3-921A-25F0E40DCB97}" type="pres">
      <dgm:prSet presAssocID="{D1EE91FD-BCBB-4867-A621-F5646C488FCB}" presName="hierChild4" presStyleCnt="0"/>
      <dgm:spPr/>
    </dgm:pt>
    <dgm:pt modelId="{8EA93586-52B0-405E-9222-5B6BE34C08F5}" type="pres">
      <dgm:prSet presAssocID="{D1EE91FD-BCBB-4867-A621-F5646C488FCB}" presName="hierChild5" presStyleCnt="0"/>
      <dgm:spPr/>
    </dgm:pt>
    <dgm:pt modelId="{62B2DC9E-82A3-4234-B287-043DA2D88741}" type="pres">
      <dgm:prSet presAssocID="{B89D64F8-1459-4237-B0EC-CC3DAE44A2C1}" presName="Name37" presStyleLbl="parChTrans1D4" presStyleIdx="3" presStyleCnt="4"/>
      <dgm:spPr/>
    </dgm:pt>
    <dgm:pt modelId="{B19F1A80-2B96-41D3-B122-93C22D036611}" type="pres">
      <dgm:prSet presAssocID="{1F1EB397-C14E-4ED2-B39D-F42286498593}" presName="hierRoot2" presStyleCnt="0">
        <dgm:presLayoutVars>
          <dgm:hierBranch val="init"/>
        </dgm:presLayoutVars>
      </dgm:prSet>
      <dgm:spPr/>
    </dgm:pt>
    <dgm:pt modelId="{FA462032-4611-4EB9-BE70-49BE5C75C8B7}" type="pres">
      <dgm:prSet presAssocID="{1F1EB397-C14E-4ED2-B39D-F42286498593}" presName="rootComposite" presStyleCnt="0"/>
      <dgm:spPr/>
    </dgm:pt>
    <dgm:pt modelId="{4A55581A-77C9-4E47-86A6-8F83B2C2AC01}" type="pres">
      <dgm:prSet presAssocID="{1F1EB397-C14E-4ED2-B39D-F42286498593}" presName="rootText" presStyleLbl="node4" presStyleIdx="3" presStyleCnt="4" custScaleX="98942" custScaleY="44493" custLinFactNeighborY="-17082">
        <dgm:presLayoutVars>
          <dgm:chPref val="3"/>
        </dgm:presLayoutVars>
      </dgm:prSet>
      <dgm:spPr/>
    </dgm:pt>
    <dgm:pt modelId="{C84593CE-E9FF-4A42-8555-76A3738274CA}" type="pres">
      <dgm:prSet presAssocID="{1F1EB397-C14E-4ED2-B39D-F42286498593}" presName="rootConnector" presStyleLbl="node4" presStyleIdx="3" presStyleCnt="4"/>
      <dgm:spPr/>
    </dgm:pt>
    <dgm:pt modelId="{220FD8BA-57AE-40B3-A8F2-E3CC9C42B764}" type="pres">
      <dgm:prSet presAssocID="{1F1EB397-C14E-4ED2-B39D-F42286498593}" presName="hierChild4" presStyleCnt="0"/>
      <dgm:spPr/>
    </dgm:pt>
    <dgm:pt modelId="{6C676C14-C27C-4E91-ACA3-34B433BD74FB}" type="pres">
      <dgm:prSet presAssocID="{1F1EB397-C14E-4ED2-B39D-F42286498593}" presName="hierChild5" presStyleCnt="0"/>
      <dgm:spPr/>
    </dgm:pt>
    <dgm:pt modelId="{6D702068-F069-4328-83FF-F31C82133A34}" type="pres">
      <dgm:prSet presAssocID="{3C3B363D-386C-431E-A2F7-2C56115F653D}" presName="hierChild5" presStyleCnt="0"/>
      <dgm:spPr/>
    </dgm:pt>
    <dgm:pt modelId="{16555FE2-C008-46CE-A547-4851054B0F9D}" type="pres">
      <dgm:prSet presAssocID="{EE4FD3E2-3447-4512-8C71-5E7F5FFBC87D}" presName="hierChild5" presStyleCnt="0"/>
      <dgm:spPr/>
    </dgm:pt>
    <dgm:pt modelId="{E343C9E6-020D-41ED-B4E4-A28AFA9FA504}" type="pres">
      <dgm:prSet presAssocID="{60E8B668-CAD6-4A70-B87B-F3756E32F41C}" presName="Name37" presStyleLbl="parChTrans1D2" presStyleIdx="1" presStyleCnt="6"/>
      <dgm:spPr/>
    </dgm:pt>
    <dgm:pt modelId="{B033E722-D610-4951-82DA-CC4535356922}" type="pres">
      <dgm:prSet presAssocID="{CAA5F3BD-A738-4C2E-B40A-A8560BEA7D09}" presName="hierRoot2" presStyleCnt="0">
        <dgm:presLayoutVars>
          <dgm:hierBranch val="init"/>
        </dgm:presLayoutVars>
      </dgm:prSet>
      <dgm:spPr/>
    </dgm:pt>
    <dgm:pt modelId="{97CD1E88-721C-434F-897A-9710F247E0BF}" type="pres">
      <dgm:prSet presAssocID="{CAA5F3BD-A738-4C2E-B40A-A8560BEA7D09}" presName="rootComposite" presStyleCnt="0"/>
      <dgm:spPr/>
    </dgm:pt>
    <dgm:pt modelId="{F4A23E05-6E27-444C-80BD-5D84ECEEB8B3}" type="pres">
      <dgm:prSet presAssocID="{CAA5F3BD-A738-4C2E-B40A-A8560BEA7D09}" presName="rootText" presStyleLbl="node2" presStyleIdx="1" presStyleCnt="4">
        <dgm:presLayoutVars>
          <dgm:chPref val="3"/>
        </dgm:presLayoutVars>
      </dgm:prSet>
      <dgm:spPr/>
    </dgm:pt>
    <dgm:pt modelId="{D267D966-B871-4628-B7DA-E4D7927DAE3A}" type="pres">
      <dgm:prSet presAssocID="{CAA5F3BD-A738-4C2E-B40A-A8560BEA7D09}" presName="rootConnector" presStyleLbl="node2" presStyleIdx="1" presStyleCnt="4"/>
      <dgm:spPr/>
    </dgm:pt>
    <dgm:pt modelId="{5D67D6CF-5B04-4B45-9B79-517BD7BCB28C}" type="pres">
      <dgm:prSet presAssocID="{CAA5F3BD-A738-4C2E-B40A-A8560BEA7D09}" presName="hierChild4" presStyleCnt="0"/>
      <dgm:spPr/>
    </dgm:pt>
    <dgm:pt modelId="{29DBBEC4-BE53-4DC8-8125-00B1E9E01492}" type="pres">
      <dgm:prSet presAssocID="{1443136E-0DEF-42FA-8445-61D988C86A4C}" presName="Name37" presStyleLbl="parChTrans1D3" presStyleIdx="1" presStyleCnt="4"/>
      <dgm:spPr/>
    </dgm:pt>
    <dgm:pt modelId="{27CEEFF9-DFB5-4443-A56D-3DE712AAAFB2}" type="pres">
      <dgm:prSet presAssocID="{D77A962B-1476-4009-90BC-BEF8C1168B42}" presName="hierRoot2" presStyleCnt="0">
        <dgm:presLayoutVars>
          <dgm:hierBranch val="init"/>
        </dgm:presLayoutVars>
      </dgm:prSet>
      <dgm:spPr/>
    </dgm:pt>
    <dgm:pt modelId="{72F4318B-F3AB-4CF2-A63B-34BB1888D43D}" type="pres">
      <dgm:prSet presAssocID="{D77A962B-1476-4009-90BC-BEF8C1168B42}" presName="rootComposite" presStyleCnt="0"/>
      <dgm:spPr/>
    </dgm:pt>
    <dgm:pt modelId="{51AC626C-2694-48FD-9910-3625C14C38BC}" type="pres">
      <dgm:prSet presAssocID="{D77A962B-1476-4009-90BC-BEF8C1168B42}" presName="rootText" presStyleLbl="node3" presStyleIdx="1" presStyleCnt="4" custScaleY="57502">
        <dgm:presLayoutVars>
          <dgm:chPref val="3"/>
        </dgm:presLayoutVars>
      </dgm:prSet>
      <dgm:spPr/>
    </dgm:pt>
    <dgm:pt modelId="{AC4987F0-3CF4-4BAB-9FFF-86990F9EEC2F}" type="pres">
      <dgm:prSet presAssocID="{D77A962B-1476-4009-90BC-BEF8C1168B42}" presName="rootConnector" presStyleLbl="node3" presStyleIdx="1" presStyleCnt="4"/>
      <dgm:spPr/>
    </dgm:pt>
    <dgm:pt modelId="{25689A47-4348-4D2A-BD5C-B330D44CA19A}" type="pres">
      <dgm:prSet presAssocID="{D77A962B-1476-4009-90BC-BEF8C1168B42}" presName="hierChild4" presStyleCnt="0"/>
      <dgm:spPr/>
    </dgm:pt>
    <dgm:pt modelId="{18BEC636-6D68-456E-A0A3-13954EDEB4D1}" type="pres">
      <dgm:prSet presAssocID="{D77A962B-1476-4009-90BC-BEF8C1168B42}" presName="hierChild5" presStyleCnt="0"/>
      <dgm:spPr/>
    </dgm:pt>
    <dgm:pt modelId="{FD47AF28-A0A6-46AE-A4D5-FF5A27EA9770}" type="pres">
      <dgm:prSet presAssocID="{CAA5F3BD-A738-4C2E-B40A-A8560BEA7D09}" presName="hierChild5" presStyleCnt="0"/>
      <dgm:spPr/>
    </dgm:pt>
    <dgm:pt modelId="{6D1340B4-DAD5-4A0F-832B-0D37D4093304}" type="pres">
      <dgm:prSet presAssocID="{AE76C13A-13C8-47A4-AA07-00B2158B4A5A}" presName="Name37" presStyleLbl="parChTrans1D2" presStyleIdx="2" presStyleCnt="6"/>
      <dgm:spPr/>
    </dgm:pt>
    <dgm:pt modelId="{B550202D-11FC-464B-8332-3F6D7B5E24E3}" type="pres">
      <dgm:prSet presAssocID="{263F8841-9F3F-4634-94BC-BA3A78652184}" presName="hierRoot2" presStyleCnt="0">
        <dgm:presLayoutVars>
          <dgm:hierBranch val="init"/>
        </dgm:presLayoutVars>
      </dgm:prSet>
      <dgm:spPr/>
    </dgm:pt>
    <dgm:pt modelId="{E32EBEC4-9565-43D5-BD37-C8D036A47677}" type="pres">
      <dgm:prSet presAssocID="{263F8841-9F3F-4634-94BC-BA3A78652184}" presName="rootComposite" presStyleCnt="0"/>
      <dgm:spPr/>
    </dgm:pt>
    <dgm:pt modelId="{5ABDB90C-3E13-438B-945C-145349B76600}" type="pres">
      <dgm:prSet presAssocID="{263F8841-9F3F-4634-94BC-BA3A78652184}" presName="rootText" presStyleLbl="node2" presStyleIdx="2" presStyleCnt="4">
        <dgm:presLayoutVars>
          <dgm:chPref val="3"/>
        </dgm:presLayoutVars>
      </dgm:prSet>
      <dgm:spPr/>
    </dgm:pt>
    <dgm:pt modelId="{1DEC56EF-F5BD-4B3D-BE45-C3F4009785B9}" type="pres">
      <dgm:prSet presAssocID="{263F8841-9F3F-4634-94BC-BA3A78652184}" presName="rootConnector" presStyleLbl="node2" presStyleIdx="2" presStyleCnt="4"/>
      <dgm:spPr/>
    </dgm:pt>
    <dgm:pt modelId="{547E750C-784B-439B-A39A-37C39766A834}" type="pres">
      <dgm:prSet presAssocID="{263F8841-9F3F-4634-94BC-BA3A78652184}" presName="hierChild4" presStyleCnt="0"/>
      <dgm:spPr/>
    </dgm:pt>
    <dgm:pt modelId="{9D766F2C-D752-404B-9F85-E20A107821ED}" type="pres">
      <dgm:prSet presAssocID="{331A25DD-6CC6-4821-9802-CB801F244065}" presName="Name37" presStyleLbl="parChTrans1D3" presStyleIdx="2" presStyleCnt="4"/>
      <dgm:spPr/>
    </dgm:pt>
    <dgm:pt modelId="{20806687-2373-4AA3-B535-16C55EB08817}" type="pres">
      <dgm:prSet presAssocID="{95F82570-BCE6-418D-8F07-AC75CCACE75F}" presName="hierRoot2" presStyleCnt="0">
        <dgm:presLayoutVars>
          <dgm:hierBranch val="init"/>
        </dgm:presLayoutVars>
      </dgm:prSet>
      <dgm:spPr/>
    </dgm:pt>
    <dgm:pt modelId="{E2AF8E2D-5E18-4FB4-9360-83C13D56A0E0}" type="pres">
      <dgm:prSet presAssocID="{95F82570-BCE6-418D-8F07-AC75CCACE75F}" presName="rootComposite" presStyleCnt="0"/>
      <dgm:spPr/>
    </dgm:pt>
    <dgm:pt modelId="{23074077-188D-4481-A2FA-767C01FE7D77}" type="pres">
      <dgm:prSet presAssocID="{95F82570-BCE6-418D-8F07-AC75CCACE75F}" presName="rootText" presStyleLbl="node3" presStyleIdx="2" presStyleCnt="4" custScaleY="57502">
        <dgm:presLayoutVars>
          <dgm:chPref val="3"/>
        </dgm:presLayoutVars>
      </dgm:prSet>
      <dgm:spPr/>
    </dgm:pt>
    <dgm:pt modelId="{5FFF415C-B2D9-4BCD-B8BA-B447FCC14B3A}" type="pres">
      <dgm:prSet presAssocID="{95F82570-BCE6-418D-8F07-AC75CCACE75F}" presName="rootConnector" presStyleLbl="node3" presStyleIdx="2" presStyleCnt="4"/>
      <dgm:spPr/>
    </dgm:pt>
    <dgm:pt modelId="{3A0A887F-EBA5-4451-B90B-01733AD7DB20}" type="pres">
      <dgm:prSet presAssocID="{95F82570-BCE6-418D-8F07-AC75CCACE75F}" presName="hierChild4" presStyleCnt="0"/>
      <dgm:spPr/>
    </dgm:pt>
    <dgm:pt modelId="{628E5F13-CA78-47B5-B4BE-A9CD5CEBC154}" type="pres">
      <dgm:prSet presAssocID="{95F82570-BCE6-418D-8F07-AC75CCACE75F}" presName="hierChild5" presStyleCnt="0"/>
      <dgm:spPr/>
    </dgm:pt>
    <dgm:pt modelId="{2CC50F44-A858-4644-9DC0-B3CAD17B087D}" type="pres">
      <dgm:prSet presAssocID="{263F8841-9F3F-4634-94BC-BA3A78652184}" presName="hierChild5" presStyleCnt="0"/>
      <dgm:spPr/>
    </dgm:pt>
    <dgm:pt modelId="{19127A88-5785-400D-AB9C-92C5001C1F24}" type="pres">
      <dgm:prSet presAssocID="{1CC4F612-A4AA-41E9-8CC1-9611D95AA627}" presName="Name37" presStyleLbl="parChTrans1D2" presStyleIdx="3" presStyleCnt="6"/>
      <dgm:spPr/>
    </dgm:pt>
    <dgm:pt modelId="{FAC86E29-4BD0-4134-B466-A8E526A504B5}" type="pres">
      <dgm:prSet presAssocID="{FC70B15D-A75B-498A-AFFD-4D467646EC97}" presName="hierRoot2" presStyleCnt="0">
        <dgm:presLayoutVars>
          <dgm:hierBranch val="init"/>
        </dgm:presLayoutVars>
      </dgm:prSet>
      <dgm:spPr/>
    </dgm:pt>
    <dgm:pt modelId="{5534ADC7-1B12-4C8C-8344-FBC9ABAF2F69}" type="pres">
      <dgm:prSet presAssocID="{FC70B15D-A75B-498A-AFFD-4D467646EC97}" presName="rootComposite" presStyleCnt="0"/>
      <dgm:spPr/>
    </dgm:pt>
    <dgm:pt modelId="{1D2C2CC7-D9D1-460F-A7FE-DADD1DCEAB51}" type="pres">
      <dgm:prSet presAssocID="{FC70B15D-A75B-498A-AFFD-4D467646EC97}" presName="rootText" presStyleLbl="node2" presStyleIdx="3" presStyleCnt="4">
        <dgm:presLayoutVars>
          <dgm:chPref val="3"/>
        </dgm:presLayoutVars>
      </dgm:prSet>
      <dgm:spPr/>
    </dgm:pt>
    <dgm:pt modelId="{7141328D-2C5A-4C83-958E-70494990B4A3}" type="pres">
      <dgm:prSet presAssocID="{FC70B15D-A75B-498A-AFFD-4D467646EC97}" presName="rootConnector" presStyleLbl="node2" presStyleIdx="3" presStyleCnt="4"/>
      <dgm:spPr/>
    </dgm:pt>
    <dgm:pt modelId="{ECF61796-23C8-4869-A593-CC377C8A7C60}" type="pres">
      <dgm:prSet presAssocID="{FC70B15D-A75B-498A-AFFD-4D467646EC97}" presName="hierChild4" presStyleCnt="0"/>
      <dgm:spPr/>
    </dgm:pt>
    <dgm:pt modelId="{DA3828B1-5A77-4E6A-ADD0-FEBED1CD47B0}" type="pres">
      <dgm:prSet presAssocID="{7F17B51D-4727-4E0A-B81C-6913ACDBCA32}" presName="Name37" presStyleLbl="parChTrans1D3" presStyleIdx="3" presStyleCnt="4"/>
      <dgm:spPr/>
    </dgm:pt>
    <dgm:pt modelId="{18E55E63-353E-4849-BE4C-2C5687B1DB6A}" type="pres">
      <dgm:prSet presAssocID="{CCC1A661-D442-4CED-8328-06F6B414069A}" presName="hierRoot2" presStyleCnt="0">
        <dgm:presLayoutVars>
          <dgm:hierBranch val="init"/>
        </dgm:presLayoutVars>
      </dgm:prSet>
      <dgm:spPr/>
    </dgm:pt>
    <dgm:pt modelId="{3B527F10-70A1-436A-82CF-097316DF45B3}" type="pres">
      <dgm:prSet presAssocID="{CCC1A661-D442-4CED-8328-06F6B414069A}" presName="rootComposite" presStyleCnt="0"/>
      <dgm:spPr/>
    </dgm:pt>
    <dgm:pt modelId="{1DF3D560-EB38-4171-BE1E-39B3CA805EBE}" type="pres">
      <dgm:prSet presAssocID="{CCC1A661-D442-4CED-8328-06F6B414069A}" presName="rootText" presStyleLbl="node3" presStyleIdx="3" presStyleCnt="4" custScaleY="62087">
        <dgm:presLayoutVars>
          <dgm:chPref val="3"/>
        </dgm:presLayoutVars>
      </dgm:prSet>
      <dgm:spPr/>
    </dgm:pt>
    <dgm:pt modelId="{D6461BBA-C5F1-44D4-8973-51657E516B68}" type="pres">
      <dgm:prSet presAssocID="{CCC1A661-D442-4CED-8328-06F6B414069A}" presName="rootConnector" presStyleLbl="node3" presStyleIdx="3" presStyleCnt="4"/>
      <dgm:spPr/>
    </dgm:pt>
    <dgm:pt modelId="{6864E7A7-8733-4E27-95E1-B68EC37F57AE}" type="pres">
      <dgm:prSet presAssocID="{CCC1A661-D442-4CED-8328-06F6B414069A}" presName="hierChild4" presStyleCnt="0"/>
      <dgm:spPr/>
    </dgm:pt>
    <dgm:pt modelId="{AAAF7583-F4CF-4FC3-835D-489C973135E8}" type="pres">
      <dgm:prSet presAssocID="{CCC1A661-D442-4CED-8328-06F6B414069A}" presName="hierChild5" presStyleCnt="0"/>
      <dgm:spPr/>
    </dgm:pt>
    <dgm:pt modelId="{33DBD113-C839-4B86-A267-FCE75E350E21}" type="pres">
      <dgm:prSet presAssocID="{FC70B15D-A75B-498A-AFFD-4D467646EC97}" presName="hierChild5" presStyleCnt="0"/>
      <dgm:spPr/>
    </dgm:pt>
    <dgm:pt modelId="{8950465E-A334-4E13-8ADE-1B7028798CA3}" type="pres">
      <dgm:prSet presAssocID="{428DE6A7-F18E-4303-8884-1D70F3B883E8}" presName="hierChild3" presStyleCnt="0"/>
      <dgm:spPr/>
    </dgm:pt>
    <dgm:pt modelId="{F1E4D794-3E7C-4C48-929D-347CEA9CF793}" type="pres">
      <dgm:prSet presAssocID="{9AA53AE7-873A-4218-825B-F40126BBE49A}" presName="Name111" presStyleLbl="parChTrans1D2" presStyleIdx="4" presStyleCnt="6"/>
      <dgm:spPr/>
    </dgm:pt>
    <dgm:pt modelId="{E2AC1604-9404-4AE0-98C2-617A5390CDDA}" type="pres">
      <dgm:prSet presAssocID="{5517361C-7E39-4B72-BEFA-8CC8BE9692E2}" presName="hierRoot3" presStyleCnt="0">
        <dgm:presLayoutVars>
          <dgm:hierBranch val="init"/>
        </dgm:presLayoutVars>
      </dgm:prSet>
      <dgm:spPr/>
    </dgm:pt>
    <dgm:pt modelId="{7F8B29FF-D241-4DC3-9405-D6FCA66284A9}" type="pres">
      <dgm:prSet presAssocID="{5517361C-7E39-4B72-BEFA-8CC8BE9692E2}" presName="rootComposite3" presStyleCnt="0"/>
      <dgm:spPr/>
    </dgm:pt>
    <dgm:pt modelId="{BF9D1558-7FDC-4EB1-B259-E95D1C3A9092}" type="pres">
      <dgm:prSet presAssocID="{5517361C-7E39-4B72-BEFA-8CC8BE9692E2}" presName="rootText3" presStyleLbl="asst1" presStyleIdx="0" presStyleCnt="2">
        <dgm:presLayoutVars>
          <dgm:chPref val="3"/>
        </dgm:presLayoutVars>
      </dgm:prSet>
      <dgm:spPr/>
    </dgm:pt>
    <dgm:pt modelId="{A4F7BF7C-F0EC-4CF4-9174-C743FE8D6C97}" type="pres">
      <dgm:prSet presAssocID="{5517361C-7E39-4B72-BEFA-8CC8BE9692E2}" presName="rootConnector3" presStyleLbl="asst1" presStyleIdx="0" presStyleCnt="2"/>
      <dgm:spPr/>
    </dgm:pt>
    <dgm:pt modelId="{3DECDCD1-ECFB-439D-9327-7F3C6CC52C14}" type="pres">
      <dgm:prSet presAssocID="{5517361C-7E39-4B72-BEFA-8CC8BE9692E2}" presName="hierChild6" presStyleCnt="0"/>
      <dgm:spPr/>
    </dgm:pt>
    <dgm:pt modelId="{F6975802-20A4-417B-8FBC-AE4DF18FF143}" type="pres">
      <dgm:prSet presAssocID="{5517361C-7E39-4B72-BEFA-8CC8BE9692E2}" presName="hierChild7" presStyleCnt="0"/>
      <dgm:spPr/>
    </dgm:pt>
    <dgm:pt modelId="{495D7A13-D0F1-43B2-967D-AE2411313A4B}" type="pres">
      <dgm:prSet presAssocID="{9BCDBFBB-2B38-49C9-B81C-D3A8D24B5D65}" presName="Name111" presStyleLbl="parChTrans1D2" presStyleIdx="5" presStyleCnt="6"/>
      <dgm:spPr/>
    </dgm:pt>
    <dgm:pt modelId="{BBCDAFA7-AA21-439B-B843-2CF2475F9746}" type="pres">
      <dgm:prSet presAssocID="{B193DE01-B653-4D90-B772-5F18559049BA}" presName="hierRoot3" presStyleCnt="0">
        <dgm:presLayoutVars>
          <dgm:hierBranch val="init"/>
        </dgm:presLayoutVars>
      </dgm:prSet>
      <dgm:spPr/>
    </dgm:pt>
    <dgm:pt modelId="{49AEA255-6417-40F2-A36C-0FC947CFE948}" type="pres">
      <dgm:prSet presAssocID="{B193DE01-B653-4D90-B772-5F18559049BA}" presName="rootComposite3" presStyleCnt="0"/>
      <dgm:spPr/>
    </dgm:pt>
    <dgm:pt modelId="{55B9F476-E73C-481F-AC81-E476025D6301}" type="pres">
      <dgm:prSet presAssocID="{B193DE01-B653-4D90-B772-5F18559049BA}" presName="rootText3" presStyleLbl="asst1" presStyleIdx="1" presStyleCnt="2" custScaleX="66297" custScaleY="45319">
        <dgm:presLayoutVars>
          <dgm:chPref val="3"/>
        </dgm:presLayoutVars>
      </dgm:prSet>
      <dgm:spPr/>
    </dgm:pt>
    <dgm:pt modelId="{FE6EA7FD-F79D-4FF0-B059-BF637A4D8116}" type="pres">
      <dgm:prSet presAssocID="{B193DE01-B653-4D90-B772-5F18559049BA}" presName="rootConnector3" presStyleLbl="asst1" presStyleIdx="1" presStyleCnt="2"/>
      <dgm:spPr/>
    </dgm:pt>
    <dgm:pt modelId="{03DB2B9A-4132-4198-A154-9CE208FD40F3}" type="pres">
      <dgm:prSet presAssocID="{B193DE01-B653-4D90-B772-5F18559049BA}" presName="hierChild6" presStyleCnt="0"/>
      <dgm:spPr/>
    </dgm:pt>
    <dgm:pt modelId="{C029C351-4946-4317-ABD3-8884FDF04E65}" type="pres">
      <dgm:prSet presAssocID="{B193DE01-B653-4D90-B772-5F18559049BA}" presName="hierChild7" presStyleCnt="0"/>
      <dgm:spPr/>
    </dgm:pt>
  </dgm:ptLst>
  <dgm:cxnLst>
    <dgm:cxn modelId="{72931108-2C76-44B4-A605-BF80E225C50E}" type="presOf" srcId="{1F1EB397-C14E-4ED2-B39D-F42286498593}" destId="{C84593CE-E9FF-4A42-8555-76A3738274CA}" srcOrd="1" destOrd="0" presId="urn:microsoft.com/office/officeart/2005/8/layout/orgChart1"/>
    <dgm:cxn modelId="{7D513509-153A-4075-83C7-76EC5897C999}" srcId="{428DE6A7-F18E-4303-8884-1D70F3B883E8}" destId="{FC70B15D-A75B-498A-AFFD-4D467646EC97}" srcOrd="4" destOrd="0" parTransId="{1CC4F612-A4AA-41E9-8CC1-9611D95AA627}" sibTransId="{D852343B-48CE-4109-85C3-4F4A1F9124F4}"/>
    <dgm:cxn modelId="{24376910-4467-4EC7-A11F-8630F7908E38}" type="presOf" srcId="{263F8841-9F3F-4634-94BC-BA3A78652184}" destId="{5ABDB90C-3E13-438B-945C-145349B76600}" srcOrd="0" destOrd="0" presId="urn:microsoft.com/office/officeart/2005/8/layout/orgChart1"/>
    <dgm:cxn modelId="{EEEE0614-5267-4C7A-BC4E-6D60619F66A0}" srcId="{428DE6A7-F18E-4303-8884-1D70F3B883E8}" destId="{263F8841-9F3F-4634-94BC-BA3A78652184}" srcOrd="3" destOrd="0" parTransId="{AE76C13A-13C8-47A4-AA07-00B2158B4A5A}" sibTransId="{ECAEB268-6C6C-4A31-B278-FFA112F64E51}"/>
    <dgm:cxn modelId="{5672AC25-8F87-4079-9546-5FA9CD01BD3E}" srcId="{3C3B363D-386C-431E-A2F7-2C56115F653D}" destId="{1F1EB397-C14E-4ED2-B39D-F42286498593}" srcOrd="3" destOrd="0" parTransId="{B89D64F8-1459-4237-B0EC-CC3DAE44A2C1}" sibTransId="{72EA1046-A52A-4DBA-BA80-2F128FECE180}"/>
    <dgm:cxn modelId="{BF411028-3C4F-4B8D-B709-F760707B510E}" srcId="{3C3B363D-386C-431E-A2F7-2C56115F653D}" destId="{D1EE91FD-BCBB-4867-A621-F5646C488FCB}" srcOrd="2" destOrd="0" parTransId="{3D4DE185-BFDE-40C7-8577-1171614333AE}" sibTransId="{1B63A381-ADB6-40B6-B18C-B91F0E5A4F7F}"/>
    <dgm:cxn modelId="{7B0B3928-FE4E-437B-9FDB-B7121A2A3112}" type="presOf" srcId="{CAA5F3BD-A738-4C2E-B40A-A8560BEA7D09}" destId="{D267D966-B871-4628-B7DA-E4D7927DAE3A}" srcOrd="1" destOrd="0" presId="urn:microsoft.com/office/officeart/2005/8/layout/orgChart1"/>
    <dgm:cxn modelId="{1CF69E28-C30F-45C6-ADEF-911A46865CB3}" type="presOf" srcId="{263F8841-9F3F-4634-94BC-BA3A78652184}" destId="{1DEC56EF-F5BD-4B3D-BE45-C3F4009785B9}" srcOrd="1" destOrd="0" presId="urn:microsoft.com/office/officeart/2005/8/layout/orgChart1"/>
    <dgm:cxn modelId="{E49CE02B-10F8-4BA1-98B8-8A46C6247FDA}" srcId="{428DE6A7-F18E-4303-8884-1D70F3B883E8}" destId="{EE4FD3E2-3447-4512-8C71-5E7F5FFBC87D}" srcOrd="1" destOrd="0" parTransId="{1798718B-1805-48DE-A3BF-9A04426FE4F2}" sibTransId="{D1AE45A1-904E-4647-A663-AC0ED7959490}"/>
    <dgm:cxn modelId="{5C1B362D-2EE4-4FAB-988F-78D659EAB63C}" type="presOf" srcId="{7C132819-08E1-4D4A-A167-FFB5550D9492}" destId="{EAC9EFB4-6861-4DED-8C5A-371FCE45EEDA}" srcOrd="1" destOrd="0" presId="urn:microsoft.com/office/officeart/2005/8/layout/orgChart1"/>
    <dgm:cxn modelId="{9DD29F2D-1565-4B4E-B58F-3ADD773F60AC}" type="presOf" srcId="{1798718B-1805-48DE-A3BF-9A04426FE4F2}" destId="{C0C970F1-1E4C-469B-940B-F1BC5E65CF20}" srcOrd="0" destOrd="0" presId="urn:microsoft.com/office/officeart/2005/8/layout/orgChart1"/>
    <dgm:cxn modelId="{EEA1082E-3510-4EE2-8B71-09777EB7D65E}" type="presOf" srcId="{D77A962B-1476-4009-90BC-BEF8C1168B42}" destId="{AC4987F0-3CF4-4BAB-9FFF-86990F9EEC2F}" srcOrd="1" destOrd="0" presId="urn:microsoft.com/office/officeart/2005/8/layout/orgChart1"/>
    <dgm:cxn modelId="{FF828B30-9EC5-47DB-ADCA-DFC8CF540B93}" srcId="{EE4FD3E2-3447-4512-8C71-5E7F5FFBC87D}" destId="{3C3B363D-386C-431E-A2F7-2C56115F653D}" srcOrd="0" destOrd="0" parTransId="{F5428FA7-BB08-4F2C-9CC8-F261853DD37E}" sibTransId="{D756B670-2B94-4E6F-A833-F419C06F6C17}"/>
    <dgm:cxn modelId="{E7745034-C6BD-49F2-A5BB-7B379A2E1F83}" srcId="{FC70B15D-A75B-498A-AFFD-4D467646EC97}" destId="{CCC1A661-D442-4CED-8328-06F6B414069A}" srcOrd="0" destOrd="0" parTransId="{7F17B51D-4727-4E0A-B81C-6913ACDBCA32}" sibTransId="{FD0D929A-911A-4C62-9F86-FAA4C19BEBE4}"/>
    <dgm:cxn modelId="{B9157A36-ECE5-454C-8DF5-CECD528619CB}" type="presOf" srcId="{D1EE91FD-BCBB-4867-A621-F5646C488FCB}" destId="{F3E7BE0A-4C90-440A-941A-9F5E1AE5B46E}" srcOrd="0" destOrd="0" presId="urn:microsoft.com/office/officeart/2005/8/layout/orgChart1"/>
    <dgm:cxn modelId="{4BF1E039-1688-4E39-8189-4F8A2DD3852B}" type="presOf" srcId="{428DE6A7-F18E-4303-8884-1D70F3B883E8}" destId="{C72AB522-8B90-4697-AC7E-527F5E6364DB}" srcOrd="1" destOrd="0" presId="urn:microsoft.com/office/officeart/2005/8/layout/orgChart1"/>
    <dgm:cxn modelId="{D0D5B53B-3610-4AB5-92B1-B728F2FAEF3F}" type="presOf" srcId="{1CC4F612-A4AA-41E9-8CC1-9611D95AA627}" destId="{19127A88-5785-400D-AB9C-92C5001C1F24}" srcOrd="0" destOrd="0" presId="urn:microsoft.com/office/officeart/2005/8/layout/orgChart1"/>
    <dgm:cxn modelId="{5384C93B-E12E-4494-9E1B-30C1D0819B5D}" type="presOf" srcId="{95F82570-BCE6-418D-8F07-AC75CCACE75F}" destId="{5FFF415C-B2D9-4BCD-B8BA-B447FCC14B3A}" srcOrd="1" destOrd="0" presId="urn:microsoft.com/office/officeart/2005/8/layout/orgChart1"/>
    <dgm:cxn modelId="{D8D0DE5D-C62E-4223-AA30-A882B8CF810E}" srcId="{CAA5F3BD-A738-4C2E-B40A-A8560BEA7D09}" destId="{D77A962B-1476-4009-90BC-BEF8C1168B42}" srcOrd="0" destOrd="0" parTransId="{1443136E-0DEF-42FA-8445-61D988C86A4C}" sibTransId="{29E52680-2D57-415F-8082-EB39DC93A34D}"/>
    <dgm:cxn modelId="{C761D041-D399-4457-9004-5C64471EB4E3}" type="presOf" srcId="{60E8B668-CAD6-4A70-B87B-F3756E32F41C}" destId="{E343C9E6-020D-41ED-B4E4-A28AFA9FA504}" srcOrd="0" destOrd="0" presId="urn:microsoft.com/office/officeart/2005/8/layout/orgChart1"/>
    <dgm:cxn modelId="{736DBB62-7003-46FD-84D9-D4CBEB32DE88}" type="presOf" srcId="{B193DE01-B653-4D90-B772-5F18559049BA}" destId="{FE6EA7FD-F79D-4FF0-B059-BF637A4D8116}" srcOrd="1" destOrd="0" presId="urn:microsoft.com/office/officeart/2005/8/layout/orgChart1"/>
    <dgm:cxn modelId="{24416E64-5A3B-4BEA-8458-2E53DC66651D}" type="presOf" srcId="{9AA53AE7-873A-4218-825B-F40126BBE49A}" destId="{F1E4D794-3E7C-4C48-929D-347CEA9CF793}" srcOrd="0" destOrd="0" presId="urn:microsoft.com/office/officeart/2005/8/layout/orgChart1"/>
    <dgm:cxn modelId="{8787B344-C20E-43D4-9DDC-21834ABCAD26}" type="presOf" srcId="{CCC1A661-D442-4CED-8328-06F6B414069A}" destId="{D6461BBA-C5F1-44D4-8973-51657E516B68}" srcOrd="1" destOrd="0" presId="urn:microsoft.com/office/officeart/2005/8/layout/orgChart1"/>
    <dgm:cxn modelId="{CD9DAB47-2202-4994-812B-BC69D02809E5}" type="presOf" srcId="{95F82570-BCE6-418D-8F07-AC75CCACE75F}" destId="{23074077-188D-4481-A2FA-767C01FE7D77}" srcOrd="0" destOrd="0" presId="urn:microsoft.com/office/officeart/2005/8/layout/orgChart1"/>
    <dgm:cxn modelId="{3B3A7D48-390F-47AC-A838-525860DA8033}" type="presOf" srcId="{5517361C-7E39-4B72-BEFA-8CC8BE9692E2}" destId="{A4F7BF7C-F0EC-4CF4-9174-C743FE8D6C97}" srcOrd="1" destOrd="0" presId="urn:microsoft.com/office/officeart/2005/8/layout/orgChart1"/>
    <dgm:cxn modelId="{80BA9168-11A9-481C-B414-A77DAA84E201}" type="presOf" srcId="{063C4057-44B0-4722-931C-C8D63F12A3BC}" destId="{6CA1FE52-7530-4AB0-8051-6D61919BF1B9}" srcOrd="0" destOrd="0" presId="urn:microsoft.com/office/officeart/2005/8/layout/orgChart1"/>
    <dgm:cxn modelId="{5DB8EA48-BD6B-4BA8-9032-D19968150D05}" type="presOf" srcId="{B1198874-D8DE-4DFF-9B57-5BEFAAD6D31A}" destId="{579DE562-15A6-458A-9E26-8E91FC3119A3}" srcOrd="0" destOrd="0" presId="urn:microsoft.com/office/officeart/2005/8/layout/orgChart1"/>
    <dgm:cxn modelId="{EEF96369-D640-4DB1-A726-A705A5C53341}" srcId="{428DE6A7-F18E-4303-8884-1D70F3B883E8}" destId="{CAA5F3BD-A738-4C2E-B40A-A8560BEA7D09}" srcOrd="2" destOrd="0" parTransId="{60E8B668-CAD6-4A70-B87B-F3756E32F41C}" sibTransId="{319A7D37-1E54-4AA8-A278-125F7C2D6CBD}"/>
    <dgm:cxn modelId="{411F656F-6DF0-4F5A-A027-C81DA7DEAE3C}" type="presOf" srcId="{FC70B15D-A75B-498A-AFFD-4D467646EC97}" destId="{1D2C2CC7-D9D1-460F-A7FE-DADD1DCEAB51}" srcOrd="0" destOrd="0" presId="urn:microsoft.com/office/officeart/2005/8/layout/orgChart1"/>
    <dgm:cxn modelId="{72243E71-97F8-4DB8-B866-63E7070ECB77}" type="presOf" srcId="{152F46D6-385C-4C70-BA96-67DED3890EAA}" destId="{3EF817C8-E4A8-4B96-BC12-577F7F432666}" srcOrd="0" destOrd="0" presId="urn:microsoft.com/office/officeart/2005/8/layout/orgChart1"/>
    <dgm:cxn modelId="{C5CB5C73-A177-46F3-99F9-1E6DAE847ADB}" srcId="{263F8841-9F3F-4634-94BC-BA3A78652184}" destId="{95F82570-BCE6-418D-8F07-AC75CCACE75F}" srcOrd="0" destOrd="0" parTransId="{331A25DD-6CC6-4821-9802-CB801F244065}" sibTransId="{6C4158C6-C68C-4442-8E6A-80BAA8C7F059}"/>
    <dgm:cxn modelId="{E28F4379-0427-4425-8947-0BB42717F5B2}" type="presOf" srcId="{9BCDBFBB-2B38-49C9-B81C-D3A8D24B5D65}" destId="{495D7A13-D0F1-43B2-967D-AE2411313A4B}" srcOrd="0" destOrd="0" presId="urn:microsoft.com/office/officeart/2005/8/layout/orgChart1"/>
    <dgm:cxn modelId="{170B078E-94E8-430E-96C5-55AE02A12AFD}" type="presOf" srcId="{AE76C13A-13C8-47A4-AA07-00B2158B4A5A}" destId="{6D1340B4-DAD5-4A0F-832B-0D37D4093304}" srcOrd="0" destOrd="0" presId="urn:microsoft.com/office/officeart/2005/8/layout/orgChart1"/>
    <dgm:cxn modelId="{9F789292-9883-4377-8A7F-A8B7A65AF24D}" type="presOf" srcId="{F5428FA7-BB08-4F2C-9CC8-F261853DD37E}" destId="{365ACF99-EAC3-4171-BB17-23AA6F2F489A}" srcOrd="0" destOrd="0" presId="urn:microsoft.com/office/officeart/2005/8/layout/orgChart1"/>
    <dgm:cxn modelId="{A4D5E79E-F333-4AE4-9852-9C7BD296217A}" type="presOf" srcId="{1F1EB397-C14E-4ED2-B39D-F42286498593}" destId="{4A55581A-77C9-4E47-86A6-8F83B2C2AC01}" srcOrd="0" destOrd="0" presId="urn:microsoft.com/office/officeart/2005/8/layout/orgChart1"/>
    <dgm:cxn modelId="{1F6D66A1-2AF2-4C8A-B1C6-A26B53561B0A}" srcId="{152F46D6-385C-4C70-BA96-67DED3890EAA}" destId="{428DE6A7-F18E-4303-8884-1D70F3B883E8}" srcOrd="0" destOrd="0" parTransId="{7329F928-9054-4B12-A8B0-8A9B443356A6}" sibTransId="{FBA6936D-639A-4032-952F-C88B31B75671}"/>
    <dgm:cxn modelId="{FE8C05A5-E894-48FC-B061-001668ED2B44}" srcId="{428DE6A7-F18E-4303-8884-1D70F3B883E8}" destId="{5517361C-7E39-4B72-BEFA-8CC8BE9692E2}" srcOrd="0" destOrd="0" parTransId="{9AA53AE7-873A-4218-825B-F40126BBE49A}" sibTransId="{DD253558-DB10-407B-B1D9-FE3E89C5EA39}"/>
    <dgm:cxn modelId="{1BFB4FA9-8694-478A-91A5-99098847922A}" type="presOf" srcId="{7C132819-08E1-4D4A-A167-FFB5550D9492}" destId="{40048703-CAC3-4AF2-A40C-20783A769A2D}" srcOrd="0" destOrd="0" presId="urn:microsoft.com/office/officeart/2005/8/layout/orgChart1"/>
    <dgm:cxn modelId="{1505A4AB-480C-43B5-8DBE-461703263AA3}" type="presOf" srcId="{3C3B363D-386C-431E-A2F7-2C56115F653D}" destId="{56149822-B367-448F-9A85-EA8CCEDCD960}" srcOrd="0" destOrd="0" presId="urn:microsoft.com/office/officeart/2005/8/layout/orgChart1"/>
    <dgm:cxn modelId="{A9BF73AC-3968-4636-BEF0-D086E1508CF1}" type="presOf" srcId="{7F17B51D-4727-4E0A-B81C-6913ACDBCA32}" destId="{DA3828B1-5A77-4E6A-ADD0-FEBED1CD47B0}" srcOrd="0" destOrd="0" presId="urn:microsoft.com/office/officeart/2005/8/layout/orgChart1"/>
    <dgm:cxn modelId="{00B739B1-1D7B-482E-BB64-4C834F63F4D7}" srcId="{428DE6A7-F18E-4303-8884-1D70F3B883E8}" destId="{B193DE01-B653-4D90-B772-5F18559049BA}" srcOrd="5" destOrd="0" parTransId="{9BCDBFBB-2B38-49C9-B81C-D3A8D24B5D65}" sibTransId="{D723D353-7D72-4C76-92B8-D53324465A10}"/>
    <dgm:cxn modelId="{0A9A29B5-0042-4B43-9EBA-3D5795350168}" type="presOf" srcId="{D1EE91FD-BCBB-4867-A621-F5646C488FCB}" destId="{A0F0C2DB-3EFC-4E2E-9F22-07A46BF28EF1}" srcOrd="1" destOrd="0" presId="urn:microsoft.com/office/officeart/2005/8/layout/orgChart1"/>
    <dgm:cxn modelId="{14AA68B9-0A8D-4340-976C-C924EDBC1EF4}" type="presOf" srcId="{3D4DE185-BFDE-40C7-8577-1171614333AE}" destId="{1354ABBD-72EC-4B42-8519-64A23D303B1B}" srcOrd="0" destOrd="0" presId="urn:microsoft.com/office/officeart/2005/8/layout/orgChart1"/>
    <dgm:cxn modelId="{05458EB9-BFA0-4144-8C39-449CD070AC35}" type="presOf" srcId="{331A25DD-6CC6-4821-9802-CB801F244065}" destId="{9D766F2C-D752-404B-9F85-E20A107821ED}" srcOrd="0" destOrd="0" presId="urn:microsoft.com/office/officeart/2005/8/layout/orgChart1"/>
    <dgm:cxn modelId="{D9B97ABB-F001-4551-9D9F-7193FD104A47}" type="presOf" srcId="{063C4057-44B0-4722-931C-C8D63F12A3BC}" destId="{343B5760-444F-423F-8C05-956062F2FACA}" srcOrd="1" destOrd="0" presId="urn:microsoft.com/office/officeart/2005/8/layout/orgChart1"/>
    <dgm:cxn modelId="{AC61B9C0-32A7-4027-BF0C-3AA0BEFB1FCD}" srcId="{3C3B363D-386C-431E-A2F7-2C56115F653D}" destId="{063C4057-44B0-4722-931C-C8D63F12A3BC}" srcOrd="1" destOrd="0" parTransId="{EEC752ED-DF46-40BE-AE60-586367FF14F8}" sibTransId="{A5195AA7-1F79-4F55-94A8-42FED4DA4718}"/>
    <dgm:cxn modelId="{95B643C5-9A22-40F0-92A3-6AE742611190}" type="presOf" srcId="{EE4FD3E2-3447-4512-8C71-5E7F5FFBC87D}" destId="{2FF21209-C108-4F86-94E8-269FA87C0A07}" srcOrd="0" destOrd="0" presId="urn:microsoft.com/office/officeart/2005/8/layout/orgChart1"/>
    <dgm:cxn modelId="{04E68FC6-2DC7-41AC-AFC1-68DDBD2BBAEE}" type="presOf" srcId="{FC70B15D-A75B-498A-AFFD-4D467646EC97}" destId="{7141328D-2C5A-4C83-958E-70494990B4A3}" srcOrd="1" destOrd="0" presId="urn:microsoft.com/office/officeart/2005/8/layout/orgChart1"/>
    <dgm:cxn modelId="{C57EABCD-7105-4315-BADB-39B8DA50D23F}" type="presOf" srcId="{CAA5F3BD-A738-4C2E-B40A-A8560BEA7D09}" destId="{F4A23E05-6E27-444C-80BD-5D84ECEEB8B3}" srcOrd="0" destOrd="0" presId="urn:microsoft.com/office/officeart/2005/8/layout/orgChart1"/>
    <dgm:cxn modelId="{238AB5CD-EC76-483D-AF38-6BC7C82D3B2E}" type="presOf" srcId="{D77A962B-1476-4009-90BC-BEF8C1168B42}" destId="{51AC626C-2694-48FD-9910-3625C14C38BC}" srcOrd="0" destOrd="0" presId="urn:microsoft.com/office/officeart/2005/8/layout/orgChart1"/>
    <dgm:cxn modelId="{7E919BCF-6B0D-4DF7-B10E-E997330358F2}" type="presOf" srcId="{3C3B363D-386C-431E-A2F7-2C56115F653D}" destId="{D4E8483A-3E0D-4DCF-B4D2-183824682345}" srcOrd="1" destOrd="0" presId="urn:microsoft.com/office/officeart/2005/8/layout/orgChart1"/>
    <dgm:cxn modelId="{2F4C75DC-E7FD-4D59-A26B-12569F4D13E2}" srcId="{3C3B363D-386C-431E-A2F7-2C56115F653D}" destId="{7C132819-08E1-4D4A-A167-FFB5550D9492}" srcOrd="0" destOrd="0" parTransId="{B1198874-D8DE-4DFF-9B57-5BEFAAD6D31A}" sibTransId="{FF24647B-6956-4541-AD60-07B4045925BD}"/>
    <dgm:cxn modelId="{C8D0ECDC-EAE6-4BA1-AF6D-CA54AB702BDF}" type="presOf" srcId="{428DE6A7-F18E-4303-8884-1D70F3B883E8}" destId="{7CC6DD94-C9AF-4639-9E1D-DE9951152317}" srcOrd="0" destOrd="0" presId="urn:microsoft.com/office/officeart/2005/8/layout/orgChart1"/>
    <dgm:cxn modelId="{C51EB6E0-627E-4636-8ABD-7AA67A365A62}" type="presOf" srcId="{1443136E-0DEF-42FA-8445-61D988C86A4C}" destId="{29DBBEC4-BE53-4DC8-8125-00B1E9E01492}" srcOrd="0" destOrd="0" presId="urn:microsoft.com/office/officeart/2005/8/layout/orgChart1"/>
    <dgm:cxn modelId="{F02C70E9-AFF5-4912-A1F8-9F041E2B863A}" type="presOf" srcId="{B89D64F8-1459-4237-B0EC-CC3DAE44A2C1}" destId="{62B2DC9E-82A3-4234-B287-043DA2D88741}" srcOrd="0" destOrd="0" presId="urn:microsoft.com/office/officeart/2005/8/layout/orgChart1"/>
    <dgm:cxn modelId="{928B61F5-CA5C-44D7-B1C8-A9AEDBF87762}" type="presOf" srcId="{5517361C-7E39-4B72-BEFA-8CC8BE9692E2}" destId="{BF9D1558-7FDC-4EB1-B259-E95D1C3A9092}" srcOrd="0" destOrd="0" presId="urn:microsoft.com/office/officeart/2005/8/layout/orgChart1"/>
    <dgm:cxn modelId="{7E0374F5-E7D0-4743-B734-D86413D2945E}" type="presOf" srcId="{EE4FD3E2-3447-4512-8C71-5E7F5FFBC87D}" destId="{30D18DFF-C000-44D2-A239-D2FDEFEDA97B}" srcOrd="1" destOrd="0" presId="urn:microsoft.com/office/officeart/2005/8/layout/orgChart1"/>
    <dgm:cxn modelId="{219AD7F5-B78F-4C11-AD90-EC778625AE29}" type="presOf" srcId="{B193DE01-B653-4D90-B772-5F18559049BA}" destId="{55B9F476-E73C-481F-AC81-E476025D6301}" srcOrd="0" destOrd="0" presId="urn:microsoft.com/office/officeart/2005/8/layout/orgChart1"/>
    <dgm:cxn modelId="{2F52DEF9-6B85-442A-B09F-7732C8A73FD9}" type="presOf" srcId="{EEC752ED-DF46-40BE-AE60-586367FF14F8}" destId="{CE392C1B-612A-4E09-A71A-DC8798BCE61D}" srcOrd="0" destOrd="0" presId="urn:microsoft.com/office/officeart/2005/8/layout/orgChart1"/>
    <dgm:cxn modelId="{F6B070FC-A885-4CC5-8752-1F6E123090D2}" type="presOf" srcId="{CCC1A661-D442-4CED-8328-06F6B414069A}" destId="{1DF3D560-EB38-4171-BE1E-39B3CA805EBE}" srcOrd="0" destOrd="0" presId="urn:microsoft.com/office/officeart/2005/8/layout/orgChart1"/>
    <dgm:cxn modelId="{FE833D8D-F1A8-4665-B065-57506991D80B}" type="presParOf" srcId="{3EF817C8-E4A8-4B96-BC12-577F7F432666}" destId="{C7B7B0EA-FC51-4B43-AA02-53E3FA158453}" srcOrd="0" destOrd="0" presId="urn:microsoft.com/office/officeart/2005/8/layout/orgChart1"/>
    <dgm:cxn modelId="{49F9E632-7CA6-4002-B883-196CB589F603}" type="presParOf" srcId="{C7B7B0EA-FC51-4B43-AA02-53E3FA158453}" destId="{D141103F-862D-488A-9F7B-1BA1EFD70275}" srcOrd="0" destOrd="0" presId="urn:microsoft.com/office/officeart/2005/8/layout/orgChart1"/>
    <dgm:cxn modelId="{9A105AD2-DC99-4791-9D68-3A37045FE7FA}" type="presParOf" srcId="{D141103F-862D-488A-9F7B-1BA1EFD70275}" destId="{7CC6DD94-C9AF-4639-9E1D-DE9951152317}" srcOrd="0" destOrd="0" presId="urn:microsoft.com/office/officeart/2005/8/layout/orgChart1"/>
    <dgm:cxn modelId="{01DADD82-1C42-44ED-AC53-ABC085E14553}" type="presParOf" srcId="{D141103F-862D-488A-9F7B-1BA1EFD70275}" destId="{C72AB522-8B90-4697-AC7E-527F5E6364DB}" srcOrd="1" destOrd="0" presId="urn:microsoft.com/office/officeart/2005/8/layout/orgChart1"/>
    <dgm:cxn modelId="{160CC08A-6E4D-4C04-B71A-548F5BA4D7B8}" type="presParOf" srcId="{C7B7B0EA-FC51-4B43-AA02-53E3FA158453}" destId="{34F1AD6F-1776-4D6B-8407-B65D37C7E2A1}" srcOrd="1" destOrd="0" presId="urn:microsoft.com/office/officeart/2005/8/layout/orgChart1"/>
    <dgm:cxn modelId="{DFA6F8EB-D232-421E-B6CE-FCF499B8C355}" type="presParOf" srcId="{34F1AD6F-1776-4D6B-8407-B65D37C7E2A1}" destId="{C0C970F1-1E4C-469B-940B-F1BC5E65CF20}" srcOrd="0" destOrd="0" presId="urn:microsoft.com/office/officeart/2005/8/layout/orgChart1"/>
    <dgm:cxn modelId="{D3866FCC-7B06-4605-811F-7FAFB7541366}" type="presParOf" srcId="{34F1AD6F-1776-4D6B-8407-B65D37C7E2A1}" destId="{52C42EB0-CB4E-4C82-A94C-7E28216B864A}" srcOrd="1" destOrd="0" presId="urn:microsoft.com/office/officeart/2005/8/layout/orgChart1"/>
    <dgm:cxn modelId="{B471C989-893C-4EC0-818B-2C9C6400E45C}" type="presParOf" srcId="{52C42EB0-CB4E-4C82-A94C-7E28216B864A}" destId="{547AF4FE-F609-44C0-A974-7695B911D6E8}" srcOrd="0" destOrd="0" presId="urn:microsoft.com/office/officeart/2005/8/layout/orgChart1"/>
    <dgm:cxn modelId="{4BFC8161-4BC9-4689-B37D-C11F51EA90E1}" type="presParOf" srcId="{547AF4FE-F609-44C0-A974-7695B911D6E8}" destId="{2FF21209-C108-4F86-94E8-269FA87C0A07}" srcOrd="0" destOrd="0" presId="urn:microsoft.com/office/officeart/2005/8/layout/orgChart1"/>
    <dgm:cxn modelId="{57BCBC79-277F-4ECA-B5FE-CC034AA202BA}" type="presParOf" srcId="{547AF4FE-F609-44C0-A974-7695B911D6E8}" destId="{30D18DFF-C000-44D2-A239-D2FDEFEDA97B}" srcOrd="1" destOrd="0" presId="urn:microsoft.com/office/officeart/2005/8/layout/orgChart1"/>
    <dgm:cxn modelId="{7500BE87-CB19-4CF5-8E48-A96B2C10423A}" type="presParOf" srcId="{52C42EB0-CB4E-4C82-A94C-7E28216B864A}" destId="{C3448765-B63D-41A9-B3C4-222080EB80CC}" srcOrd="1" destOrd="0" presId="urn:microsoft.com/office/officeart/2005/8/layout/orgChart1"/>
    <dgm:cxn modelId="{62A4184C-D564-4C09-8CC2-F650E51F31E7}" type="presParOf" srcId="{C3448765-B63D-41A9-B3C4-222080EB80CC}" destId="{365ACF99-EAC3-4171-BB17-23AA6F2F489A}" srcOrd="0" destOrd="0" presId="urn:microsoft.com/office/officeart/2005/8/layout/orgChart1"/>
    <dgm:cxn modelId="{BBEFEFAD-7596-47D0-8942-8263A79F8819}" type="presParOf" srcId="{C3448765-B63D-41A9-B3C4-222080EB80CC}" destId="{D0D6511E-F99A-4198-B064-463F8CC598BE}" srcOrd="1" destOrd="0" presId="urn:microsoft.com/office/officeart/2005/8/layout/orgChart1"/>
    <dgm:cxn modelId="{AA480163-1365-422C-9055-1A57DCEC0D38}" type="presParOf" srcId="{D0D6511E-F99A-4198-B064-463F8CC598BE}" destId="{3E0A45F4-E84F-4649-91EE-01C0357F7247}" srcOrd="0" destOrd="0" presId="urn:microsoft.com/office/officeart/2005/8/layout/orgChart1"/>
    <dgm:cxn modelId="{22BDBBE4-40E7-4CE3-B1CB-FFC13229D534}" type="presParOf" srcId="{3E0A45F4-E84F-4649-91EE-01C0357F7247}" destId="{56149822-B367-448F-9A85-EA8CCEDCD960}" srcOrd="0" destOrd="0" presId="urn:microsoft.com/office/officeart/2005/8/layout/orgChart1"/>
    <dgm:cxn modelId="{520CEE9E-7CAE-40C7-AA96-E37B63300B17}" type="presParOf" srcId="{3E0A45F4-E84F-4649-91EE-01C0357F7247}" destId="{D4E8483A-3E0D-4DCF-B4D2-183824682345}" srcOrd="1" destOrd="0" presId="urn:microsoft.com/office/officeart/2005/8/layout/orgChart1"/>
    <dgm:cxn modelId="{FC3F0E0F-22EB-41B0-B061-189F0A094D20}" type="presParOf" srcId="{D0D6511E-F99A-4198-B064-463F8CC598BE}" destId="{110FCD25-76D4-47B5-B9F3-FE31667C1791}" srcOrd="1" destOrd="0" presId="urn:microsoft.com/office/officeart/2005/8/layout/orgChart1"/>
    <dgm:cxn modelId="{AA7208A6-CFE8-4C6C-81EB-97DD2334B739}" type="presParOf" srcId="{110FCD25-76D4-47B5-B9F3-FE31667C1791}" destId="{579DE562-15A6-458A-9E26-8E91FC3119A3}" srcOrd="0" destOrd="0" presId="urn:microsoft.com/office/officeart/2005/8/layout/orgChart1"/>
    <dgm:cxn modelId="{FEF999A8-D032-4687-9161-B560668AB0BA}" type="presParOf" srcId="{110FCD25-76D4-47B5-B9F3-FE31667C1791}" destId="{7D67E1DB-373C-45A3-8A4D-661B04D2C8FC}" srcOrd="1" destOrd="0" presId="urn:microsoft.com/office/officeart/2005/8/layout/orgChart1"/>
    <dgm:cxn modelId="{A2B4CEB1-4296-4B18-978A-AEA20F4C3C22}" type="presParOf" srcId="{7D67E1DB-373C-45A3-8A4D-661B04D2C8FC}" destId="{09542C98-58C8-42CD-8D11-561D5E15EDE8}" srcOrd="0" destOrd="0" presId="urn:microsoft.com/office/officeart/2005/8/layout/orgChart1"/>
    <dgm:cxn modelId="{BDAFF348-0F9F-4618-97B8-6D664C1D74E3}" type="presParOf" srcId="{09542C98-58C8-42CD-8D11-561D5E15EDE8}" destId="{40048703-CAC3-4AF2-A40C-20783A769A2D}" srcOrd="0" destOrd="0" presId="urn:microsoft.com/office/officeart/2005/8/layout/orgChart1"/>
    <dgm:cxn modelId="{8C08A6D7-BA57-4FC6-BDC5-B0EF91F7BE6B}" type="presParOf" srcId="{09542C98-58C8-42CD-8D11-561D5E15EDE8}" destId="{EAC9EFB4-6861-4DED-8C5A-371FCE45EEDA}" srcOrd="1" destOrd="0" presId="urn:microsoft.com/office/officeart/2005/8/layout/orgChart1"/>
    <dgm:cxn modelId="{A5A484C3-BFDC-4592-9336-9C864CBDB6AA}" type="presParOf" srcId="{7D67E1DB-373C-45A3-8A4D-661B04D2C8FC}" destId="{F4BAA7A0-2A38-4D59-A008-4F5AED9A4AF8}" srcOrd="1" destOrd="0" presId="urn:microsoft.com/office/officeart/2005/8/layout/orgChart1"/>
    <dgm:cxn modelId="{8F136655-B0BF-4A88-8E58-61B7B53B1D67}" type="presParOf" srcId="{7D67E1DB-373C-45A3-8A4D-661B04D2C8FC}" destId="{8EEDFD4E-0ED5-4C82-B1ED-B51F658B61AA}" srcOrd="2" destOrd="0" presId="urn:microsoft.com/office/officeart/2005/8/layout/orgChart1"/>
    <dgm:cxn modelId="{81725BB2-28D7-4159-A285-4E21AD8416A8}" type="presParOf" srcId="{110FCD25-76D4-47B5-B9F3-FE31667C1791}" destId="{CE392C1B-612A-4E09-A71A-DC8798BCE61D}" srcOrd="2" destOrd="0" presId="urn:microsoft.com/office/officeart/2005/8/layout/orgChart1"/>
    <dgm:cxn modelId="{F1567F37-E445-47AE-9990-A3B7756B2B50}" type="presParOf" srcId="{110FCD25-76D4-47B5-B9F3-FE31667C1791}" destId="{078CDDC4-69BA-4865-86DC-1E729D60D04E}" srcOrd="3" destOrd="0" presId="urn:microsoft.com/office/officeart/2005/8/layout/orgChart1"/>
    <dgm:cxn modelId="{B4A7F0B6-6030-473A-9839-4A2CEC50A3EB}" type="presParOf" srcId="{078CDDC4-69BA-4865-86DC-1E729D60D04E}" destId="{2CE0CCF6-FA85-49AC-8855-1D35B16DFD5E}" srcOrd="0" destOrd="0" presId="urn:microsoft.com/office/officeart/2005/8/layout/orgChart1"/>
    <dgm:cxn modelId="{521D7E28-7855-42B5-9F31-A67A0CC528BF}" type="presParOf" srcId="{2CE0CCF6-FA85-49AC-8855-1D35B16DFD5E}" destId="{6CA1FE52-7530-4AB0-8051-6D61919BF1B9}" srcOrd="0" destOrd="0" presId="urn:microsoft.com/office/officeart/2005/8/layout/orgChart1"/>
    <dgm:cxn modelId="{41D1C527-C274-42F9-A94B-A986E2288214}" type="presParOf" srcId="{2CE0CCF6-FA85-49AC-8855-1D35B16DFD5E}" destId="{343B5760-444F-423F-8C05-956062F2FACA}" srcOrd="1" destOrd="0" presId="urn:microsoft.com/office/officeart/2005/8/layout/orgChart1"/>
    <dgm:cxn modelId="{60E60256-4942-402C-8ED3-BFC68A702023}" type="presParOf" srcId="{078CDDC4-69BA-4865-86DC-1E729D60D04E}" destId="{88E8BCAA-97B0-45FD-8EF9-E30385A2D6B6}" srcOrd="1" destOrd="0" presId="urn:microsoft.com/office/officeart/2005/8/layout/orgChart1"/>
    <dgm:cxn modelId="{5E63B598-880E-47ED-81AD-CC90B1FA5152}" type="presParOf" srcId="{078CDDC4-69BA-4865-86DC-1E729D60D04E}" destId="{7D25EB48-E156-4427-8004-954F4EE8307F}" srcOrd="2" destOrd="0" presId="urn:microsoft.com/office/officeart/2005/8/layout/orgChart1"/>
    <dgm:cxn modelId="{CEA57819-C283-42AB-9D87-715A68755F43}" type="presParOf" srcId="{110FCD25-76D4-47B5-B9F3-FE31667C1791}" destId="{1354ABBD-72EC-4B42-8519-64A23D303B1B}" srcOrd="4" destOrd="0" presId="urn:microsoft.com/office/officeart/2005/8/layout/orgChart1"/>
    <dgm:cxn modelId="{9D5F4889-A310-4163-B80E-379091281E06}" type="presParOf" srcId="{110FCD25-76D4-47B5-B9F3-FE31667C1791}" destId="{0B60992B-1CC6-4CC3-BB45-70C01B1945C3}" srcOrd="5" destOrd="0" presId="urn:microsoft.com/office/officeart/2005/8/layout/orgChart1"/>
    <dgm:cxn modelId="{47EE0739-D743-4669-AC39-9C04697C2340}" type="presParOf" srcId="{0B60992B-1CC6-4CC3-BB45-70C01B1945C3}" destId="{725B9C12-D13B-4ECF-BB77-039C0BDCD3ED}" srcOrd="0" destOrd="0" presId="urn:microsoft.com/office/officeart/2005/8/layout/orgChart1"/>
    <dgm:cxn modelId="{C8B65858-CFE2-40E3-B4C6-B1816CF074F5}" type="presParOf" srcId="{725B9C12-D13B-4ECF-BB77-039C0BDCD3ED}" destId="{F3E7BE0A-4C90-440A-941A-9F5E1AE5B46E}" srcOrd="0" destOrd="0" presId="urn:microsoft.com/office/officeart/2005/8/layout/orgChart1"/>
    <dgm:cxn modelId="{9CC9BECB-9C28-428B-BDB5-64BDF6C25E77}" type="presParOf" srcId="{725B9C12-D13B-4ECF-BB77-039C0BDCD3ED}" destId="{A0F0C2DB-3EFC-4E2E-9F22-07A46BF28EF1}" srcOrd="1" destOrd="0" presId="urn:microsoft.com/office/officeart/2005/8/layout/orgChart1"/>
    <dgm:cxn modelId="{A476A260-2ABD-4971-9977-769F1091DF01}" type="presParOf" srcId="{0B60992B-1CC6-4CC3-BB45-70C01B1945C3}" destId="{F3A5EA8B-82B7-4EA3-921A-25F0E40DCB97}" srcOrd="1" destOrd="0" presId="urn:microsoft.com/office/officeart/2005/8/layout/orgChart1"/>
    <dgm:cxn modelId="{96632633-1867-4FF3-A19D-1AF1B489AFDE}" type="presParOf" srcId="{0B60992B-1CC6-4CC3-BB45-70C01B1945C3}" destId="{8EA93586-52B0-405E-9222-5B6BE34C08F5}" srcOrd="2" destOrd="0" presId="urn:microsoft.com/office/officeart/2005/8/layout/orgChart1"/>
    <dgm:cxn modelId="{46F0D165-C58D-40DF-B8FA-B6F583B5AE87}" type="presParOf" srcId="{110FCD25-76D4-47B5-B9F3-FE31667C1791}" destId="{62B2DC9E-82A3-4234-B287-043DA2D88741}" srcOrd="6" destOrd="0" presId="urn:microsoft.com/office/officeart/2005/8/layout/orgChart1"/>
    <dgm:cxn modelId="{D516EB57-6A9D-4C7E-B600-37571652D704}" type="presParOf" srcId="{110FCD25-76D4-47B5-B9F3-FE31667C1791}" destId="{B19F1A80-2B96-41D3-B122-93C22D036611}" srcOrd="7" destOrd="0" presId="urn:microsoft.com/office/officeart/2005/8/layout/orgChart1"/>
    <dgm:cxn modelId="{BD9C08EA-F66F-42D6-ABD2-4573C0AE1D54}" type="presParOf" srcId="{B19F1A80-2B96-41D3-B122-93C22D036611}" destId="{FA462032-4611-4EB9-BE70-49BE5C75C8B7}" srcOrd="0" destOrd="0" presId="urn:microsoft.com/office/officeart/2005/8/layout/orgChart1"/>
    <dgm:cxn modelId="{B3F9C3BC-496B-475D-848C-2A7E1BA48F27}" type="presParOf" srcId="{FA462032-4611-4EB9-BE70-49BE5C75C8B7}" destId="{4A55581A-77C9-4E47-86A6-8F83B2C2AC01}" srcOrd="0" destOrd="0" presId="urn:microsoft.com/office/officeart/2005/8/layout/orgChart1"/>
    <dgm:cxn modelId="{0E6308F0-8C49-4707-B3BA-14B787A2C9FD}" type="presParOf" srcId="{FA462032-4611-4EB9-BE70-49BE5C75C8B7}" destId="{C84593CE-E9FF-4A42-8555-76A3738274CA}" srcOrd="1" destOrd="0" presId="urn:microsoft.com/office/officeart/2005/8/layout/orgChart1"/>
    <dgm:cxn modelId="{3BF85C41-7A1D-4211-B0C5-A00E14AFF8EB}" type="presParOf" srcId="{B19F1A80-2B96-41D3-B122-93C22D036611}" destId="{220FD8BA-57AE-40B3-A8F2-E3CC9C42B764}" srcOrd="1" destOrd="0" presId="urn:microsoft.com/office/officeart/2005/8/layout/orgChart1"/>
    <dgm:cxn modelId="{69168DFD-3466-4E62-B489-E57141B052A5}" type="presParOf" srcId="{B19F1A80-2B96-41D3-B122-93C22D036611}" destId="{6C676C14-C27C-4E91-ACA3-34B433BD74FB}" srcOrd="2" destOrd="0" presId="urn:microsoft.com/office/officeart/2005/8/layout/orgChart1"/>
    <dgm:cxn modelId="{89DEBB55-F4AA-4F5A-8370-068FB7CB98EF}" type="presParOf" srcId="{D0D6511E-F99A-4198-B064-463F8CC598BE}" destId="{6D702068-F069-4328-83FF-F31C82133A34}" srcOrd="2" destOrd="0" presId="urn:microsoft.com/office/officeart/2005/8/layout/orgChart1"/>
    <dgm:cxn modelId="{5BBEF40D-31F3-4B05-A6B9-C0167D29FC3C}" type="presParOf" srcId="{52C42EB0-CB4E-4C82-A94C-7E28216B864A}" destId="{16555FE2-C008-46CE-A547-4851054B0F9D}" srcOrd="2" destOrd="0" presId="urn:microsoft.com/office/officeart/2005/8/layout/orgChart1"/>
    <dgm:cxn modelId="{0BF59AB8-EBE1-4905-8C54-9F5C66E7463E}" type="presParOf" srcId="{34F1AD6F-1776-4D6B-8407-B65D37C7E2A1}" destId="{E343C9E6-020D-41ED-B4E4-A28AFA9FA504}" srcOrd="2" destOrd="0" presId="urn:microsoft.com/office/officeart/2005/8/layout/orgChart1"/>
    <dgm:cxn modelId="{38089B37-AC32-4171-A550-D381836F13D7}" type="presParOf" srcId="{34F1AD6F-1776-4D6B-8407-B65D37C7E2A1}" destId="{B033E722-D610-4951-82DA-CC4535356922}" srcOrd="3" destOrd="0" presId="urn:microsoft.com/office/officeart/2005/8/layout/orgChart1"/>
    <dgm:cxn modelId="{025A165A-527E-431F-86B7-B9D5B7AC7860}" type="presParOf" srcId="{B033E722-D610-4951-82DA-CC4535356922}" destId="{97CD1E88-721C-434F-897A-9710F247E0BF}" srcOrd="0" destOrd="0" presId="urn:microsoft.com/office/officeart/2005/8/layout/orgChart1"/>
    <dgm:cxn modelId="{D8E310F6-72C4-4B29-AB6B-3D7E4A67D4FE}" type="presParOf" srcId="{97CD1E88-721C-434F-897A-9710F247E0BF}" destId="{F4A23E05-6E27-444C-80BD-5D84ECEEB8B3}" srcOrd="0" destOrd="0" presId="urn:microsoft.com/office/officeart/2005/8/layout/orgChart1"/>
    <dgm:cxn modelId="{1FCFB803-5DF4-4809-A7A2-B7D091E18A73}" type="presParOf" srcId="{97CD1E88-721C-434F-897A-9710F247E0BF}" destId="{D267D966-B871-4628-B7DA-E4D7927DAE3A}" srcOrd="1" destOrd="0" presId="urn:microsoft.com/office/officeart/2005/8/layout/orgChart1"/>
    <dgm:cxn modelId="{E1090AD5-7153-4448-AD3B-7DA806C938B9}" type="presParOf" srcId="{B033E722-D610-4951-82DA-CC4535356922}" destId="{5D67D6CF-5B04-4B45-9B79-517BD7BCB28C}" srcOrd="1" destOrd="0" presId="urn:microsoft.com/office/officeart/2005/8/layout/orgChart1"/>
    <dgm:cxn modelId="{B8ADEB3A-73C3-40EC-B5A0-EA73AE71492B}" type="presParOf" srcId="{5D67D6CF-5B04-4B45-9B79-517BD7BCB28C}" destId="{29DBBEC4-BE53-4DC8-8125-00B1E9E01492}" srcOrd="0" destOrd="0" presId="urn:microsoft.com/office/officeart/2005/8/layout/orgChart1"/>
    <dgm:cxn modelId="{33166FDF-BB6B-41FF-98FA-6810ECDBD74D}" type="presParOf" srcId="{5D67D6CF-5B04-4B45-9B79-517BD7BCB28C}" destId="{27CEEFF9-DFB5-4443-A56D-3DE712AAAFB2}" srcOrd="1" destOrd="0" presId="urn:microsoft.com/office/officeart/2005/8/layout/orgChart1"/>
    <dgm:cxn modelId="{0FD76BDF-4008-4DC1-AE43-C3FFD661CBDE}" type="presParOf" srcId="{27CEEFF9-DFB5-4443-A56D-3DE712AAAFB2}" destId="{72F4318B-F3AB-4CF2-A63B-34BB1888D43D}" srcOrd="0" destOrd="0" presId="urn:microsoft.com/office/officeart/2005/8/layout/orgChart1"/>
    <dgm:cxn modelId="{EFD52367-6AD4-414B-9A81-055023258D84}" type="presParOf" srcId="{72F4318B-F3AB-4CF2-A63B-34BB1888D43D}" destId="{51AC626C-2694-48FD-9910-3625C14C38BC}" srcOrd="0" destOrd="0" presId="urn:microsoft.com/office/officeart/2005/8/layout/orgChart1"/>
    <dgm:cxn modelId="{94FD2CB8-C5EC-4EB8-8B85-2394FADDDA1A}" type="presParOf" srcId="{72F4318B-F3AB-4CF2-A63B-34BB1888D43D}" destId="{AC4987F0-3CF4-4BAB-9FFF-86990F9EEC2F}" srcOrd="1" destOrd="0" presId="urn:microsoft.com/office/officeart/2005/8/layout/orgChart1"/>
    <dgm:cxn modelId="{C8D019D7-4C1F-4744-AB96-0848E8838C39}" type="presParOf" srcId="{27CEEFF9-DFB5-4443-A56D-3DE712AAAFB2}" destId="{25689A47-4348-4D2A-BD5C-B330D44CA19A}" srcOrd="1" destOrd="0" presId="urn:microsoft.com/office/officeart/2005/8/layout/orgChart1"/>
    <dgm:cxn modelId="{02C24C6A-6FAA-46A2-AB32-F8FFAEB20FE9}" type="presParOf" srcId="{27CEEFF9-DFB5-4443-A56D-3DE712AAAFB2}" destId="{18BEC636-6D68-456E-A0A3-13954EDEB4D1}" srcOrd="2" destOrd="0" presId="urn:microsoft.com/office/officeart/2005/8/layout/orgChart1"/>
    <dgm:cxn modelId="{CC82C643-E626-438D-8DC9-507A8402F22A}" type="presParOf" srcId="{B033E722-D610-4951-82DA-CC4535356922}" destId="{FD47AF28-A0A6-46AE-A4D5-FF5A27EA9770}" srcOrd="2" destOrd="0" presId="urn:microsoft.com/office/officeart/2005/8/layout/orgChart1"/>
    <dgm:cxn modelId="{03682E40-48E1-4E98-A333-67613041E5AD}" type="presParOf" srcId="{34F1AD6F-1776-4D6B-8407-B65D37C7E2A1}" destId="{6D1340B4-DAD5-4A0F-832B-0D37D4093304}" srcOrd="4" destOrd="0" presId="urn:microsoft.com/office/officeart/2005/8/layout/orgChart1"/>
    <dgm:cxn modelId="{5CB7CC67-196B-429F-B8BB-D800930E3014}" type="presParOf" srcId="{34F1AD6F-1776-4D6B-8407-B65D37C7E2A1}" destId="{B550202D-11FC-464B-8332-3F6D7B5E24E3}" srcOrd="5" destOrd="0" presId="urn:microsoft.com/office/officeart/2005/8/layout/orgChart1"/>
    <dgm:cxn modelId="{9F4C4B8A-0AA7-46B6-9204-0CD48AE696A9}" type="presParOf" srcId="{B550202D-11FC-464B-8332-3F6D7B5E24E3}" destId="{E32EBEC4-9565-43D5-BD37-C8D036A47677}" srcOrd="0" destOrd="0" presId="urn:microsoft.com/office/officeart/2005/8/layout/orgChart1"/>
    <dgm:cxn modelId="{9931D542-C56A-40B9-B2F9-9918ECC7F654}" type="presParOf" srcId="{E32EBEC4-9565-43D5-BD37-C8D036A47677}" destId="{5ABDB90C-3E13-438B-945C-145349B76600}" srcOrd="0" destOrd="0" presId="urn:microsoft.com/office/officeart/2005/8/layout/orgChart1"/>
    <dgm:cxn modelId="{4AAA5FF5-A814-4A2D-A14A-CFF374AA07AB}" type="presParOf" srcId="{E32EBEC4-9565-43D5-BD37-C8D036A47677}" destId="{1DEC56EF-F5BD-4B3D-BE45-C3F4009785B9}" srcOrd="1" destOrd="0" presId="urn:microsoft.com/office/officeart/2005/8/layout/orgChart1"/>
    <dgm:cxn modelId="{BC6EC32F-0E06-49CC-A87B-7EAB022E8BF9}" type="presParOf" srcId="{B550202D-11FC-464B-8332-3F6D7B5E24E3}" destId="{547E750C-784B-439B-A39A-37C39766A834}" srcOrd="1" destOrd="0" presId="urn:microsoft.com/office/officeart/2005/8/layout/orgChart1"/>
    <dgm:cxn modelId="{6C9ECA43-448D-426D-813B-5BE725AAA7B4}" type="presParOf" srcId="{547E750C-784B-439B-A39A-37C39766A834}" destId="{9D766F2C-D752-404B-9F85-E20A107821ED}" srcOrd="0" destOrd="0" presId="urn:microsoft.com/office/officeart/2005/8/layout/orgChart1"/>
    <dgm:cxn modelId="{D40A6EE9-6D28-44A5-9DDF-7A340582043C}" type="presParOf" srcId="{547E750C-784B-439B-A39A-37C39766A834}" destId="{20806687-2373-4AA3-B535-16C55EB08817}" srcOrd="1" destOrd="0" presId="urn:microsoft.com/office/officeart/2005/8/layout/orgChart1"/>
    <dgm:cxn modelId="{06CDD459-096D-499D-9B46-7F133CE65A24}" type="presParOf" srcId="{20806687-2373-4AA3-B535-16C55EB08817}" destId="{E2AF8E2D-5E18-4FB4-9360-83C13D56A0E0}" srcOrd="0" destOrd="0" presId="urn:microsoft.com/office/officeart/2005/8/layout/orgChart1"/>
    <dgm:cxn modelId="{0A3CB64E-1223-47BB-8BEE-977F3D0C7DE4}" type="presParOf" srcId="{E2AF8E2D-5E18-4FB4-9360-83C13D56A0E0}" destId="{23074077-188D-4481-A2FA-767C01FE7D77}" srcOrd="0" destOrd="0" presId="urn:microsoft.com/office/officeart/2005/8/layout/orgChart1"/>
    <dgm:cxn modelId="{8372C2DF-001E-4FAA-93B3-3709498B28F2}" type="presParOf" srcId="{E2AF8E2D-5E18-4FB4-9360-83C13D56A0E0}" destId="{5FFF415C-B2D9-4BCD-B8BA-B447FCC14B3A}" srcOrd="1" destOrd="0" presId="urn:microsoft.com/office/officeart/2005/8/layout/orgChart1"/>
    <dgm:cxn modelId="{1E56B327-2095-4EDB-89F6-2828049E7B2D}" type="presParOf" srcId="{20806687-2373-4AA3-B535-16C55EB08817}" destId="{3A0A887F-EBA5-4451-B90B-01733AD7DB20}" srcOrd="1" destOrd="0" presId="urn:microsoft.com/office/officeart/2005/8/layout/orgChart1"/>
    <dgm:cxn modelId="{1BEE2D7C-C932-4B8C-8C9A-5BFA8642548A}" type="presParOf" srcId="{20806687-2373-4AA3-B535-16C55EB08817}" destId="{628E5F13-CA78-47B5-B4BE-A9CD5CEBC154}" srcOrd="2" destOrd="0" presId="urn:microsoft.com/office/officeart/2005/8/layout/orgChart1"/>
    <dgm:cxn modelId="{5419766A-C287-4E46-9182-CA34763B6823}" type="presParOf" srcId="{B550202D-11FC-464B-8332-3F6D7B5E24E3}" destId="{2CC50F44-A858-4644-9DC0-B3CAD17B087D}" srcOrd="2" destOrd="0" presId="urn:microsoft.com/office/officeart/2005/8/layout/orgChart1"/>
    <dgm:cxn modelId="{4DA9FEFE-D487-498E-A7B7-3CF8B682E8B6}" type="presParOf" srcId="{34F1AD6F-1776-4D6B-8407-B65D37C7E2A1}" destId="{19127A88-5785-400D-AB9C-92C5001C1F24}" srcOrd="6" destOrd="0" presId="urn:microsoft.com/office/officeart/2005/8/layout/orgChart1"/>
    <dgm:cxn modelId="{5AD79A76-9E84-48FA-A372-E4C5EB00750B}" type="presParOf" srcId="{34F1AD6F-1776-4D6B-8407-B65D37C7E2A1}" destId="{FAC86E29-4BD0-4134-B466-A8E526A504B5}" srcOrd="7" destOrd="0" presId="urn:microsoft.com/office/officeart/2005/8/layout/orgChart1"/>
    <dgm:cxn modelId="{A388D38D-31A9-4FBA-8DB9-DAED5224C9F9}" type="presParOf" srcId="{FAC86E29-4BD0-4134-B466-A8E526A504B5}" destId="{5534ADC7-1B12-4C8C-8344-FBC9ABAF2F69}" srcOrd="0" destOrd="0" presId="urn:microsoft.com/office/officeart/2005/8/layout/orgChart1"/>
    <dgm:cxn modelId="{6D62DAAA-5E8D-4A24-8445-D57654BC5B9C}" type="presParOf" srcId="{5534ADC7-1B12-4C8C-8344-FBC9ABAF2F69}" destId="{1D2C2CC7-D9D1-460F-A7FE-DADD1DCEAB51}" srcOrd="0" destOrd="0" presId="urn:microsoft.com/office/officeart/2005/8/layout/orgChart1"/>
    <dgm:cxn modelId="{B1930F04-7106-421B-A1DC-F331E049F848}" type="presParOf" srcId="{5534ADC7-1B12-4C8C-8344-FBC9ABAF2F69}" destId="{7141328D-2C5A-4C83-958E-70494990B4A3}" srcOrd="1" destOrd="0" presId="urn:microsoft.com/office/officeart/2005/8/layout/orgChart1"/>
    <dgm:cxn modelId="{7866101B-BF74-4B54-9C39-BD2976054493}" type="presParOf" srcId="{FAC86E29-4BD0-4134-B466-A8E526A504B5}" destId="{ECF61796-23C8-4869-A593-CC377C8A7C60}" srcOrd="1" destOrd="0" presId="urn:microsoft.com/office/officeart/2005/8/layout/orgChart1"/>
    <dgm:cxn modelId="{72863E25-1281-4FD2-8E9E-E8BFEA970B0E}" type="presParOf" srcId="{ECF61796-23C8-4869-A593-CC377C8A7C60}" destId="{DA3828B1-5A77-4E6A-ADD0-FEBED1CD47B0}" srcOrd="0" destOrd="0" presId="urn:microsoft.com/office/officeart/2005/8/layout/orgChart1"/>
    <dgm:cxn modelId="{E035C925-E58C-4B7D-B2AC-E52B670727CD}" type="presParOf" srcId="{ECF61796-23C8-4869-A593-CC377C8A7C60}" destId="{18E55E63-353E-4849-BE4C-2C5687B1DB6A}" srcOrd="1" destOrd="0" presId="urn:microsoft.com/office/officeart/2005/8/layout/orgChart1"/>
    <dgm:cxn modelId="{071E85D3-4A3D-4BCE-BA07-796EEB953CB8}" type="presParOf" srcId="{18E55E63-353E-4849-BE4C-2C5687B1DB6A}" destId="{3B527F10-70A1-436A-82CF-097316DF45B3}" srcOrd="0" destOrd="0" presId="urn:microsoft.com/office/officeart/2005/8/layout/orgChart1"/>
    <dgm:cxn modelId="{1C719BD7-5435-49EA-89E3-C931A02526C5}" type="presParOf" srcId="{3B527F10-70A1-436A-82CF-097316DF45B3}" destId="{1DF3D560-EB38-4171-BE1E-39B3CA805EBE}" srcOrd="0" destOrd="0" presId="urn:microsoft.com/office/officeart/2005/8/layout/orgChart1"/>
    <dgm:cxn modelId="{891F3FF4-59BA-4580-AA4B-DDD1E7E7A7CE}" type="presParOf" srcId="{3B527F10-70A1-436A-82CF-097316DF45B3}" destId="{D6461BBA-C5F1-44D4-8973-51657E516B68}" srcOrd="1" destOrd="0" presId="urn:microsoft.com/office/officeart/2005/8/layout/orgChart1"/>
    <dgm:cxn modelId="{44D489EF-9777-4DE6-B6C3-483F7A48D982}" type="presParOf" srcId="{18E55E63-353E-4849-BE4C-2C5687B1DB6A}" destId="{6864E7A7-8733-4E27-95E1-B68EC37F57AE}" srcOrd="1" destOrd="0" presId="urn:microsoft.com/office/officeart/2005/8/layout/orgChart1"/>
    <dgm:cxn modelId="{9E891A92-CBBB-4D1C-A6D4-12286268F8CB}" type="presParOf" srcId="{18E55E63-353E-4849-BE4C-2C5687B1DB6A}" destId="{AAAF7583-F4CF-4FC3-835D-489C973135E8}" srcOrd="2" destOrd="0" presId="urn:microsoft.com/office/officeart/2005/8/layout/orgChart1"/>
    <dgm:cxn modelId="{DB0831B1-AD17-407B-AF0C-3E704F46DE71}" type="presParOf" srcId="{FAC86E29-4BD0-4134-B466-A8E526A504B5}" destId="{33DBD113-C839-4B86-A267-FCE75E350E21}" srcOrd="2" destOrd="0" presId="urn:microsoft.com/office/officeart/2005/8/layout/orgChart1"/>
    <dgm:cxn modelId="{75DBCDF7-FF53-4F1F-A19D-2B1EC98D8106}" type="presParOf" srcId="{C7B7B0EA-FC51-4B43-AA02-53E3FA158453}" destId="{8950465E-A334-4E13-8ADE-1B7028798CA3}" srcOrd="2" destOrd="0" presId="urn:microsoft.com/office/officeart/2005/8/layout/orgChart1"/>
    <dgm:cxn modelId="{2ED1D2CC-1C1B-473F-B8B3-A896C61FEC7C}" type="presParOf" srcId="{8950465E-A334-4E13-8ADE-1B7028798CA3}" destId="{F1E4D794-3E7C-4C48-929D-347CEA9CF793}" srcOrd="0" destOrd="0" presId="urn:microsoft.com/office/officeart/2005/8/layout/orgChart1"/>
    <dgm:cxn modelId="{9C39FA76-B821-4536-A858-434B3D6E1013}" type="presParOf" srcId="{8950465E-A334-4E13-8ADE-1B7028798CA3}" destId="{E2AC1604-9404-4AE0-98C2-617A5390CDDA}" srcOrd="1" destOrd="0" presId="urn:microsoft.com/office/officeart/2005/8/layout/orgChart1"/>
    <dgm:cxn modelId="{22541D70-216C-46B6-9938-1DFF2C5597A4}" type="presParOf" srcId="{E2AC1604-9404-4AE0-98C2-617A5390CDDA}" destId="{7F8B29FF-D241-4DC3-9405-D6FCA66284A9}" srcOrd="0" destOrd="0" presId="urn:microsoft.com/office/officeart/2005/8/layout/orgChart1"/>
    <dgm:cxn modelId="{5F797A1C-D509-4B92-9AE5-EE6B8277CF72}" type="presParOf" srcId="{7F8B29FF-D241-4DC3-9405-D6FCA66284A9}" destId="{BF9D1558-7FDC-4EB1-B259-E95D1C3A9092}" srcOrd="0" destOrd="0" presId="urn:microsoft.com/office/officeart/2005/8/layout/orgChart1"/>
    <dgm:cxn modelId="{B508C7EF-6BF5-42F1-81F5-FAC68038F274}" type="presParOf" srcId="{7F8B29FF-D241-4DC3-9405-D6FCA66284A9}" destId="{A4F7BF7C-F0EC-4CF4-9174-C743FE8D6C97}" srcOrd="1" destOrd="0" presId="urn:microsoft.com/office/officeart/2005/8/layout/orgChart1"/>
    <dgm:cxn modelId="{CE299F71-8F63-4989-9715-A9CC81FD43F1}" type="presParOf" srcId="{E2AC1604-9404-4AE0-98C2-617A5390CDDA}" destId="{3DECDCD1-ECFB-439D-9327-7F3C6CC52C14}" srcOrd="1" destOrd="0" presId="urn:microsoft.com/office/officeart/2005/8/layout/orgChart1"/>
    <dgm:cxn modelId="{DBC5F10A-B35A-4971-A44C-4DB92F70B2B8}" type="presParOf" srcId="{E2AC1604-9404-4AE0-98C2-617A5390CDDA}" destId="{F6975802-20A4-417B-8FBC-AE4DF18FF143}" srcOrd="2" destOrd="0" presId="urn:microsoft.com/office/officeart/2005/8/layout/orgChart1"/>
    <dgm:cxn modelId="{056D9AA0-9D4E-4925-8A30-146ED7FFA688}" type="presParOf" srcId="{8950465E-A334-4E13-8ADE-1B7028798CA3}" destId="{495D7A13-D0F1-43B2-967D-AE2411313A4B}" srcOrd="2" destOrd="0" presId="urn:microsoft.com/office/officeart/2005/8/layout/orgChart1"/>
    <dgm:cxn modelId="{937C6CD8-C3F6-4EB6-BFC3-C7085484EB03}" type="presParOf" srcId="{8950465E-A334-4E13-8ADE-1B7028798CA3}" destId="{BBCDAFA7-AA21-439B-B843-2CF2475F9746}" srcOrd="3" destOrd="0" presId="urn:microsoft.com/office/officeart/2005/8/layout/orgChart1"/>
    <dgm:cxn modelId="{DE8A42CF-DB1A-4FCB-9C71-39075E8D9156}" type="presParOf" srcId="{BBCDAFA7-AA21-439B-B843-2CF2475F9746}" destId="{49AEA255-6417-40F2-A36C-0FC947CFE948}" srcOrd="0" destOrd="0" presId="urn:microsoft.com/office/officeart/2005/8/layout/orgChart1"/>
    <dgm:cxn modelId="{81C04E10-6CA0-466F-9E72-AE2CA7BFD9E4}" type="presParOf" srcId="{49AEA255-6417-40F2-A36C-0FC947CFE948}" destId="{55B9F476-E73C-481F-AC81-E476025D6301}" srcOrd="0" destOrd="0" presId="urn:microsoft.com/office/officeart/2005/8/layout/orgChart1"/>
    <dgm:cxn modelId="{4035F14A-639A-40F8-AB37-059B24A4CFA5}" type="presParOf" srcId="{49AEA255-6417-40F2-A36C-0FC947CFE948}" destId="{FE6EA7FD-F79D-4FF0-B059-BF637A4D8116}" srcOrd="1" destOrd="0" presId="urn:microsoft.com/office/officeart/2005/8/layout/orgChart1"/>
    <dgm:cxn modelId="{533BDF1E-F392-45A9-9D68-E6F06B380873}" type="presParOf" srcId="{BBCDAFA7-AA21-439B-B843-2CF2475F9746}" destId="{03DB2B9A-4132-4198-A154-9CE208FD40F3}" srcOrd="1" destOrd="0" presId="urn:microsoft.com/office/officeart/2005/8/layout/orgChart1"/>
    <dgm:cxn modelId="{63D8A3F5-7257-4CC8-8559-C85EA429A527}" type="presParOf" srcId="{BBCDAFA7-AA21-439B-B843-2CF2475F9746}" destId="{C029C351-4946-4317-ABD3-8884FDF04E65}"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52F46D6-385C-4C70-BA96-67DED3890EAA}" type="doc">
      <dgm:prSet loTypeId="urn:microsoft.com/office/officeart/2005/8/layout/orgChart1" loCatId="hierarchy" qsTypeId="urn:microsoft.com/office/officeart/2005/8/quickstyle/simple3" qsCatId="simple" csTypeId="urn:microsoft.com/office/officeart/2005/8/colors/accent1_2" csCatId="accent1" phldr="1"/>
      <dgm:spPr/>
      <dgm:t>
        <a:bodyPr/>
        <a:lstStyle/>
        <a:p>
          <a:endParaRPr lang="sv-SE"/>
        </a:p>
      </dgm:t>
    </dgm:pt>
    <dgm:pt modelId="{428DE6A7-F18E-4303-8884-1D70F3B883E8}">
      <dgm:prSet phldrT="[Text]" custT="1"/>
      <dgm:spPr/>
      <dgm:t>
        <a:bodyPr/>
        <a:lstStyle/>
        <a:p>
          <a:r>
            <a:rPr lang="sv-SE" sz="1200" dirty="0"/>
            <a:t>Styrelse</a:t>
          </a:r>
          <a:br>
            <a:rPr lang="sv-SE" sz="900" dirty="0"/>
          </a:br>
          <a:r>
            <a:rPr lang="sv-SE" sz="900" dirty="0"/>
            <a:t> </a:t>
          </a:r>
        </a:p>
      </dgm:t>
    </dgm:pt>
    <dgm:pt modelId="{7329F928-9054-4B12-A8B0-8A9B443356A6}" type="parTrans" cxnId="{1F6D66A1-2AF2-4C8A-B1C6-A26B53561B0A}">
      <dgm:prSet/>
      <dgm:spPr/>
      <dgm:t>
        <a:bodyPr/>
        <a:lstStyle/>
        <a:p>
          <a:endParaRPr lang="sv-SE"/>
        </a:p>
      </dgm:t>
    </dgm:pt>
    <dgm:pt modelId="{FBA6936D-639A-4032-952F-C88B31B75671}" type="sibTrans" cxnId="{1F6D66A1-2AF2-4C8A-B1C6-A26B53561B0A}">
      <dgm:prSet custT="1"/>
      <dgm:spPr/>
      <dgm:t>
        <a:bodyPr/>
        <a:lstStyle/>
        <a:p>
          <a:endParaRPr lang="sv-SE"/>
        </a:p>
      </dgm:t>
    </dgm:pt>
    <dgm:pt modelId="{5517361C-7E39-4B72-BEFA-8CC8BE9692E2}" type="asst">
      <dgm:prSet phldrT="[Text]" custT="1"/>
      <dgm:spPr/>
      <dgm:t>
        <a:bodyPr/>
        <a:lstStyle/>
        <a:p>
          <a:r>
            <a:rPr lang="sv-SE" sz="1200" dirty="0"/>
            <a:t>Kansli/Vaktmästare</a:t>
          </a:r>
        </a:p>
        <a:p>
          <a:r>
            <a:rPr lang="sv-SE" sz="900" dirty="0"/>
            <a:t>Ingegerd </a:t>
          </a:r>
        </a:p>
        <a:p>
          <a:r>
            <a:rPr lang="sv-SE" sz="900" dirty="0"/>
            <a:t>Tommy  </a:t>
          </a:r>
        </a:p>
        <a:p>
          <a:endParaRPr lang="sv-SE" sz="900" dirty="0"/>
        </a:p>
      </dgm:t>
    </dgm:pt>
    <dgm:pt modelId="{9AA53AE7-873A-4218-825B-F40126BBE49A}" type="parTrans" cxnId="{FE8C05A5-E894-48FC-B061-001668ED2B44}">
      <dgm:prSet/>
      <dgm:spPr/>
      <dgm:t>
        <a:bodyPr/>
        <a:lstStyle/>
        <a:p>
          <a:endParaRPr lang="sv-SE"/>
        </a:p>
      </dgm:t>
    </dgm:pt>
    <dgm:pt modelId="{DD253558-DB10-407B-B1D9-FE3E89C5EA39}" type="sibTrans" cxnId="{FE8C05A5-E894-48FC-B061-001668ED2B44}">
      <dgm:prSet custT="1"/>
      <dgm:spPr/>
      <dgm:t>
        <a:bodyPr/>
        <a:lstStyle/>
        <a:p>
          <a:endParaRPr lang="sv-SE"/>
        </a:p>
      </dgm:t>
    </dgm:pt>
    <dgm:pt modelId="{EE4FD3E2-3447-4512-8C71-5E7F5FFBC87D}">
      <dgm:prSet phldrT="[Text]" custT="1"/>
      <dgm:spPr/>
      <dgm:t>
        <a:bodyPr/>
        <a:lstStyle/>
        <a:p>
          <a:r>
            <a:rPr lang="sv-SE" sz="1200" dirty="0"/>
            <a:t>Fotbollskommitté</a:t>
          </a:r>
        </a:p>
        <a:p>
          <a:r>
            <a:rPr lang="sv-SE" sz="900" dirty="0"/>
            <a:t>Maria Rosin</a:t>
          </a:r>
        </a:p>
        <a:p>
          <a:r>
            <a:rPr lang="sv-SE" sz="900" dirty="0"/>
            <a:t>Mattias Elovsson</a:t>
          </a:r>
        </a:p>
        <a:p>
          <a:r>
            <a:rPr lang="sv-SE" sz="900" dirty="0"/>
            <a:t>Torbjörn Hedqvist</a:t>
          </a:r>
        </a:p>
      </dgm:t>
    </dgm:pt>
    <dgm:pt modelId="{1798718B-1805-48DE-A3BF-9A04426FE4F2}" type="parTrans" cxnId="{E49CE02B-10F8-4BA1-98B8-8A46C6247FDA}">
      <dgm:prSet/>
      <dgm:spPr/>
      <dgm:t>
        <a:bodyPr/>
        <a:lstStyle/>
        <a:p>
          <a:endParaRPr lang="sv-SE"/>
        </a:p>
      </dgm:t>
    </dgm:pt>
    <dgm:pt modelId="{D1AE45A1-904E-4647-A663-AC0ED7959490}" type="sibTrans" cxnId="{E49CE02B-10F8-4BA1-98B8-8A46C6247FDA}">
      <dgm:prSet custT="1"/>
      <dgm:spPr/>
      <dgm:t>
        <a:bodyPr/>
        <a:lstStyle/>
        <a:p>
          <a:endParaRPr lang="sv-SE"/>
        </a:p>
      </dgm:t>
    </dgm:pt>
    <dgm:pt modelId="{FC70B15D-A75B-498A-AFFD-4D467646EC97}">
      <dgm:prSet phldrT="[Text]" custT="1"/>
      <dgm:spPr/>
      <dgm:t>
        <a:bodyPr/>
        <a:lstStyle/>
        <a:p>
          <a:r>
            <a:rPr lang="sv-SE" sz="1200" dirty="0"/>
            <a:t>Sponsorkommitté</a:t>
          </a:r>
        </a:p>
        <a:p>
          <a:r>
            <a:rPr lang="sv-SE" sz="900" dirty="0"/>
            <a:t>Andreas Westholm</a:t>
          </a:r>
        </a:p>
        <a:p>
          <a:r>
            <a:rPr lang="sv-SE" sz="900" dirty="0"/>
            <a:t>Mattias Johansson</a:t>
          </a:r>
        </a:p>
        <a:p>
          <a:r>
            <a:rPr lang="sv-SE" sz="900" dirty="0"/>
            <a:t>Johan Hussfelt</a:t>
          </a:r>
        </a:p>
      </dgm:t>
    </dgm:pt>
    <dgm:pt modelId="{1CC4F612-A4AA-41E9-8CC1-9611D95AA627}" type="parTrans" cxnId="{7D513509-153A-4075-83C7-76EC5897C999}">
      <dgm:prSet/>
      <dgm:spPr/>
      <dgm:t>
        <a:bodyPr/>
        <a:lstStyle/>
        <a:p>
          <a:endParaRPr lang="sv-SE"/>
        </a:p>
      </dgm:t>
    </dgm:pt>
    <dgm:pt modelId="{D852343B-48CE-4109-85C3-4F4A1F9124F4}" type="sibTrans" cxnId="{7D513509-153A-4075-83C7-76EC5897C999}">
      <dgm:prSet custT="1"/>
      <dgm:spPr/>
      <dgm:t>
        <a:bodyPr/>
        <a:lstStyle/>
        <a:p>
          <a:endParaRPr lang="sv-SE"/>
        </a:p>
      </dgm:t>
    </dgm:pt>
    <dgm:pt modelId="{7C132819-08E1-4D4A-A167-FFB5550D9492}">
      <dgm:prSet phldrT="[Text]" custT="1"/>
      <dgm:spPr/>
      <dgm:t>
        <a:bodyPr/>
        <a:lstStyle/>
        <a:p>
          <a:r>
            <a:rPr lang="sv-SE" sz="1100" dirty="0"/>
            <a:t>Domaransvarig</a:t>
          </a:r>
        </a:p>
        <a:p>
          <a:r>
            <a:rPr lang="sv-SE" sz="900" dirty="0"/>
            <a:t>Mikael Eklund</a:t>
          </a:r>
        </a:p>
      </dgm:t>
    </dgm:pt>
    <dgm:pt modelId="{B1198874-D8DE-4DFF-9B57-5BEFAAD6D31A}" type="parTrans" cxnId="{2F4C75DC-E7FD-4D59-A26B-12569F4D13E2}">
      <dgm:prSet/>
      <dgm:spPr/>
      <dgm:t>
        <a:bodyPr/>
        <a:lstStyle/>
        <a:p>
          <a:endParaRPr lang="sv-SE"/>
        </a:p>
      </dgm:t>
    </dgm:pt>
    <dgm:pt modelId="{FF24647B-6956-4541-AD60-07B4045925BD}" type="sibTrans" cxnId="{2F4C75DC-E7FD-4D59-A26B-12569F4D13E2}">
      <dgm:prSet/>
      <dgm:spPr/>
      <dgm:t>
        <a:bodyPr/>
        <a:lstStyle/>
        <a:p>
          <a:endParaRPr lang="sv-SE"/>
        </a:p>
      </dgm:t>
    </dgm:pt>
    <dgm:pt modelId="{0493E7D5-0452-4F86-BBB0-90D937007269}">
      <dgm:prSet phldrT="[Text]" custT="1"/>
      <dgm:spPr/>
      <dgm:t>
        <a:bodyPr/>
        <a:lstStyle/>
        <a:p>
          <a:r>
            <a:rPr lang="sv-SE" sz="1300" dirty="0"/>
            <a:t>Utbildningsansvarig</a:t>
          </a:r>
          <a:br>
            <a:rPr lang="sv-SE" sz="1300" dirty="0"/>
          </a:br>
          <a:r>
            <a:rPr lang="sv-SE" sz="900" dirty="0"/>
            <a:t>Mattias Elovsson</a:t>
          </a:r>
        </a:p>
      </dgm:t>
    </dgm:pt>
    <dgm:pt modelId="{7053ED40-E919-4050-8A6A-ED36FEDDAA03}" type="parTrans" cxnId="{67672980-4859-4D68-8860-2A9F79207147}">
      <dgm:prSet/>
      <dgm:spPr/>
      <dgm:t>
        <a:bodyPr/>
        <a:lstStyle/>
        <a:p>
          <a:endParaRPr lang="sv-SE"/>
        </a:p>
      </dgm:t>
    </dgm:pt>
    <dgm:pt modelId="{0C947311-945E-462E-A4D9-306952622559}" type="sibTrans" cxnId="{67672980-4859-4D68-8860-2A9F79207147}">
      <dgm:prSet/>
      <dgm:spPr/>
      <dgm:t>
        <a:bodyPr/>
        <a:lstStyle/>
        <a:p>
          <a:endParaRPr lang="sv-SE"/>
        </a:p>
      </dgm:t>
    </dgm:pt>
    <dgm:pt modelId="{306860BB-115A-4953-A136-B782AD955C91}">
      <dgm:prSet phldrT="[Text]" custT="1"/>
      <dgm:spPr/>
      <dgm:t>
        <a:bodyPr/>
        <a:lstStyle/>
        <a:p>
          <a:r>
            <a:rPr lang="sv-SE" sz="1300" dirty="0"/>
            <a:t>Ungdomsansvarig</a:t>
          </a:r>
          <a:br>
            <a:rPr lang="sv-SE" sz="1300" dirty="0"/>
          </a:br>
          <a:r>
            <a:rPr lang="sv-SE" sz="900" dirty="0"/>
            <a:t>Maria Rosin</a:t>
          </a:r>
        </a:p>
      </dgm:t>
    </dgm:pt>
    <dgm:pt modelId="{439FBBDF-42FC-47BD-B0E9-141D1C9C3EDC}" type="parTrans" cxnId="{B6326358-65CB-4AC3-8827-2CE0C01B6BE8}">
      <dgm:prSet/>
      <dgm:spPr/>
      <dgm:t>
        <a:bodyPr/>
        <a:lstStyle/>
        <a:p>
          <a:endParaRPr lang="sv-SE"/>
        </a:p>
      </dgm:t>
    </dgm:pt>
    <dgm:pt modelId="{8441476F-25F3-4434-9C9B-EA46228560BC}" type="sibTrans" cxnId="{B6326358-65CB-4AC3-8827-2CE0C01B6BE8}">
      <dgm:prSet/>
      <dgm:spPr/>
      <dgm:t>
        <a:bodyPr/>
        <a:lstStyle/>
        <a:p>
          <a:endParaRPr lang="sv-SE"/>
        </a:p>
      </dgm:t>
    </dgm:pt>
    <dgm:pt modelId="{BB682894-6532-40AB-BB8D-F4589057FE08}">
      <dgm:prSet phldrT="[Text]" custT="1"/>
      <dgm:spPr/>
      <dgm:t>
        <a:bodyPr/>
        <a:lstStyle/>
        <a:p>
          <a:r>
            <a:rPr lang="sv-SE" sz="1300" dirty="0"/>
            <a:t>Tävlingsansvarig</a:t>
          </a:r>
          <a:br>
            <a:rPr lang="sv-SE" sz="1300" dirty="0"/>
          </a:br>
          <a:r>
            <a:rPr lang="sv-SE" sz="900" dirty="0"/>
            <a:t>Torbjörn Hedqvist</a:t>
          </a:r>
        </a:p>
      </dgm:t>
    </dgm:pt>
    <dgm:pt modelId="{A44B3511-D203-4781-B6D2-C353DA6CBF04}" type="parTrans" cxnId="{C8355722-A7D1-4D77-A55C-F2CFAE2CC083}">
      <dgm:prSet/>
      <dgm:spPr/>
      <dgm:t>
        <a:bodyPr/>
        <a:lstStyle/>
        <a:p>
          <a:endParaRPr lang="sv-SE"/>
        </a:p>
      </dgm:t>
    </dgm:pt>
    <dgm:pt modelId="{212540C1-38DD-4F77-9990-E543EE926375}" type="sibTrans" cxnId="{C8355722-A7D1-4D77-A55C-F2CFAE2CC083}">
      <dgm:prSet/>
      <dgm:spPr/>
      <dgm:t>
        <a:bodyPr/>
        <a:lstStyle/>
        <a:p>
          <a:endParaRPr lang="sv-SE"/>
        </a:p>
      </dgm:t>
    </dgm:pt>
    <dgm:pt modelId="{F4F7BE88-3259-460B-845F-ECC67769B3C9}">
      <dgm:prSet phldrT="[Text]" custT="1"/>
      <dgm:spPr/>
      <dgm:t>
        <a:bodyPr/>
        <a:lstStyle/>
        <a:p>
          <a:r>
            <a:rPr lang="sv-SE" sz="1100" dirty="0"/>
            <a:t>Anläggningskommitté</a:t>
          </a:r>
        </a:p>
        <a:p>
          <a:r>
            <a:rPr lang="sv-SE" sz="900" dirty="0"/>
            <a:t>Roland Sköld</a:t>
          </a:r>
        </a:p>
        <a:p>
          <a:endParaRPr lang="sv-SE" sz="900" dirty="0"/>
        </a:p>
        <a:p>
          <a:endParaRPr lang="sv-SE" sz="900" dirty="0"/>
        </a:p>
      </dgm:t>
    </dgm:pt>
    <dgm:pt modelId="{E8EF52C8-F60B-4AF3-9377-0461AE75CFC6}" type="parTrans" cxnId="{8EA6CDA9-DF9D-4BD7-B947-8CF609F74F5A}">
      <dgm:prSet/>
      <dgm:spPr/>
      <dgm:t>
        <a:bodyPr/>
        <a:lstStyle/>
        <a:p>
          <a:endParaRPr lang="sv-SE"/>
        </a:p>
      </dgm:t>
    </dgm:pt>
    <dgm:pt modelId="{911F527D-CDC6-473D-AD7B-1056A19D5334}" type="sibTrans" cxnId="{8EA6CDA9-DF9D-4BD7-B947-8CF609F74F5A}">
      <dgm:prSet/>
      <dgm:spPr/>
      <dgm:t>
        <a:bodyPr/>
        <a:lstStyle/>
        <a:p>
          <a:endParaRPr lang="sv-SE"/>
        </a:p>
      </dgm:t>
    </dgm:pt>
    <dgm:pt modelId="{3EF817C8-E4A8-4B96-BC12-577F7F432666}" type="pres">
      <dgm:prSet presAssocID="{152F46D6-385C-4C70-BA96-67DED3890EAA}" presName="hierChild1" presStyleCnt="0">
        <dgm:presLayoutVars>
          <dgm:orgChart val="1"/>
          <dgm:chPref val="1"/>
          <dgm:dir/>
          <dgm:animOne val="branch"/>
          <dgm:animLvl val="lvl"/>
          <dgm:resizeHandles/>
        </dgm:presLayoutVars>
      </dgm:prSet>
      <dgm:spPr/>
    </dgm:pt>
    <dgm:pt modelId="{C7B7B0EA-FC51-4B43-AA02-53E3FA158453}" type="pres">
      <dgm:prSet presAssocID="{428DE6A7-F18E-4303-8884-1D70F3B883E8}" presName="hierRoot1" presStyleCnt="0">
        <dgm:presLayoutVars>
          <dgm:hierBranch val="init"/>
        </dgm:presLayoutVars>
      </dgm:prSet>
      <dgm:spPr/>
    </dgm:pt>
    <dgm:pt modelId="{D141103F-862D-488A-9F7B-1BA1EFD70275}" type="pres">
      <dgm:prSet presAssocID="{428DE6A7-F18E-4303-8884-1D70F3B883E8}" presName="rootComposite1" presStyleCnt="0"/>
      <dgm:spPr/>
    </dgm:pt>
    <dgm:pt modelId="{7CC6DD94-C9AF-4639-9E1D-DE9951152317}" type="pres">
      <dgm:prSet presAssocID="{428DE6A7-F18E-4303-8884-1D70F3B883E8}" presName="rootText1" presStyleLbl="node0" presStyleIdx="0" presStyleCnt="1" custScaleX="106249" custScaleY="98334" custLinFactNeighborX="400" custLinFactNeighborY="14491">
        <dgm:presLayoutVars>
          <dgm:chPref val="3"/>
        </dgm:presLayoutVars>
      </dgm:prSet>
      <dgm:spPr/>
    </dgm:pt>
    <dgm:pt modelId="{C72AB522-8B90-4697-AC7E-527F5E6364DB}" type="pres">
      <dgm:prSet presAssocID="{428DE6A7-F18E-4303-8884-1D70F3B883E8}" presName="rootConnector1" presStyleLbl="node1" presStyleIdx="0" presStyleCnt="0"/>
      <dgm:spPr/>
    </dgm:pt>
    <dgm:pt modelId="{34F1AD6F-1776-4D6B-8407-B65D37C7E2A1}" type="pres">
      <dgm:prSet presAssocID="{428DE6A7-F18E-4303-8884-1D70F3B883E8}" presName="hierChild2" presStyleCnt="0"/>
      <dgm:spPr/>
    </dgm:pt>
    <dgm:pt modelId="{C0C970F1-1E4C-469B-940B-F1BC5E65CF20}" type="pres">
      <dgm:prSet presAssocID="{1798718B-1805-48DE-A3BF-9A04426FE4F2}" presName="Name37" presStyleLbl="parChTrans1D2" presStyleIdx="0" presStyleCnt="4"/>
      <dgm:spPr/>
    </dgm:pt>
    <dgm:pt modelId="{52C42EB0-CB4E-4C82-A94C-7E28216B864A}" type="pres">
      <dgm:prSet presAssocID="{EE4FD3E2-3447-4512-8C71-5E7F5FFBC87D}" presName="hierRoot2" presStyleCnt="0">
        <dgm:presLayoutVars>
          <dgm:hierBranch val="init"/>
        </dgm:presLayoutVars>
      </dgm:prSet>
      <dgm:spPr/>
    </dgm:pt>
    <dgm:pt modelId="{547AF4FE-F609-44C0-A974-7695B911D6E8}" type="pres">
      <dgm:prSet presAssocID="{EE4FD3E2-3447-4512-8C71-5E7F5FFBC87D}" presName="rootComposite" presStyleCnt="0"/>
      <dgm:spPr/>
    </dgm:pt>
    <dgm:pt modelId="{2FF21209-C108-4F86-94E8-269FA87C0A07}" type="pres">
      <dgm:prSet presAssocID="{EE4FD3E2-3447-4512-8C71-5E7F5FFBC87D}" presName="rootText" presStyleLbl="node2" presStyleIdx="0" presStyleCnt="3" custScaleX="113603" custScaleY="112113">
        <dgm:presLayoutVars>
          <dgm:chPref val="3"/>
        </dgm:presLayoutVars>
      </dgm:prSet>
      <dgm:spPr/>
    </dgm:pt>
    <dgm:pt modelId="{30D18DFF-C000-44D2-A239-D2FDEFEDA97B}" type="pres">
      <dgm:prSet presAssocID="{EE4FD3E2-3447-4512-8C71-5E7F5FFBC87D}" presName="rootConnector" presStyleLbl="node2" presStyleIdx="0" presStyleCnt="3"/>
      <dgm:spPr/>
    </dgm:pt>
    <dgm:pt modelId="{C3448765-B63D-41A9-B3C4-222080EB80CC}" type="pres">
      <dgm:prSet presAssocID="{EE4FD3E2-3447-4512-8C71-5E7F5FFBC87D}" presName="hierChild4" presStyleCnt="0"/>
      <dgm:spPr/>
    </dgm:pt>
    <dgm:pt modelId="{579DE562-15A6-458A-9E26-8E91FC3119A3}" type="pres">
      <dgm:prSet presAssocID="{B1198874-D8DE-4DFF-9B57-5BEFAAD6D31A}" presName="Name37" presStyleLbl="parChTrans1D3" presStyleIdx="0" presStyleCnt="4"/>
      <dgm:spPr/>
    </dgm:pt>
    <dgm:pt modelId="{7D67E1DB-373C-45A3-8A4D-661B04D2C8FC}" type="pres">
      <dgm:prSet presAssocID="{7C132819-08E1-4D4A-A167-FFB5550D9492}" presName="hierRoot2" presStyleCnt="0">
        <dgm:presLayoutVars>
          <dgm:hierBranch val="init"/>
        </dgm:presLayoutVars>
      </dgm:prSet>
      <dgm:spPr/>
    </dgm:pt>
    <dgm:pt modelId="{09542C98-58C8-42CD-8D11-561D5E15EDE8}" type="pres">
      <dgm:prSet presAssocID="{7C132819-08E1-4D4A-A167-FFB5550D9492}" presName="rootComposite" presStyleCnt="0"/>
      <dgm:spPr/>
    </dgm:pt>
    <dgm:pt modelId="{40048703-CAC3-4AF2-A40C-20783A769A2D}" type="pres">
      <dgm:prSet presAssocID="{7C132819-08E1-4D4A-A167-FFB5550D9492}" presName="rootText" presStyleLbl="node3" presStyleIdx="0" presStyleCnt="4" custScaleY="46436" custLinFactNeighborX="485" custLinFactNeighborY="-15151">
        <dgm:presLayoutVars>
          <dgm:chPref val="3"/>
        </dgm:presLayoutVars>
      </dgm:prSet>
      <dgm:spPr/>
    </dgm:pt>
    <dgm:pt modelId="{EAC9EFB4-6861-4DED-8C5A-371FCE45EEDA}" type="pres">
      <dgm:prSet presAssocID="{7C132819-08E1-4D4A-A167-FFB5550D9492}" presName="rootConnector" presStyleLbl="node3" presStyleIdx="0" presStyleCnt="4"/>
      <dgm:spPr/>
    </dgm:pt>
    <dgm:pt modelId="{F4BAA7A0-2A38-4D59-A008-4F5AED9A4AF8}" type="pres">
      <dgm:prSet presAssocID="{7C132819-08E1-4D4A-A167-FFB5550D9492}" presName="hierChild4" presStyleCnt="0"/>
      <dgm:spPr/>
    </dgm:pt>
    <dgm:pt modelId="{8EEDFD4E-0ED5-4C82-B1ED-B51F658B61AA}" type="pres">
      <dgm:prSet presAssocID="{7C132819-08E1-4D4A-A167-FFB5550D9492}" presName="hierChild5" presStyleCnt="0"/>
      <dgm:spPr/>
    </dgm:pt>
    <dgm:pt modelId="{882462B5-C416-479D-9DF6-1E5D37DE5982}" type="pres">
      <dgm:prSet presAssocID="{7053ED40-E919-4050-8A6A-ED36FEDDAA03}" presName="Name37" presStyleLbl="parChTrans1D3" presStyleIdx="1" presStyleCnt="4"/>
      <dgm:spPr/>
    </dgm:pt>
    <dgm:pt modelId="{61E4D102-3684-49EC-9B26-F18E2F47C90A}" type="pres">
      <dgm:prSet presAssocID="{0493E7D5-0452-4F86-BBB0-90D937007269}" presName="hierRoot2" presStyleCnt="0">
        <dgm:presLayoutVars>
          <dgm:hierBranch val="init"/>
        </dgm:presLayoutVars>
      </dgm:prSet>
      <dgm:spPr/>
    </dgm:pt>
    <dgm:pt modelId="{315FDD5C-16F2-4D06-9929-BE55C08A58F2}" type="pres">
      <dgm:prSet presAssocID="{0493E7D5-0452-4F86-BBB0-90D937007269}" presName="rootComposite" presStyleCnt="0"/>
      <dgm:spPr/>
    </dgm:pt>
    <dgm:pt modelId="{21AFB204-521B-498E-8D73-8B245D867221}" type="pres">
      <dgm:prSet presAssocID="{0493E7D5-0452-4F86-BBB0-90D937007269}" presName="rootText" presStyleLbl="node3" presStyleIdx="1" presStyleCnt="4" custScaleY="46436" custLinFactNeighborX="485" custLinFactNeighborY="-15151">
        <dgm:presLayoutVars>
          <dgm:chPref val="3"/>
        </dgm:presLayoutVars>
      </dgm:prSet>
      <dgm:spPr/>
    </dgm:pt>
    <dgm:pt modelId="{F269DED7-3FA3-4489-965E-E1DBBC1E8BBF}" type="pres">
      <dgm:prSet presAssocID="{0493E7D5-0452-4F86-BBB0-90D937007269}" presName="rootConnector" presStyleLbl="node3" presStyleIdx="1" presStyleCnt="4"/>
      <dgm:spPr/>
    </dgm:pt>
    <dgm:pt modelId="{A4D9540F-1212-4CE1-9768-1C30AA3380D4}" type="pres">
      <dgm:prSet presAssocID="{0493E7D5-0452-4F86-BBB0-90D937007269}" presName="hierChild4" presStyleCnt="0"/>
      <dgm:spPr/>
    </dgm:pt>
    <dgm:pt modelId="{FB4736DE-33C2-466F-895C-1C5448FC4C22}" type="pres">
      <dgm:prSet presAssocID="{0493E7D5-0452-4F86-BBB0-90D937007269}" presName="hierChild5" presStyleCnt="0"/>
      <dgm:spPr/>
    </dgm:pt>
    <dgm:pt modelId="{2794B14A-97C6-4D82-B73A-8A8CEA5F1EC3}" type="pres">
      <dgm:prSet presAssocID="{439FBBDF-42FC-47BD-B0E9-141D1C9C3EDC}" presName="Name37" presStyleLbl="parChTrans1D3" presStyleIdx="2" presStyleCnt="4"/>
      <dgm:spPr/>
    </dgm:pt>
    <dgm:pt modelId="{8802F898-26BA-40FA-A5EE-AF9D7C71DB3D}" type="pres">
      <dgm:prSet presAssocID="{306860BB-115A-4953-A136-B782AD955C91}" presName="hierRoot2" presStyleCnt="0">
        <dgm:presLayoutVars>
          <dgm:hierBranch val="init"/>
        </dgm:presLayoutVars>
      </dgm:prSet>
      <dgm:spPr/>
    </dgm:pt>
    <dgm:pt modelId="{A980C6C2-D2D3-4B5E-8988-5515E31CF7E0}" type="pres">
      <dgm:prSet presAssocID="{306860BB-115A-4953-A136-B782AD955C91}" presName="rootComposite" presStyleCnt="0"/>
      <dgm:spPr/>
    </dgm:pt>
    <dgm:pt modelId="{B8DAFE2B-79EC-4D8E-A73B-BAF3EE82639D}" type="pres">
      <dgm:prSet presAssocID="{306860BB-115A-4953-A136-B782AD955C91}" presName="rootText" presStyleLbl="node3" presStyleIdx="2" presStyleCnt="4" custScaleY="46436" custLinFactNeighborX="485" custLinFactNeighborY="-15151">
        <dgm:presLayoutVars>
          <dgm:chPref val="3"/>
        </dgm:presLayoutVars>
      </dgm:prSet>
      <dgm:spPr/>
    </dgm:pt>
    <dgm:pt modelId="{05929491-6424-4DD0-9ADA-3F69ACEA6F7D}" type="pres">
      <dgm:prSet presAssocID="{306860BB-115A-4953-A136-B782AD955C91}" presName="rootConnector" presStyleLbl="node3" presStyleIdx="2" presStyleCnt="4"/>
      <dgm:spPr/>
    </dgm:pt>
    <dgm:pt modelId="{A7F4C8C5-89F1-41FA-A89C-7520D19711A4}" type="pres">
      <dgm:prSet presAssocID="{306860BB-115A-4953-A136-B782AD955C91}" presName="hierChild4" presStyleCnt="0"/>
      <dgm:spPr/>
    </dgm:pt>
    <dgm:pt modelId="{F8F3D090-5E61-4ADC-8150-53A50C9A0778}" type="pres">
      <dgm:prSet presAssocID="{306860BB-115A-4953-A136-B782AD955C91}" presName="hierChild5" presStyleCnt="0"/>
      <dgm:spPr/>
    </dgm:pt>
    <dgm:pt modelId="{E626D2D4-AFB1-415F-A2A4-33660045E69C}" type="pres">
      <dgm:prSet presAssocID="{A44B3511-D203-4781-B6D2-C353DA6CBF04}" presName="Name37" presStyleLbl="parChTrans1D3" presStyleIdx="3" presStyleCnt="4"/>
      <dgm:spPr/>
    </dgm:pt>
    <dgm:pt modelId="{D6C7DB4A-E982-4441-8E9D-704BA0DE1ED3}" type="pres">
      <dgm:prSet presAssocID="{BB682894-6532-40AB-BB8D-F4589057FE08}" presName="hierRoot2" presStyleCnt="0">
        <dgm:presLayoutVars>
          <dgm:hierBranch val="init"/>
        </dgm:presLayoutVars>
      </dgm:prSet>
      <dgm:spPr/>
    </dgm:pt>
    <dgm:pt modelId="{F21FAABC-87C5-4F29-954C-8D7E7DDB2A85}" type="pres">
      <dgm:prSet presAssocID="{BB682894-6532-40AB-BB8D-F4589057FE08}" presName="rootComposite" presStyleCnt="0"/>
      <dgm:spPr/>
    </dgm:pt>
    <dgm:pt modelId="{9662F280-C183-48D5-B377-EAD293784384}" type="pres">
      <dgm:prSet presAssocID="{BB682894-6532-40AB-BB8D-F4589057FE08}" presName="rootText" presStyleLbl="node3" presStyleIdx="3" presStyleCnt="4" custScaleY="46436" custLinFactNeighborX="485" custLinFactNeighborY="-15151">
        <dgm:presLayoutVars>
          <dgm:chPref val="3"/>
        </dgm:presLayoutVars>
      </dgm:prSet>
      <dgm:spPr/>
    </dgm:pt>
    <dgm:pt modelId="{8A35B2B6-3F71-447B-AAB9-9218C3A2172B}" type="pres">
      <dgm:prSet presAssocID="{BB682894-6532-40AB-BB8D-F4589057FE08}" presName="rootConnector" presStyleLbl="node3" presStyleIdx="3" presStyleCnt="4"/>
      <dgm:spPr/>
    </dgm:pt>
    <dgm:pt modelId="{DBC73897-8691-4CE2-A658-2B497B6467C2}" type="pres">
      <dgm:prSet presAssocID="{BB682894-6532-40AB-BB8D-F4589057FE08}" presName="hierChild4" presStyleCnt="0"/>
      <dgm:spPr/>
    </dgm:pt>
    <dgm:pt modelId="{D3FD9E3B-7D41-464F-88C7-D06C808C6422}" type="pres">
      <dgm:prSet presAssocID="{BB682894-6532-40AB-BB8D-F4589057FE08}" presName="hierChild5" presStyleCnt="0"/>
      <dgm:spPr/>
    </dgm:pt>
    <dgm:pt modelId="{16555FE2-C008-46CE-A547-4851054B0F9D}" type="pres">
      <dgm:prSet presAssocID="{EE4FD3E2-3447-4512-8C71-5E7F5FFBC87D}" presName="hierChild5" presStyleCnt="0"/>
      <dgm:spPr/>
    </dgm:pt>
    <dgm:pt modelId="{19127A88-5785-400D-AB9C-92C5001C1F24}" type="pres">
      <dgm:prSet presAssocID="{1CC4F612-A4AA-41E9-8CC1-9611D95AA627}" presName="Name37" presStyleLbl="parChTrans1D2" presStyleIdx="1" presStyleCnt="4"/>
      <dgm:spPr/>
    </dgm:pt>
    <dgm:pt modelId="{FAC86E29-4BD0-4134-B466-A8E526A504B5}" type="pres">
      <dgm:prSet presAssocID="{FC70B15D-A75B-498A-AFFD-4D467646EC97}" presName="hierRoot2" presStyleCnt="0">
        <dgm:presLayoutVars>
          <dgm:hierBranch val="init"/>
        </dgm:presLayoutVars>
      </dgm:prSet>
      <dgm:spPr/>
    </dgm:pt>
    <dgm:pt modelId="{5534ADC7-1B12-4C8C-8344-FBC9ABAF2F69}" type="pres">
      <dgm:prSet presAssocID="{FC70B15D-A75B-498A-AFFD-4D467646EC97}" presName="rootComposite" presStyleCnt="0"/>
      <dgm:spPr/>
    </dgm:pt>
    <dgm:pt modelId="{1D2C2CC7-D9D1-460F-A7FE-DADD1DCEAB51}" type="pres">
      <dgm:prSet presAssocID="{FC70B15D-A75B-498A-AFFD-4D467646EC97}" presName="rootText" presStyleLbl="node2" presStyleIdx="1" presStyleCnt="3" custScaleX="102838" custScaleY="112826">
        <dgm:presLayoutVars>
          <dgm:chPref val="3"/>
        </dgm:presLayoutVars>
      </dgm:prSet>
      <dgm:spPr/>
    </dgm:pt>
    <dgm:pt modelId="{7141328D-2C5A-4C83-958E-70494990B4A3}" type="pres">
      <dgm:prSet presAssocID="{FC70B15D-A75B-498A-AFFD-4D467646EC97}" presName="rootConnector" presStyleLbl="node2" presStyleIdx="1" presStyleCnt="3"/>
      <dgm:spPr/>
    </dgm:pt>
    <dgm:pt modelId="{ECF61796-23C8-4869-A593-CC377C8A7C60}" type="pres">
      <dgm:prSet presAssocID="{FC70B15D-A75B-498A-AFFD-4D467646EC97}" presName="hierChild4" presStyleCnt="0"/>
      <dgm:spPr/>
    </dgm:pt>
    <dgm:pt modelId="{33DBD113-C839-4B86-A267-FCE75E350E21}" type="pres">
      <dgm:prSet presAssocID="{FC70B15D-A75B-498A-AFFD-4D467646EC97}" presName="hierChild5" presStyleCnt="0"/>
      <dgm:spPr/>
    </dgm:pt>
    <dgm:pt modelId="{219059A4-E1CD-4041-9E1A-262D87BBD56D}" type="pres">
      <dgm:prSet presAssocID="{E8EF52C8-F60B-4AF3-9377-0461AE75CFC6}" presName="Name37" presStyleLbl="parChTrans1D2" presStyleIdx="2" presStyleCnt="4"/>
      <dgm:spPr/>
    </dgm:pt>
    <dgm:pt modelId="{C5FCFBEC-5953-4512-A3DA-6AF3B256DC12}" type="pres">
      <dgm:prSet presAssocID="{F4F7BE88-3259-460B-845F-ECC67769B3C9}" presName="hierRoot2" presStyleCnt="0">
        <dgm:presLayoutVars>
          <dgm:hierBranch val="init"/>
        </dgm:presLayoutVars>
      </dgm:prSet>
      <dgm:spPr/>
    </dgm:pt>
    <dgm:pt modelId="{AAF5D5F5-C2CA-4B99-9AD0-480CE4F4EB60}" type="pres">
      <dgm:prSet presAssocID="{F4F7BE88-3259-460B-845F-ECC67769B3C9}" presName="rootComposite" presStyleCnt="0"/>
      <dgm:spPr/>
    </dgm:pt>
    <dgm:pt modelId="{9CC2AC98-5D60-44B8-AA0B-A5900A31CF5E}" type="pres">
      <dgm:prSet presAssocID="{F4F7BE88-3259-460B-845F-ECC67769B3C9}" presName="rootText" presStyleLbl="node2" presStyleIdx="2" presStyleCnt="3" custScaleX="102838" custScaleY="112826">
        <dgm:presLayoutVars>
          <dgm:chPref val="3"/>
        </dgm:presLayoutVars>
      </dgm:prSet>
      <dgm:spPr/>
    </dgm:pt>
    <dgm:pt modelId="{7143CF36-0266-4D56-BB7B-DB2E6CBAB97E}" type="pres">
      <dgm:prSet presAssocID="{F4F7BE88-3259-460B-845F-ECC67769B3C9}" presName="rootConnector" presStyleLbl="node2" presStyleIdx="2" presStyleCnt="3"/>
      <dgm:spPr/>
    </dgm:pt>
    <dgm:pt modelId="{86A96BD0-F9A3-45D0-B130-7E25FE772A5A}" type="pres">
      <dgm:prSet presAssocID="{F4F7BE88-3259-460B-845F-ECC67769B3C9}" presName="hierChild4" presStyleCnt="0"/>
      <dgm:spPr/>
    </dgm:pt>
    <dgm:pt modelId="{31D4DFCD-7090-4895-B0C8-6CBFFB2AB936}" type="pres">
      <dgm:prSet presAssocID="{F4F7BE88-3259-460B-845F-ECC67769B3C9}" presName="hierChild5" presStyleCnt="0"/>
      <dgm:spPr/>
    </dgm:pt>
    <dgm:pt modelId="{8950465E-A334-4E13-8ADE-1B7028798CA3}" type="pres">
      <dgm:prSet presAssocID="{428DE6A7-F18E-4303-8884-1D70F3B883E8}" presName="hierChild3" presStyleCnt="0"/>
      <dgm:spPr/>
    </dgm:pt>
    <dgm:pt modelId="{F1E4D794-3E7C-4C48-929D-347CEA9CF793}" type="pres">
      <dgm:prSet presAssocID="{9AA53AE7-873A-4218-825B-F40126BBE49A}" presName="Name111" presStyleLbl="parChTrans1D2" presStyleIdx="3" presStyleCnt="4"/>
      <dgm:spPr/>
    </dgm:pt>
    <dgm:pt modelId="{E2AC1604-9404-4AE0-98C2-617A5390CDDA}" type="pres">
      <dgm:prSet presAssocID="{5517361C-7E39-4B72-BEFA-8CC8BE9692E2}" presName="hierRoot3" presStyleCnt="0">
        <dgm:presLayoutVars>
          <dgm:hierBranch val="init"/>
        </dgm:presLayoutVars>
      </dgm:prSet>
      <dgm:spPr/>
    </dgm:pt>
    <dgm:pt modelId="{7F8B29FF-D241-4DC3-9405-D6FCA66284A9}" type="pres">
      <dgm:prSet presAssocID="{5517361C-7E39-4B72-BEFA-8CC8BE9692E2}" presName="rootComposite3" presStyleCnt="0"/>
      <dgm:spPr/>
    </dgm:pt>
    <dgm:pt modelId="{BF9D1558-7FDC-4EB1-B259-E95D1C3A9092}" type="pres">
      <dgm:prSet presAssocID="{5517361C-7E39-4B72-BEFA-8CC8BE9692E2}" presName="rootText3" presStyleLbl="asst1" presStyleIdx="0" presStyleCnt="1">
        <dgm:presLayoutVars>
          <dgm:chPref val="3"/>
        </dgm:presLayoutVars>
      </dgm:prSet>
      <dgm:spPr/>
    </dgm:pt>
    <dgm:pt modelId="{A4F7BF7C-F0EC-4CF4-9174-C743FE8D6C97}" type="pres">
      <dgm:prSet presAssocID="{5517361C-7E39-4B72-BEFA-8CC8BE9692E2}" presName="rootConnector3" presStyleLbl="asst1" presStyleIdx="0" presStyleCnt="1"/>
      <dgm:spPr/>
    </dgm:pt>
    <dgm:pt modelId="{3DECDCD1-ECFB-439D-9327-7F3C6CC52C14}" type="pres">
      <dgm:prSet presAssocID="{5517361C-7E39-4B72-BEFA-8CC8BE9692E2}" presName="hierChild6" presStyleCnt="0"/>
      <dgm:spPr/>
    </dgm:pt>
    <dgm:pt modelId="{F6975802-20A4-417B-8FBC-AE4DF18FF143}" type="pres">
      <dgm:prSet presAssocID="{5517361C-7E39-4B72-BEFA-8CC8BE9692E2}" presName="hierChild7" presStyleCnt="0"/>
      <dgm:spPr/>
    </dgm:pt>
  </dgm:ptLst>
  <dgm:cxnLst>
    <dgm:cxn modelId="{DF022B05-A53F-42A6-95B3-AA5CEDA2A33A}" type="presOf" srcId="{B1198874-D8DE-4DFF-9B57-5BEFAAD6D31A}" destId="{579DE562-15A6-458A-9E26-8E91FC3119A3}" srcOrd="0" destOrd="0" presId="urn:microsoft.com/office/officeart/2005/8/layout/orgChart1"/>
    <dgm:cxn modelId="{7D513509-153A-4075-83C7-76EC5897C999}" srcId="{428DE6A7-F18E-4303-8884-1D70F3B883E8}" destId="{FC70B15D-A75B-498A-AFFD-4D467646EC97}" srcOrd="2" destOrd="0" parTransId="{1CC4F612-A4AA-41E9-8CC1-9611D95AA627}" sibTransId="{D852343B-48CE-4109-85C3-4F4A1F9124F4}"/>
    <dgm:cxn modelId="{FB19F714-F2F6-41D2-9301-8ABF7B6A6575}" type="presOf" srcId="{306860BB-115A-4953-A136-B782AD955C91}" destId="{05929491-6424-4DD0-9ADA-3F69ACEA6F7D}" srcOrd="1" destOrd="0" presId="urn:microsoft.com/office/officeart/2005/8/layout/orgChart1"/>
    <dgm:cxn modelId="{C8355722-A7D1-4D77-A55C-F2CFAE2CC083}" srcId="{EE4FD3E2-3447-4512-8C71-5E7F5FFBC87D}" destId="{BB682894-6532-40AB-BB8D-F4589057FE08}" srcOrd="3" destOrd="0" parTransId="{A44B3511-D203-4781-B6D2-C353DA6CBF04}" sibTransId="{212540C1-38DD-4F77-9990-E543EE926375}"/>
    <dgm:cxn modelId="{0D012C29-D9DE-48D4-A80A-A7D38950425C}" type="presOf" srcId="{F4F7BE88-3259-460B-845F-ECC67769B3C9}" destId="{7143CF36-0266-4D56-BB7B-DB2E6CBAB97E}" srcOrd="1" destOrd="0" presId="urn:microsoft.com/office/officeart/2005/8/layout/orgChart1"/>
    <dgm:cxn modelId="{EC43942A-ACCE-4602-93C9-8E952C4AF6FF}" type="presOf" srcId="{7053ED40-E919-4050-8A6A-ED36FEDDAA03}" destId="{882462B5-C416-479D-9DF6-1E5D37DE5982}" srcOrd="0" destOrd="0" presId="urn:microsoft.com/office/officeart/2005/8/layout/orgChart1"/>
    <dgm:cxn modelId="{E49CE02B-10F8-4BA1-98B8-8A46C6247FDA}" srcId="{428DE6A7-F18E-4303-8884-1D70F3B883E8}" destId="{EE4FD3E2-3447-4512-8C71-5E7F5FFBC87D}" srcOrd="1" destOrd="0" parTransId="{1798718B-1805-48DE-A3BF-9A04426FE4F2}" sibTransId="{D1AE45A1-904E-4647-A663-AC0ED7959490}"/>
    <dgm:cxn modelId="{9DD29F2D-1565-4B4E-B58F-3ADD773F60AC}" type="presOf" srcId="{1798718B-1805-48DE-A3BF-9A04426FE4F2}" destId="{C0C970F1-1E4C-469B-940B-F1BC5E65CF20}" srcOrd="0" destOrd="0" presId="urn:microsoft.com/office/officeart/2005/8/layout/orgChart1"/>
    <dgm:cxn modelId="{4BF1E039-1688-4E39-8189-4F8A2DD3852B}" type="presOf" srcId="{428DE6A7-F18E-4303-8884-1D70F3B883E8}" destId="{C72AB522-8B90-4697-AC7E-527F5E6364DB}" srcOrd="1" destOrd="0" presId="urn:microsoft.com/office/officeart/2005/8/layout/orgChart1"/>
    <dgm:cxn modelId="{D0D5B53B-3610-4AB5-92B1-B728F2FAEF3F}" type="presOf" srcId="{1CC4F612-A4AA-41E9-8CC1-9611D95AA627}" destId="{19127A88-5785-400D-AB9C-92C5001C1F24}" srcOrd="0" destOrd="0" presId="urn:microsoft.com/office/officeart/2005/8/layout/orgChart1"/>
    <dgm:cxn modelId="{3A834241-B48C-4459-974E-10CDE2A93AC5}" type="presOf" srcId="{F4F7BE88-3259-460B-845F-ECC67769B3C9}" destId="{9CC2AC98-5D60-44B8-AA0B-A5900A31CF5E}" srcOrd="0" destOrd="0" presId="urn:microsoft.com/office/officeart/2005/8/layout/orgChart1"/>
    <dgm:cxn modelId="{24416E64-5A3B-4BEA-8458-2E53DC66651D}" type="presOf" srcId="{9AA53AE7-873A-4218-825B-F40126BBE49A}" destId="{F1E4D794-3E7C-4C48-929D-347CEA9CF793}" srcOrd="0" destOrd="0" presId="urn:microsoft.com/office/officeart/2005/8/layout/orgChart1"/>
    <dgm:cxn modelId="{90DD9165-334F-48FB-AAFF-8C4A8B0DB0BA}" type="presOf" srcId="{E8EF52C8-F60B-4AF3-9377-0461AE75CFC6}" destId="{219059A4-E1CD-4041-9E1A-262D87BBD56D}" srcOrd="0" destOrd="0" presId="urn:microsoft.com/office/officeart/2005/8/layout/orgChart1"/>
    <dgm:cxn modelId="{83B86067-16CF-4EDA-A9BC-CF20F1DD8B23}" type="presOf" srcId="{A44B3511-D203-4781-B6D2-C353DA6CBF04}" destId="{E626D2D4-AFB1-415F-A2A4-33660045E69C}" srcOrd="0" destOrd="0" presId="urn:microsoft.com/office/officeart/2005/8/layout/orgChart1"/>
    <dgm:cxn modelId="{3B3A7D48-390F-47AC-A838-525860DA8033}" type="presOf" srcId="{5517361C-7E39-4B72-BEFA-8CC8BE9692E2}" destId="{A4F7BF7C-F0EC-4CF4-9174-C743FE8D6C97}" srcOrd="1" destOrd="0" presId="urn:microsoft.com/office/officeart/2005/8/layout/orgChart1"/>
    <dgm:cxn modelId="{D322514E-A076-4129-A12A-B464ED184FF5}" type="presOf" srcId="{BB682894-6532-40AB-BB8D-F4589057FE08}" destId="{9662F280-C183-48D5-B377-EAD293784384}" srcOrd="0" destOrd="0" presId="urn:microsoft.com/office/officeart/2005/8/layout/orgChart1"/>
    <dgm:cxn modelId="{411F656F-6DF0-4F5A-A027-C81DA7DEAE3C}" type="presOf" srcId="{FC70B15D-A75B-498A-AFFD-4D467646EC97}" destId="{1D2C2CC7-D9D1-460F-A7FE-DADD1DCEAB51}" srcOrd="0" destOrd="0" presId="urn:microsoft.com/office/officeart/2005/8/layout/orgChart1"/>
    <dgm:cxn modelId="{72243E71-97F8-4DB8-B866-63E7070ECB77}" type="presOf" srcId="{152F46D6-385C-4C70-BA96-67DED3890EAA}" destId="{3EF817C8-E4A8-4B96-BC12-577F7F432666}" srcOrd="0" destOrd="0" presId="urn:microsoft.com/office/officeart/2005/8/layout/orgChart1"/>
    <dgm:cxn modelId="{B6326358-65CB-4AC3-8827-2CE0C01B6BE8}" srcId="{EE4FD3E2-3447-4512-8C71-5E7F5FFBC87D}" destId="{306860BB-115A-4953-A136-B782AD955C91}" srcOrd="2" destOrd="0" parTransId="{439FBBDF-42FC-47BD-B0E9-141D1C9C3EDC}" sibTransId="{8441476F-25F3-4434-9C9B-EA46228560BC}"/>
    <dgm:cxn modelId="{57259479-1B32-4DE8-AAB7-065493C463B1}" type="presOf" srcId="{0493E7D5-0452-4F86-BBB0-90D937007269}" destId="{F269DED7-3FA3-4489-965E-E1DBBC1E8BBF}" srcOrd="1" destOrd="0" presId="urn:microsoft.com/office/officeart/2005/8/layout/orgChart1"/>
    <dgm:cxn modelId="{67672980-4859-4D68-8860-2A9F79207147}" srcId="{EE4FD3E2-3447-4512-8C71-5E7F5FFBC87D}" destId="{0493E7D5-0452-4F86-BBB0-90D937007269}" srcOrd="1" destOrd="0" parTransId="{7053ED40-E919-4050-8A6A-ED36FEDDAA03}" sibTransId="{0C947311-945E-462E-A4D9-306952622559}"/>
    <dgm:cxn modelId="{A5966E8E-55F8-44B6-A530-3A62EA1D6DFF}" type="presOf" srcId="{BB682894-6532-40AB-BB8D-F4589057FE08}" destId="{8A35B2B6-3F71-447B-AAB9-9218C3A2172B}" srcOrd="1" destOrd="0" presId="urn:microsoft.com/office/officeart/2005/8/layout/orgChart1"/>
    <dgm:cxn modelId="{EA82ACA0-0C26-4522-93D9-0B6BD3CFF369}" type="presOf" srcId="{7C132819-08E1-4D4A-A167-FFB5550D9492}" destId="{EAC9EFB4-6861-4DED-8C5A-371FCE45EEDA}" srcOrd="1" destOrd="0" presId="urn:microsoft.com/office/officeart/2005/8/layout/orgChart1"/>
    <dgm:cxn modelId="{1F6D66A1-2AF2-4C8A-B1C6-A26B53561B0A}" srcId="{152F46D6-385C-4C70-BA96-67DED3890EAA}" destId="{428DE6A7-F18E-4303-8884-1D70F3B883E8}" srcOrd="0" destOrd="0" parTransId="{7329F928-9054-4B12-A8B0-8A9B443356A6}" sibTransId="{FBA6936D-639A-4032-952F-C88B31B75671}"/>
    <dgm:cxn modelId="{FE8C05A5-E894-48FC-B061-001668ED2B44}" srcId="{428DE6A7-F18E-4303-8884-1D70F3B883E8}" destId="{5517361C-7E39-4B72-BEFA-8CC8BE9692E2}" srcOrd="0" destOrd="0" parTransId="{9AA53AE7-873A-4218-825B-F40126BBE49A}" sibTransId="{DD253558-DB10-407B-B1D9-FE3E89C5EA39}"/>
    <dgm:cxn modelId="{8EA6CDA9-DF9D-4BD7-B947-8CF609F74F5A}" srcId="{428DE6A7-F18E-4303-8884-1D70F3B883E8}" destId="{F4F7BE88-3259-460B-845F-ECC67769B3C9}" srcOrd="3" destOrd="0" parTransId="{E8EF52C8-F60B-4AF3-9377-0461AE75CFC6}" sibTransId="{911F527D-CDC6-473D-AD7B-1056A19D5334}"/>
    <dgm:cxn modelId="{959F60AC-5918-4AED-91C2-B6C3EAD939B1}" type="presOf" srcId="{7C132819-08E1-4D4A-A167-FFB5550D9492}" destId="{40048703-CAC3-4AF2-A40C-20783A769A2D}" srcOrd="0" destOrd="0" presId="urn:microsoft.com/office/officeart/2005/8/layout/orgChart1"/>
    <dgm:cxn modelId="{646B81B9-B6D8-48AC-B590-69D8D2D7267D}" type="presOf" srcId="{439FBBDF-42FC-47BD-B0E9-141D1C9C3EDC}" destId="{2794B14A-97C6-4D82-B73A-8A8CEA5F1EC3}" srcOrd="0" destOrd="0" presId="urn:microsoft.com/office/officeart/2005/8/layout/orgChart1"/>
    <dgm:cxn modelId="{95B643C5-9A22-40F0-92A3-6AE742611190}" type="presOf" srcId="{EE4FD3E2-3447-4512-8C71-5E7F5FFBC87D}" destId="{2FF21209-C108-4F86-94E8-269FA87C0A07}" srcOrd="0" destOrd="0" presId="urn:microsoft.com/office/officeart/2005/8/layout/orgChart1"/>
    <dgm:cxn modelId="{04E68FC6-2DC7-41AC-AFC1-68DDBD2BBAEE}" type="presOf" srcId="{FC70B15D-A75B-498A-AFFD-4D467646EC97}" destId="{7141328D-2C5A-4C83-958E-70494990B4A3}" srcOrd="1" destOrd="0" presId="urn:microsoft.com/office/officeart/2005/8/layout/orgChart1"/>
    <dgm:cxn modelId="{E29947CE-0C84-465E-90DD-021FD9681919}" type="presOf" srcId="{0493E7D5-0452-4F86-BBB0-90D937007269}" destId="{21AFB204-521B-498E-8D73-8B245D867221}" srcOrd="0" destOrd="0" presId="urn:microsoft.com/office/officeart/2005/8/layout/orgChart1"/>
    <dgm:cxn modelId="{108E46D1-16D7-4325-A9B6-6A8D916DA386}" type="presOf" srcId="{306860BB-115A-4953-A136-B782AD955C91}" destId="{B8DAFE2B-79EC-4D8E-A73B-BAF3EE82639D}" srcOrd="0" destOrd="0" presId="urn:microsoft.com/office/officeart/2005/8/layout/orgChart1"/>
    <dgm:cxn modelId="{2F4C75DC-E7FD-4D59-A26B-12569F4D13E2}" srcId="{EE4FD3E2-3447-4512-8C71-5E7F5FFBC87D}" destId="{7C132819-08E1-4D4A-A167-FFB5550D9492}" srcOrd="0" destOrd="0" parTransId="{B1198874-D8DE-4DFF-9B57-5BEFAAD6D31A}" sibTransId="{FF24647B-6956-4541-AD60-07B4045925BD}"/>
    <dgm:cxn modelId="{C8D0ECDC-EAE6-4BA1-AF6D-CA54AB702BDF}" type="presOf" srcId="{428DE6A7-F18E-4303-8884-1D70F3B883E8}" destId="{7CC6DD94-C9AF-4639-9E1D-DE9951152317}" srcOrd="0" destOrd="0" presId="urn:microsoft.com/office/officeart/2005/8/layout/orgChart1"/>
    <dgm:cxn modelId="{928B61F5-CA5C-44D7-B1C8-A9AEDBF87762}" type="presOf" srcId="{5517361C-7E39-4B72-BEFA-8CC8BE9692E2}" destId="{BF9D1558-7FDC-4EB1-B259-E95D1C3A9092}" srcOrd="0" destOrd="0" presId="urn:microsoft.com/office/officeart/2005/8/layout/orgChart1"/>
    <dgm:cxn modelId="{7E0374F5-E7D0-4743-B734-D86413D2945E}" type="presOf" srcId="{EE4FD3E2-3447-4512-8C71-5E7F5FFBC87D}" destId="{30D18DFF-C000-44D2-A239-D2FDEFEDA97B}" srcOrd="1" destOrd="0" presId="urn:microsoft.com/office/officeart/2005/8/layout/orgChart1"/>
    <dgm:cxn modelId="{FE833D8D-F1A8-4665-B065-57506991D80B}" type="presParOf" srcId="{3EF817C8-E4A8-4B96-BC12-577F7F432666}" destId="{C7B7B0EA-FC51-4B43-AA02-53E3FA158453}" srcOrd="0" destOrd="0" presId="urn:microsoft.com/office/officeart/2005/8/layout/orgChart1"/>
    <dgm:cxn modelId="{49F9E632-7CA6-4002-B883-196CB589F603}" type="presParOf" srcId="{C7B7B0EA-FC51-4B43-AA02-53E3FA158453}" destId="{D141103F-862D-488A-9F7B-1BA1EFD70275}" srcOrd="0" destOrd="0" presId="urn:microsoft.com/office/officeart/2005/8/layout/orgChart1"/>
    <dgm:cxn modelId="{9A105AD2-DC99-4791-9D68-3A37045FE7FA}" type="presParOf" srcId="{D141103F-862D-488A-9F7B-1BA1EFD70275}" destId="{7CC6DD94-C9AF-4639-9E1D-DE9951152317}" srcOrd="0" destOrd="0" presId="urn:microsoft.com/office/officeart/2005/8/layout/orgChart1"/>
    <dgm:cxn modelId="{01DADD82-1C42-44ED-AC53-ABC085E14553}" type="presParOf" srcId="{D141103F-862D-488A-9F7B-1BA1EFD70275}" destId="{C72AB522-8B90-4697-AC7E-527F5E6364DB}" srcOrd="1" destOrd="0" presId="urn:microsoft.com/office/officeart/2005/8/layout/orgChart1"/>
    <dgm:cxn modelId="{160CC08A-6E4D-4C04-B71A-548F5BA4D7B8}" type="presParOf" srcId="{C7B7B0EA-FC51-4B43-AA02-53E3FA158453}" destId="{34F1AD6F-1776-4D6B-8407-B65D37C7E2A1}" srcOrd="1" destOrd="0" presId="urn:microsoft.com/office/officeart/2005/8/layout/orgChart1"/>
    <dgm:cxn modelId="{DFA6F8EB-D232-421E-B6CE-FCF499B8C355}" type="presParOf" srcId="{34F1AD6F-1776-4D6B-8407-B65D37C7E2A1}" destId="{C0C970F1-1E4C-469B-940B-F1BC5E65CF20}" srcOrd="0" destOrd="0" presId="urn:microsoft.com/office/officeart/2005/8/layout/orgChart1"/>
    <dgm:cxn modelId="{D3866FCC-7B06-4605-811F-7FAFB7541366}" type="presParOf" srcId="{34F1AD6F-1776-4D6B-8407-B65D37C7E2A1}" destId="{52C42EB0-CB4E-4C82-A94C-7E28216B864A}" srcOrd="1" destOrd="0" presId="urn:microsoft.com/office/officeart/2005/8/layout/orgChart1"/>
    <dgm:cxn modelId="{B471C989-893C-4EC0-818B-2C9C6400E45C}" type="presParOf" srcId="{52C42EB0-CB4E-4C82-A94C-7E28216B864A}" destId="{547AF4FE-F609-44C0-A974-7695B911D6E8}" srcOrd="0" destOrd="0" presId="urn:microsoft.com/office/officeart/2005/8/layout/orgChart1"/>
    <dgm:cxn modelId="{4BFC8161-4BC9-4689-B37D-C11F51EA90E1}" type="presParOf" srcId="{547AF4FE-F609-44C0-A974-7695B911D6E8}" destId="{2FF21209-C108-4F86-94E8-269FA87C0A07}" srcOrd="0" destOrd="0" presId="urn:microsoft.com/office/officeart/2005/8/layout/orgChart1"/>
    <dgm:cxn modelId="{57BCBC79-277F-4ECA-B5FE-CC034AA202BA}" type="presParOf" srcId="{547AF4FE-F609-44C0-A974-7695B911D6E8}" destId="{30D18DFF-C000-44D2-A239-D2FDEFEDA97B}" srcOrd="1" destOrd="0" presId="urn:microsoft.com/office/officeart/2005/8/layout/orgChart1"/>
    <dgm:cxn modelId="{7500BE87-CB19-4CF5-8E48-A96B2C10423A}" type="presParOf" srcId="{52C42EB0-CB4E-4C82-A94C-7E28216B864A}" destId="{C3448765-B63D-41A9-B3C4-222080EB80CC}" srcOrd="1" destOrd="0" presId="urn:microsoft.com/office/officeart/2005/8/layout/orgChart1"/>
    <dgm:cxn modelId="{E6720941-A833-49CB-8202-866FED9D935C}" type="presParOf" srcId="{C3448765-B63D-41A9-B3C4-222080EB80CC}" destId="{579DE562-15A6-458A-9E26-8E91FC3119A3}" srcOrd="0" destOrd="0" presId="urn:microsoft.com/office/officeart/2005/8/layout/orgChart1"/>
    <dgm:cxn modelId="{E01517A4-1139-4888-A43E-E6D724E1B8E1}" type="presParOf" srcId="{C3448765-B63D-41A9-B3C4-222080EB80CC}" destId="{7D67E1DB-373C-45A3-8A4D-661B04D2C8FC}" srcOrd="1" destOrd="0" presId="urn:microsoft.com/office/officeart/2005/8/layout/orgChart1"/>
    <dgm:cxn modelId="{DEA6B177-9B8E-40F4-AFAE-7EDF9C574FF6}" type="presParOf" srcId="{7D67E1DB-373C-45A3-8A4D-661B04D2C8FC}" destId="{09542C98-58C8-42CD-8D11-561D5E15EDE8}" srcOrd="0" destOrd="0" presId="urn:microsoft.com/office/officeart/2005/8/layout/orgChart1"/>
    <dgm:cxn modelId="{13AD8451-6FC8-4BB1-A53D-AF4D0F4858A7}" type="presParOf" srcId="{09542C98-58C8-42CD-8D11-561D5E15EDE8}" destId="{40048703-CAC3-4AF2-A40C-20783A769A2D}" srcOrd="0" destOrd="0" presId="urn:microsoft.com/office/officeart/2005/8/layout/orgChart1"/>
    <dgm:cxn modelId="{3417091C-56BC-4353-A734-12CCF9EA9FC5}" type="presParOf" srcId="{09542C98-58C8-42CD-8D11-561D5E15EDE8}" destId="{EAC9EFB4-6861-4DED-8C5A-371FCE45EEDA}" srcOrd="1" destOrd="0" presId="urn:microsoft.com/office/officeart/2005/8/layout/orgChart1"/>
    <dgm:cxn modelId="{7002FB6D-406C-43D4-9455-EBA23C88FE13}" type="presParOf" srcId="{7D67E1DB-373C-45A3-8A4D-661B04D2C8FC}" destId="{F4BAA7A0-2A38-4D59-A008-4F5AED9A4AF8}" srcOrd="1" destOrd="0" presId="urn:microsoft.com/office/officeart/2005/8/layout/orgChart1"/>
    <dgm:cxn modelId="{A7CD4EF5-44CB-4225-8901-0CD4B82D92C1}" type="presParOf" srcId="{7D67E1DB-373C-45A3-8A4D-661B04D2C8FC}" destId="{8EEDFD4E-0ED5-4C82-B1ED-B51F658B61AA}" srcOrd="2" destOrd="0" presId="urn:microsoft.com/office/officeart/2005/8/layout/orgChart1"/>
    <dgm:cxn modelId="{37676DCA-D979-4928-8D52-349CEB96CD15}" type="presParOf" srcId="{C3448765-B63D-41A9-B3C4-222080EB80CC}" destId="{882462B5-C416-479D-9DF6-1E5D37DE5982}" srcOrd="2" destOrd="0" presId="urn:microsoft.com/office/officeart/2005/8/layout/orgChart1"/>
    <dgm:cxn modelId="{5692EDD7-AB9D-4A1B-9B98-497AFA500FDB}" type="presParOf" srcId="{C3448765-B63D-41A9-B3C4-222080EB80CC}" destId="{61E4D102-3684-49EC-9B26-F18E2F47C90A}" srcOrd="3" destOrd="0" presId="urn:microsoft.com/office/officeart/2005/8/layout/orgChart1"/>
    <dgm:cxn modelId="{4EFEB141-02C0-4B63-B784-D81C3D1FE81B}" type="presParOf" srcId="{61E4D102-3684-49EC-9B26-F18E2F47C90A}" destId="{315FDD5C-16F2-4D06-9929-BE55C08A58F2}" srcOrd="0" destOrd="0" presId="urn:microsoft.com/office/officeart/2005/8/layout/orgChart1"/>
    <dgm:cxn modelId="{9ADC4F29-0DC4-412D-A30B-1DC8F344EC5A}" type="presParOf" srcId="{315FDD5C-16F2-4D06-9929-BE55C08A58F2}" destId="{21AFB204-521B-498E-8D73-8B245D867221}" srcOrd="0" destOrd="0" presId="urn:microsoft.com/office/officeart/2005/8/layout/orgChart1"/>
    <dgm:cxn modelId="{EDE39EC5-D779-4042-8911-D28552EC0C98}" type="presParOf" srcId="{315FDD5C-16F2-4D06-9929-BE55C08A58F2}" destId="{F269DED7-3FA3-4489-965E-E1DBBC1E8BBF}" srcOrd="1" destOrd="0" presId="urn:microsoft.com/office/officeart/2005/8/layout/orgChart1"/>
    <dgm:cxn modelId="{C6FFCE57-6DFC-49F6-97CD-4B3EFA526246}" type="presParOf" srcId="{61E4D102-3684-49EC-9B26-F18E2F47C90A}" destId="{A4D9540F-1212-4CE1-9768-1C30AA3380D4}" srcOrd="1" destOrd="0" presId="urn:microsoft.com/office/officeart/2005/8/layout/orgChart1"/>
    <dgm:cxn modelId="{9BFF0A36-01A0-4A36-8768-557870778938}" type="presParOf" srcId="{61E4D102-3684-49EC-9B26-F18E2F47C90A}" destId="{FB4736DE-33C2-466F-895C-1C5448FC4C22}" srcOrd="2" destOrd="0" presId="urn:microsoft.com/office/officeart/2005/8/layout/orgChart1"/>
    <dgm:cxn modelId="{68646727-5325-4046-B80E-7D5F37D8158B}" type="presParOf" srcId="{C3448765-B63D-41A9-B3C4-222080EB80CC}" destId="{2794B14A-97C6-4D82-B73A-8A8CEA5F1EC3}" srcOrd="4" destOrd="0" presId="urn:microsoft.com/office/officeart/2005/8/layout/orgChart1"/>
    <dgm:cxn modelId="{3408312A-D8C7-4A28-B432-517AAB8666F6}" type="presParOf" srcId="{C3448765-B63D-41A9-B3C4-222080EB80CC}" destId="{8802F898-26BA-40FA-A5EE-AF9D7C71DB3D}" srcOrd="5" destOrd="0" presId="urn:microsoft.com/office/officeart/2005/8/layout/orgChart1"/>
    <dgm:cxn modelId="{21F83EE3-1F75-4F4B-A2D7-AA53F810FEED}" type="presParOf" srcId="{8802F898-26BA-40FA-A5EE-AF9D7C71DB3D}" destId="{A980C6C2-D2D3-4B5E-8988-5515E31CF7E0}" srcOrd="0" destOrd="0" presId="urn:microsoft.com/office/officeart/2005/8/layout/orgChart1"/>
    <dgm:cxn modelId="{50BC0FA8-252E-49B4-8DAF-1B229EECDB44}" type="presParOf" srcId="{A980C6C2-D2D3-4B5E-8988-5515E31CF7E0}" destId="{B8DAFE2B-79EC-4D8E-A73B-BAF3EE82639D}" srcOrd="0" destOrd="0" presId="urn:microsoft.com/office/officeart/2005/8/layout/orgChart1"/>
    <dgm:cxn modelId="{A199EF74-4293-4311-AB24-34DFF1DEB6E5}" type="presParOf" srcId="{A980C6C2-D2D3-4B5E-8988-5515E31CF7E0}" destId="{05929491-6424-4DD0-9ADA-3F69ACEA6F7D}" srcOrd="1" destOrd="0" presId="urn:microsoft.com/office/officeart/2005/8/layout/orgChart1"/>
    <dgm:cxn modelId="{FD0B4C5C-3EC9-4ECB-9A1A-C90B87A11F5E}" type="presParOf" srcId="{8802F898-26BA-40FA-A5EE-AF9D7C71DB3D}" destId="{A7F4C8C5-89F1-41FA-A89C-7520D19711A4}" srcOrd="1" destOrd="0" presId="urn:microsoft.com/office/officeart/2005/8/layout/orgChart1"/>
    <dgm:cxn modelId="{09A8DFEE-A15A-48A5-AC46-7C9EE04473BE}" type="presParOf" srcId="{8802F898-26BA-40FA-A5EE-AF9D7C71DB3D}" destId="{F8F3D090-5E61-4ADC-8150-53A50C9A0778}" srcOrd="2" destOrd="0" presId="urn:microsoft.com/office/officeart/2005/8/layout/orgChart1"/>
    <dgm:cxn modelId="{61253F2F-EEF0-464B-83D0-020FFEFD3AC9}" type="presParOf" srcId="{C3448765-B63D-41A9-B3C4-222080EB80CC}" destId="{E626D2D4-AFB1-415F-A2A4-33660045E69C}" srcOrd="6" destOrd="0" presId="urn:microsoft.com/office/officeart/2005/8/layout/orgChart1"/>
    <dgm:cxn modelId="{FBE24DD4-4C82-4B3B-AECB-36A97899AD8A}" type="presParOf" srcId="{C3448765-B63D-41A9-B3C4-222080EB80CC}" destId="{D6C7DB4A-E982-4441-8E9D-704BA0DE1ED3}" srcOrd="7" destOrd="0" presId="urn:microsoft.com/office/officeart/2005/8/layout/orgChart1"/>
    <dgm:cxn modelId="{5CC7AB2D-1185-4D1A-985D-3BC54AD7EC9C}" type="presParOf" srcId="{D6C7DB4A-E982-4441-8E9D-704BA0DE1ED3}" destId="{F21FAABC-87C5-4F29-954C-8D7E7DDB2A85}" srcOrd="0" destOrd="0" presId="urn:microsoft.com/office/officeart/2005/8/layout/orgChart1"/>
    <dgm:cxn modelId="{3CA3BD03-DDF8-47F7-A5C4-C39D75037D75}" type="presParOf" srcId="{F21FAABC-87C5-4F29-954C-8D7E7DDB2A85}" destId="{9662F280-C183-48D5-B377-EAD293784384}" srcOrd="0" destOrd="0" presId="urn:microsoft.com/office/officeart/2005/8/layout/orgChart1"/>
    <dgm:cxn modelId="{BAF5B1C4-8F2E-4DFB-AEFE-B565CD337BFB}" type="presParOf" srcId="{F21FAABC-87C5-4F29-954C-8D7E7DDB2A85}" destId="{8A35B2B6-3F71-447B-AAB9-9218C3A2172B}" srcOrd="1" destOrd="0" presId="urn:microsoft.com/office/officeart/2005/8/layout/orgChart1"/>
    <dgm:cxn modelId="{1ABE0BAF-58E1-4329-B392-1A50A535E2C6}" type="presParOf" srcId="{D6C7DB4A-E982-4441-8E9D-704BA0DE1ED3}" destId="{DBC73897-8691-4CE2-A658-2B497B6467C2}" srcOrd="1" destOrd="0" presId="urn:microsoft.com/office/officeart/2005/8/layout/orgChart1"/>
    <dgm:cxn modelId="{3A867802-5693-465C-AC7E-421D53436725}" type="presParOf" srcId="{D6C7DB4A-E982-4441-8E9D-704BA0DE1ED3}" destId="{D3FD9E3B-7D41-464F-88C7-D06C808C6422}" srcOrd="2" destOrd="0" presId="urn:microsoft.com/office/officeart/2005/8/layout/orgChart1"/>
    <dgm:cxn modelId="{5BBEF40D-31F3-4B05-A6B9-C0167D29FC3C}" type="presParOf" srcId="{52C42EB0-CB4E-4C82-A94C-7E28216B864A}" destId="{16555FE2-C008-46CE-A547-4851054B0F9D}" srcOrd="2" destOrd="0" presId="urn:microsoft.com/office/officeart/2005/8/layout/orgChart1"/>
    <dgm:cxn modelId="{4DA9FEFE-D487-498E-A7B7-3CF8B682E8B6}" type="presParOf" srcId="{34F1AD6F-1776-4D6B-8407-B65D37C7E2A1}" destId="{19127A88-5785-400D-AB9C-92C5001C1F24}" srcOrd="2" destOrd="0" presId="urn:microsoft.com/office/officeart/2005/8/layout/orgChart1"/>
    <dgm:cxn modelId="{5AD79A76-9E84-48FA-A372-E4C5EB00750B}" type="presParOf" srcId="{34F1AD6F-1776-4D6B-8407-B65D37C7E2A1}" destId="{FAC86E29-4BD0-4134-B466-A8E526A504B5}" srcOrd="3" destOrd="0" presId="urn:microsoft.com/office/officeart/2005/8/layout/orgChart1"/>
    <dgm:cxn modelId="{A388D38D-31A9-4FBA-8DB9-DAED5224C9F9}" type="presParOf" srcId="{FAC86E29-4BD0-4134-B466-A8E526A504B5}" destId="{5534ADC7-1B12-4C8C-8344-FBC9ABAF2F69}" srcOrd="0" destOrd="0" presId="urn:microsoft.com/office/officeart/2005/8/layout/orgChart1"/>
    <dgm:cxn modelId="{6D62DAAA-5E8D-4A24-8445-D57654BC5B9C}" type="presParOf" srcId="{5534ADC7-1B12-4C8C-8344-FBC9ABAF2F69}" destId="{1D2C2CC7-D9D1-460F-A7FE-DADD1DCEAB51}" srcOrd="0" destOrd="0" presId="urn:microsoft.com/office/officeart/2005/8/layout/orgChart1"/>
    <dgm:cxn modelId="{B1930F04-7106-421B-A1DC-F331E049F848}" type="presParOf" srcId="{5534ADC7-1B12-4C8C-8344-FBC9ABAF2F69}" destId="{7141328D-2C5A-4C83-958E-70494990B4A3}" srcOrd="1" destOrd="0" presId="urn:microsoft.com/office/officeart/2005/8/layout/orgChart1"/>
    <dgm:cxn modelId="{7866101B-BF74-4B54-9C39-BD2976054493}" type="presParOf" srcId="{FAC86E29-4BD0-4134-B466-A8E526A504B5}" destId="{ECF61796-23C8-4869-A593-CC377C8A7C60}" srcOrd="1" destOrd="0" presId="urn:microsoft.com/office/officeart/2005/8/layout/orgChart1"/>
    <dgm:cxn modelId="{DB0831B1-AD17-407B-AF0C-3E704F46DE71}" type="presParOf" srcId="{FAC86E29-4BD0-4134-B466-A8E526A504B5}" destId="{33DBD113-C839-4B86-A267-FCE75E350E21}" srcOrd="2" destOrd="0" presId="urn:microsoft.com/office/officeart/2005/8/layout/orgChart1"/>
    <dgm:cxn modelId="{CE2FEB10-03E2-4803-A7DF-7446D9D96F49}" type="presParOf" srcId="{34F1AD6F-1776-4D6B-8407-B65D37C7E2A1}" destId="{219059A4-E1CD-4041-9E1A-262D87BBD56D}" srcOrd="4" destOrd="0" presId="urn:microsoft.com/office/officeart/2005/8/layout/orgChart1"/>
    <dgm:cxn modelId="{5DFC04E7-8254-44D6-BACB-0B3423548E76}" type="presParOf" srcId="{34F1AD6F-1776-4D6B-8407-B65D37C7E2A1}" destId="{C5FCFBEC-5953-4512-A3DA-6AF3B256DC12}" srcOrd="5" destOrd="0" presId="urn:microsoft.com/office/officeart/2005/8/layout/orgChart1"/>
    <dgm:cxn modelId="{D3DA5389-BE89-4109-92F1-A14DB074BAB3}" type="presParOf" srcId="{C5FCFBEC-5953-4512-A3DA-6AF3B256DC12}" destId="{AAF5D5F5-C2CA-4B99-9AD0-480CE4F4EB60}" srcOrd="0" destOrd="0" presId="urn:microsoft.com/office/officeart/2005/8/layout/orgChart1"/>
    <dgm:cxn modelId="{E04C2EA9-3692-4613-B772-A1AA49594101}" type="presParOf" srcId="{AAF5D5F5-C2CA-4B99-9AD0-480CE4F4EB60}" destId="{9CC2AC98-5D60-44B8-AA0B-A5900A31CF5E}" srcOrd="0" destOrd="0" presId="urn:microsoft.com/office/officeart/2005/8/layout/orgChart1"/>
    <dgm:cxn modelId="{189946F6-6ECC-4446-9C02-627B474A7157}" type="presParOf" srcId="{AAF5D5F5-C2CA-4B99-9AD0-480CE4F4EB60}" destId="{7143CF36-0266-4D56-BB7B-DB2E6CBAB97E}" srcOrd="1" destOrd="0" presId="urn:microsoft.com/office/officeart/2005/8/layout/orgChart1"/>
    <dgm:cxn modelId="{8E904E42-A19B-4718-84D9-09E0ACFF0355}" type="presParOf" srcId="{C5FCFBEC-5953-4512-A3DA-6AF3B256DC12}" destId="{86A96BD0-F9A3-45D0-B130-7E25FE772A5A}" srcOrd="1" destOrd="0" presId="urn:microsoft.com/office/officeart/2005/8/layout/orgChart1"/>
    <dgm:cxn modelId="{216DB9DB-AF83-49CF-80F9-3928C943E765}" type="presParOf" srcId="{C5FCFBEC-5953-4512-A3DA-6AF3B256DC12}" destId="{31D4DFCD-7090-4895-B0C8-6CBFFB2AB936}" srcOrd="2" destOrd="0" presId="urn:microsoft.com/office/officeart/2005/8/layout/orgChart1"/>
    <dgm:cxn modelId="{75DBCDF7-FF53-4F1F-A19D-2B1EC98D8106}" type="presParOf" srcId="{C7B7B0EA-FC51-4B43-AA02-53E3FA158453}" destId="{8950465E-A334-4E13-8ADE-1B7028798CA3}" srcOrd="2" destOrd="0" presId="urn:microsoft.com/office/officeart/2005/8/layout/orgChart1"/>
    <dgm:cxn modelId="{2ED1D2CC-1C1B-473F-B8B3-A896C61FEC7C}" type="presParOf" srcId="{8950465E-A334-4E13-8ADE-1B7028798CA3}" destId="{F1E4D794-3E7C-4C48-929D-347CEA9CF793}" srcOrd="0" destOrd="0" presId="urn:microsoft.com/office/officeart/2005/8/layout/orgChart1"/>
    <dgm:cxn modelId="{9C39FA76-B821-4536-A858-434B3D6E1013}" type="presParOf" srcId="{8950465E-A334-4E13-8ADE-1B7028798CA3}" destId="{E2AC1604-9404-4AE0-98C2-617A5390CDDA}" srcOrd="1" destOrd="0" presId="urn:microsoft.com/office/officeart/2005/8/layout/orgChart1"/>
    <dgm:cxn modelId="{22541D70-216C-46B6-9938-1DFF2C5597A4}" type="presParOf" srcId="{E2AC1604-9404-4AE0-98C2-617A5390CDDA}" destId="{7F8B29FF-D241-4DC3-9405-D6FCA66284A9}" srcOrd="0" destOrd="0" presId="urn:microsoft.com/office/officeart/2005/8/layout/orgChart1"/>
    <dgm:cxn modelId="{5F797A1C-D509-4B92-9AE5-EE6B8277CF72}" type="presParOf" srcId="{7F8B29FF-D241-4DC3-9405-D6FCA66284A9}" destId="{BF9D1558-7FDC-4EB1-B259-E95D1C3A9092}" srcOrd="0" destOrd="0" presId="urn:microsoft.com/office/officeart/2005/8/layout/orgChart1"/>
    <dgm:cxn modelId="{B508C7EF-6BF5-42F1-81F5-FAC68038F274}" type="presParOf" srcId="{7F8B29FF-D241-4DC3-9405-D6FCA66284A9}" destId="{A4F7BF7C-F0EC-4CF4-9174-C743FE8D6C97}" srcOrd="1" destOrd="0" presId="urn:microsoft.com/office/officeart/2005/8/layout/orgChart1"/>
    <dgm:cxn modelId="{CE299F71-8F63-4989-9715-A9CC81FD43F1}" type="presParOf" srcId="{E2AC1604-9404-4AE0-98C2-617A5390CDDA}" destId="{3DECDCD1-ECFB-439D-9327-7F3C6CC52C14}" srcOrd="1" destOrd="0" presId="urn:microsoft.com/office/officeart/2005/8/layout/orgChart1"/>
    <dgm:cxn modelId="{DBC5F10A-B35A-4971-A44C-4DB92F70B2B8}" type="presParOf" srcId="{E2AC1604-9404-4AE0-98C2-617A5390CDDA}" destId="{F6975802-20A4-417B-8FBC-AE4DF18FF143}"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5D7A13-D0F1-43B2-967D-AE2411313A4B}">
      <dsp:nvSpPr>
        <dsp:cNvPr id="0" name=""/>
        <dsp:cNvSpPr/>
      </dsp:nvSpPr>
      <dsp:spPr>
        <a:xfrm>
          <a:off x="5831340" y="777188"/>
          <a:ext cx="413228" cy="699812"/>
        </a:xfrm>
        <a:custGeom>
          <a:avLst/>
          <a:gdLst/>
          <a:ahLst/>
          <a:cxnLst/>
          <a:rect l="0" t="0" r="0" b="0"/>
          <a:pathLst>
            <a:path>
              <a:moveTo>
                <a:pt x="0" y="0"/>
              </a:moveTo>
              <a:lnTo>
                <a:pt x="0" y="699812"/>
              </a:lnTo>
              <a:lnTo>
                <a:pt x="413228" y="699812"/>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1E4D794-3E7C-4C48-929D-347CEA9CF793}">
      <dsp:nvSpPr>
        <dsp:cNvPr id="0" name=""/>
        <dsp:cNvSpPr/>
      </dsp:nvSpPr>
      <dsp:spPr>
        <a:xfrm>
          <a:off x="5662879" y="777188"/>
          <a:ext cx="168460" cy="699812"/>
        </a:xfrm>
        <a:custGeom>
          <a:avLst/>
          <a:gdLst/>
          <a:ahLst/>
          <a:cxnLst/>
          <a:rect l="0" t="0" r="0" b="0"/>
          <a:pathLst>
            <a:path>
              <a:moveTo>
                <a:pt x="168460" y="0"/>
              </a:moveTo>
              <a:lnTo>
                <a:pt x="168460" y="699812"/>
              </a:lnTo>
              <a:lnTo>
                <a:pt x="0" y="699812"/>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A3828B1-5A77-4E6A-ADD0-FEBED1CD47B0}">
      <dsp:nvSpPr>
        <dsp:cNvPr id="0" name=""/>
        <dsp:cNvSpPr/>
      </dsp:nvSpPr>
      <dsp:spPr>
        <a:xfrm>
          <a:off x="7998763" y="2952295"/>
          <a:ext cx="230514" cy="561253"/>
        </a:xfrm>
        <a:custGeom>
          <a:avLst/>
          <a:gdLst/>
          <a:ahLst/>
          <a:cxnLst/>
          <a:rect l="0" t="0" r="0" b="0"/>
          <a:pathLst>
            <a:path>
              <a:moveTo>
                <a:pt x="0" y="0"/>
              </a:moveTo>
              <a:lnTo>
                <a:pt x="0" y="561253"/>
              </a:lnTo>
              <a:lnTo>
                <a:pt x="230514" y="561253"/>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9127A88-5785-400D-AB9C-92C5001C1F24}">
      <dsp:nvSpPr>
        <dsp:cNvPr id="0" name=""/>
        <dsp:cNvSpPr/>
      </dsp:nvSpPr>
      <dsp:spPr>
        <a:xfrm>
          <a:off x="5831340" y="777188"/>
          <a:ext cx="2782129" cy="1406724"/>
        </a:xfrm>
        <a:custGeom>
          <a:avLst/>
          <a:gdLst/>
          <a:ahLst/>
          <a:cxnLst/>
          <a:rect l="0" t="0" r="0" b="0"/>
          <a:pathLst>
            <a:path>
              <a:moveTo>
                <a:pt x="0" y="0"/>
              </a:moveTo>
              <a:lnTo>
                <a:pt x="0" y="1245364"/>
              </a:lnTo>
              <a:lnTo>
                <a:pt x="2782129" y="1245364"/>
              </a:lnTo>
              <a:lnTo>
                <a:pt x="2782129" y="1406724"/>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D766F2C-D752-404B-9F85-E20A107821ED}">
      <dsp:nvSpPr>
        <dsp:cNvPr id="0" name=""/>
        <dsp:cNvSpPr/>
      </dsp:nvSpPr>
      <dsp:spPr>
        <a:xfrm>
          <a:off x="6139277" y="2952295"/>
          <a:ext cx="230514" cy="543638"/>
        </a:xfrm>
        <a:custGeom>
          <a:avLst/>
          <a:gdLst/>
          <a:ahLst/>
          <a:cxnLst/>
          <a:rect l="0" t="0" r="0" b="0"/>
          <a:pathLst>
            <a:path>
              <a:moveTo>
                <a:pt x="0" y="0"/>
              </a:moveTo>
              <a:lnTo>
                <a:pt x="0" y="543638"/>
              </a:lnTo>
              <a:lnTo>
                <a:pt x="230514" y="543638"/>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D1340B4-DAD5-4A0F-832B-0D37D4093304}">
      <dsp:nvSpPr>
        <dsp:cNvPr id="0" name=""/>
        <dsp:cNvSpPr/>
      </dsp:nvSpPr>
      <dsp:spPr>
        <a:xfrm>
          <a:off x="5831340" y="777188"/>
          <a:ext cx="922643" cy="1406724"/>
        </a:xfrm>
        <a:custGeom>
          <a:avLst/>
          <a:gdLst/>
          <a:ahLst/>
          <a:cxnLst/>
          <a:rect l="0" t="0" r="0" b="0"/>
          <a:pathLst>
            <a:path>
              <a:moveTo>
                <a:pt x="0" y="0"/>
              </a:moveTo>
              <a:lnTo>
                <a:pt x="0" y="1245364"/>
              </a:lnTo>
              <a:lnTo>
                <a:pt x="922643" y="1245364"/>
              </a:lnTo>
              <a:lnTo>
                <a:pt x="922643" y="1406724"/>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9DBBEC4-BE53-4DC8-8125-00B1E9E01492}">
      <dsp:nvSpPr>
        <dsp:cNvPr id="0" name=""/>
        <dsp:cNvSpPr/>
      </dsp:nvSpPr>
      <dsp:spPr>
        <a:xfrm>
          <a:off x="4279790" y="2952295"/>
          <a:ext cx="230514" cy="543638"/>
        </a:xfrm>
        <a:custGeom>
          <a:avLst/>
          <a:gdLst/>
          <a:ahLst/>
          <a:cxnLst/>
          <a:rect l="0" t="0" r="0" b="0"/>
          <a:pathLst>
            <a:path>
              <a:moveTo>
                <a:pt x="0" y="0"/>
              </a:moveTo>
              <a:lnTo>
                <a:pt x="0" y="543638"/>
              </a:lnTo>
              <a:lnTo>
                <a:pt x="230514" y="543638"/>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343C9E6-020D-41ED-B4E4-A28AFA9FA504}">
      <dsp:nvSpPr>
        <dsp:cNvPr id="0" name=""/>
        <dsp:cNvSpPr/>
      </dsp:nvSpPr>
      <dsp:spPr>
        <a:xfrm>
          <a:off x="4894497" y="777188"/>
          <a:ext cx="936842" cy="1406724"/>
        </a:xfrm>
        <a:custGeom>
          <a:avLst/>
          <a:gdLst/>
          <a:ahLst/>
          <a:cxnLst/>
          <a:rect l="0" t="0" r="0" b="0"/>
          <a:pathLst>
            <a:path>
              <a:moveTo>
                <a:pt x="936842" y="0"/>
              </a:moveTo>
              <a:lnTo>
                <a:pt x="936842" y="1245364"/>
              </a:lnTo>
              <a:lnTo>
                <a:pt x="0" y="1245364"/>
              </a:lnTo>
              <a:lnTo>
                <a:pt x="0" y="1406724"/>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2B2DC9E-82A3-4234-B287-043DA2D88741}">
      <dsp:nvSpPr>
        <dsp:cNvPr id="0" name=""/>
        <dsp:cNvSpPr/>
      </dsp:nvSpPr>
      <dsp:spPr>
        <a:xfrm>
          <a:off x="2420304" y="3717873"/>
          <a:ext cx="230514" cy="2368635"/>
        </a:xfrm>
        <a:custGeom>
          <a:avLst/>
          <a:gdLst/>
          <a:ahLst/>
          <a:cxnLst/>
          <a:rect l="0" t="0" r="0" b="0"/>
          <a:pathLst>
            <a:path>
              <a:moveTo>
                <a:pt x="0" y="0"/>
              </a:moveTo>
              <a:lnTo>
                <a:pt x="0" y="2368635"/>
              </a:lnTo>
              <a:lnTo>
                <a:pt x="230514" y="2368635"/>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354ABBD-72EC-4B42-8519-64A23D303B1B}">
      <dsp:nvSpPr>
        <dsp:cNvPr id="0" name=""/>
        <dsp:cNvSpPr/>
      </dsp:nvSpPr>
      <dsp:spPr>
        <a:xfrm>
          <a:off x="2420304" y="3717873"/>
          <a:ext cx="230514" cy="1836672"/>
        </a:xfrm>
        <a:custGeom>
          <a:avLst/>
          <a:gdLst/>
          <a:ahLst/>
          <a:cxnLst/>
          <a:rect l="0" t="0" r="0" b="0"/>
          <a:pathLst>
            <a:path>
              <a:moveTo>
                <a:pt x="0" y="0"/>
              </a:moveTo>
              <a:lnTo>
                <a:pt x="0" y="1836672"/>
              </a:lnTo>
              <a:lnTo>
                <a:pt x="230514" y="1836672"/>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E392C1B-612A-4E09-A71A-DC8798BCE61D}">
      <dsp:nvSpPr>
        <dsp:cNvPr id="0" name=""/>
        <dsp:cNvSpPr/>
      </dsp:nvSpPr>
      <dsp:spPr>
        <a:xfrm>
          <a:off x="2420304" y="3717873"/>
          <a:ext cx="230514" cy="1173320"/>
        </a:xfrm>
        <a:custGeom>
          <a:avLst/>
          <a:gdLst/>
          <a:ahLst/>
          <a:cxnLst/>
          <a:rect l="0" t="0" r="0" b="0"/>
          <a:pathLst>
            <a:path>
              <a:moveTo>
                <a:pt x="0" y="0"/>
              </a:moveTo>
              <a:lnTo>
                <a:pt x="0" y="1173320"/>
              </a:lnTo>
              <a:lnTo>
                <a:pt x="230514" y="1173320"/>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79DE562-15A6-458A-9E26-8E91FC3119A3}">
      <dsp:nvSpPr>
        <dsp:cNvPr id="0" name=""/>
        <dsp:cNvSpPr/>
      </dsp:nvSpPr>
      <dsp:spPr>
        <a:xfrm>
          <a:off x="2420304" y="3717873"/>
          <a:ext cx="230514" cy="501123"/>
        </a:xfrm>
        <a:custGeom>
          <a:avLst/>
          <a:gdLst/>
          <a:ahLst/>
          <a:cxnLst/>
          <a:rect l="0" t="0" r="0" b="0"/>
          <a:pathLst>
            <a:path>
              <a:moveTo>
                <a:pt x="0" y="0"/>
              </a:moveTo>
              <a:lnTo>
                <a:pt x="0" y="501123"/>
              </a:lnTo>
              <a:lnTo>
                <a:pt x="230514" y="501123"/>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65ACF99-EAC3-4171-BB17-23AA6F2F489A}">
      <dsp:nvSpPr>
        <dsp:cNvPr id="0" name=""/>
        <dsp:cNvSpPr/>
      </dsp:nvSpPr>
      <dsp:spPr>
        <a:xfrm>
          <a:off x="2989290" y="2952295"/>
          <a:ext cx="91440" cy="322720"/>
        </a:xfrm>
        <a:custGeom>
          <a:avLst/>
          <a:gdLst/>
          <a:ahLst/>
          <a:cxnLst/>
          <a:rect l="0" t="0" r="0" b="0"/>
          <a:pathLst>
            <a:path>
              <a:moveTo>
                <a:pt x="45720" y="0"/>
              </a:moveTo>
              <a:lnTo>
                <a:pt x="45720" y="322720"/>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0C970F1-1E4C-469B-940B-F1BC5E65CF20}">
      <dsp:nvSpPr>
        <dsp:cNvPr id="0" name=""/>
        <dsp:cNvSpPr/>
      </dsp:nvSpPr>
      <dsp:spPr>
        <a:xfrm>
          <a:off x="3035010" y="777188"/>
          <a:ext cx="2796329" cy="1406724"/>
        </a:xfrm>
        <a:custGeom>
          <a:avLst/>
          <a:gdLst/>
          <a:ahLst/>
          <a:cxnLst/>
          <a:rect l="0" t="0" r="0" b="0"/>
          <a:pathLst>
            <a:path>
              <a:moveTo>
                <a:pt x="2796329" y="0"/>
              </a:moveTo>
              <a:lnTo>
                <a:pt x="2796329" y="1245364"/>
              </a:lnTo>
              <a:lnTo>
                <a:pt x="0" y="1245364"/>
              </a:lnTo>
              <a:lnTo>
                <a:pt x="0" y="1406724"/>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CC6DD94-C9AF-4639-9E1D-DE9951152317}">
      <dsp:nvSpPr>
        <dsp:cNvPr id="0" name=""/>
        <dsp:cNvSpPr/>
      </dsp:nvSpPr>
      <dsp:spPr>
        <a:xfrm>
          <a:off x="5062957" y="8805"/>
          <a:ext cx="1536765" cy="768382"/>
        </a:xfrm>
        <a:prstGeom prst="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sv-SE" sz="1200" kern="1200" dirty="0"/>
            <a:t>Styrelse</a:t>
          </a:r>
          <a:br>
            <a:rPr lang="sv-SE" sz="1200" kern="1200" dirty="0"/>
          </a:br>
          <a:endParaRPr lang="sv-SE" sz="1200" kern="1200" dirty="0"/>
        </a:p>
      </dsp:txBody>
      <dsp:txXfrm>
        <a:off x="5062957" y="8805"/>
        <a:ext cx="1536765" cy="768382"/>
      </dsp:txXfrm>
    </dsp:sp>
    <dsp:sp modelId="{2FF21209-C108-4F86-94E8-269FA87C0A07}">
      <dsp:nvSpPr>
        <dsp:cNvPr id="0" name=""/>
        <dsp:cNvSpPr/>
      </dsp:nvSpPr>
      <dsp:spPr>
        <a:xfrm>
          <a:off x="2266628" y="2183912"/>
          <a:ext cx="1536765" cy="768382"/>
        </a:xfrm>
        <a:prstGeom prst="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sv-SE" sz="1100" kern="1200" dirty="0"/>
            <a:t>Fotbollskommitté </a:t>
          </a:r>
        </a:p>
      </dsp:txBody>
      <dsp:txXfrm>
        <a:off x="2266628" y="2183912"/>
        <a:ext cx="1536765" cy="768382"/>
      </dsp:txXfrm>
    </dsp:sp>
    <dsp:sp modelId="{56149822-B367-448F-9A85-EA8CCEDCD960}">
      <dsp:nvSpPr>
        <dsp:cNvPr id="0" name=""/>
        <dsp:cNvSpPr/>
      </dsp:nvSpPr>
      <dsp:spPr>
        <a:xfrm>
          <a:off x="2266628" y="3275016"/>
          <a:ext cx="1536765" cy="442857"/>
        </a:xfrm>
        <a:prstGeom prst="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sv-SE" sz="1100" kern="1200" dirty="0"/>
            <a:t>Ledare och/eller föräldrar från lagen</a:t>
          </a:r>
        </a:p>
      </dsp:txBody>
      <dsp:txXfrm>
        <a:off x="2266628" y="3275016"/>
        <a:ext cx="1536765" cy="442857"/>
      </dsp:txXfrm>
    </dsp:sp>
    <dsp:sp modelId="{40048703-CAC3-4AF2-A40C-20783A769A2D}">
      <dsp:nvSpPr>
        <dsp:cNvPr id="0" name=""/>
        <dsp:cNvSpPr/>
      </dsp:nvSpPr>
      <dsp:spPr>
        <a:xfrm>
          <a:off x="2650819" y="4040594"/>
          <a:ext cx="1536765" cy="356806"/>
        </a:xfrm>
        <a:prstGeom prst="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sv-SE" sz="1100" kern="1200" dirty="0"/>
            <a:t>Domaransvarig</a:t>
          </a:r>
        </a:p>
      </dsp:txBody>
      <dsp:txXfrm>
        <a:off x="2650819" y="4040594"/>
        <a:ext cx="1536765" cy="356806"/>
      </dsp:txXfrm>
    </dsp:sp>
    <dsp:sp modelId="{6CA1FE52-7530-4AB0-8051-6D61919BF1B9}">
      <dsp:nvSpPr>
        <dsp:cNvPr id="0" name=""/>
        <dsp:cNvSpPr/>
      </dsp:nvSpPr>
      <dsp:spPr>
        <a:xfrm>
          <a:off x="2650819" y="4720121"/>
          <a:ext cx="1536765" cy="342145"/>
        </a:xfrm>
        <a:prstGeom prst="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sv-SE" sz="1100" kern="1200" dirty="0"/>
            <a:t>Utbildningsansvarig</a:t>
          </a:r>
          <a:br>
            <a:rPr lang="sv-SE" sz="1100" kern="1200" dirty="0"/>
          </a:br>
          <a:endParaRPr lang="sv-SE" sz="1100" kern="1200" dirty="0"/>
        </a:p>
      </dsp:txBody>
      <dsp:txXfrm>
        <a:off x="2650819" y="4720121"/>
        <a:ext cx="1536765" cy="342145"/>
      </dsp:txXfrm>
    </dsp:sp>
    <dsp:sp modelId="{F3E7BE0A-4C90-440A-941A-9F5E1AE5B46E}">
      <dsp:nvSpPr>
        <dsp:cNvPr id="0" name=""/>
        <dsp:cNvSpPr/>
      </dsp:nvSpPr>
      <dsp:spPr>
        <a:xfrm>
          <a:off x="2650819" y="5384987"/>
          <a:ext cx="1536765" cy="339118"/>
        </a:xfrm>
        <a:prstGeom prst="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sv-SE" sz="1100" kern="1200" dirty="0"/>
            <a:t>Ungdomsansvarig</a:t>
          </a:r>
          <a:br>
            <a:rPr lang="sv-SE" sz="1100" kern="1200" dirty="0"/>
          </a:br>
          <a:endParaRPr lang="sv-SE" sz="1100" kern="1200" dirty="0"/>
        </a:p>
      </dsp:txBody>
      <dsp:txXfrm>
        <a:off x="2650819" y="5384987"/>
        <a:ext cx="1536765" cy="339118"/>
      </dsp:txXfrm>
    </dsp:sp>
    <dsp:sp modelId="{4A55581A-77C9-4E47-86A6-8F83B2C2AC01}">
      <dsp:nvSpPr>
        <dsp:cNvPr id="0" name=""/>
        <dsp:cNvSpPr/>
      </dsp:nvSpPr>
      <dsp:spPr>
        <a:xfrm>
          <a:off x="2650819" y="5915571"/>
          <a:ext cx="1520506" cy="341876"/>
        </a:xfrm>
        <a:prstGeom prst="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sv-SE" sz="1100" kern="1200" dirty="0"/>
            <a:t>Tävlingsansvarig</a:t>
          </a:r>
          <a:br>
            <a:rPr lang="sv-SE" sz="1100" kern="1200" dirty="0"/>
          </a:br>
          <a:endParaRPr lang="sv-SE" sz="1100" kern="1200" dirty="0"/>
        </a:p>
      </dsp:txBody>
      <dsp:txXfrm>
        <a:off x="2650819" y="5915571"/>
        <a:ext cx="1520506" cy="341876"/>
      </dsp:txXfrm>
    </dsp:sp>
    <dsp:sp modelId="{F4A23E05-6E27-444C-80BD-5D84ECEEB8B3}">
      <dsp:nvSpPr>
        <dsp:cNvPr id="0" name=""/>
        <dsp:cNvSpPr/>
      </dsp:nvSpPr>
      <dsp:spPr>
        <a:xfrm>
          <a:off x="4126114" y="2183912"/>
          <a:ext cx="1536765" cy="768382"/>
        </a:xfrm>
        <a:prstGeom prst="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sv-SE" sz="1100" kern="1200" dirty="0"/>
            <a:t>Anläggningskommitté</a:t>
          </a:r>
        </a:p>
      </dsp:txBody>
      <dsp:txXfrm>
        <a:off x="4126114" y="2183912"/>
        <a:ext cx="1536765" cy="768382"/>
      </dsp:txXfrm>
    </dsp:sp>
    <dsp:sp modelId="{51AC626C-2694-48FD-9910-3625C14C38BC}">
      <dsp:nvSpPr>
        <dsp:cNvPr id="0" name=""/>
        <dsp:cNvSpPr/>
      </dsp:nvSpPr>
      <dsp:spPr>
        <a:xfrm>
          <a:off x="4510305" y="3275016"/>
          <a:ext cx="1536765" cy="441835"/>
        </a:xfrm>
        <a:prstGeom prst="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sv-SE" sz="1100" kern="1200" dirty="0"/>
            <a:t>Föräldrarepresentanter från lagen </a:t>
          </a:r>
        </a:p>
      </dsp:txBody>
      <dsp:txXfrm>
        <a:off x="4510305" y="3275016"/>
        <a:ext cx="1536765" cy="441835"/>
      </dsp:txXfrm>
    </dsp:sp>
    <dsp:sp modelId="{5ABDB90C-3E13-438B-945C-145349B76600}">
      <dsp:nvSpPr>
        <dsp:cNvPr id="0" name=""/>
        <dsp:cNvSpPr/>
      </dsp:nvSpPr>
      <dsp:spPr>
        <a:xfrm>
          <a:off x="5985600" y="2183912"/>
          <a:ext cx="1536765" cy="768382"/>
        </a:xfrm>
        <a:prstGeom prst="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sv-SE" sz="1100" kern="1200" dirty="0"/>
            <a:t>Arrangemangskommitté </a:t>
          </a:r>
        </a:p>
      </dsp:txBody>
      <dsp:txXfrm>
        <a:off x="5985600" y="2183912"/>
        <a:ext cx="1536765" cy="768382"/>
      </dsp:txXfrm>
    </dsp:sp>
    <dsp:sp modelId="{23074077-188D-4481-A2FA-767C01FE7D77}">
      <dsp:nvSpPr>
        <dsp:cNvPr id="0" name=""/>
        <dsp:cNvSpPr/>
      </dsp:nvSpPr>
      <dsp:spPr>
        <a:xfrm>
          <a:off x="6369792" y="3275016"/>
          <a:ext cx="1536765" cy="441835"/>
        </a:xfrm>
        <a:prstGeom prst="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sv-SE" sz="1100" kern="1200" dirty="0"/>
            <a:t>Föräldrarepresentanter från </a:t>
          </a:r>
          <a:r>
            <a:rPr lang="sv-SE" sz="1100" b="1" kern="1200" dirty="0"/>
            <a:t>alla</a:t>
          </a:r>
          <a:r>
            <a:rPr lang="sv-SE" sz="1100" kern="1200" dirty="0"/>
            <a:t> lag</a:t>
          </a:r>
        </a:p>
      </dsp:txBody>
      <dsp:txXfrm>
        <a:off x="6369792" y="3275016"/>
        <a:ext cx="1536765" cy="441835"/>
      </dsp:txXfrm>
    </dsp:sp>
    <dsp:sp modelId="{1D2C2CC7-D9D1-460F-A7FE-DADD1DCEAB51}">
      <dsp:nvSpPr>
        <dsp:cNvPr id="0" name=""/>
        <dsp:cNvSpPr/>
      </dsp:nvSpPr>
      <dsp:spPr>
        <a:xfrm>
          <a:off x="7845086" y="2183912"/>
          <a:ext cx="1536765" cy="768382"/>
        </a:xfrm>
        <a:prstGeom prst="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sv-SE" sz="1100" kern="1200" dirty="0"/>
            <a:t>Sponsorkommitté </a:t>
          </a:r>
        </a:p>
      </dsp:txBody>
      <dsp:txXfrm>
        <a:off x="7845086" y="2183912"/>
        <a:ext cx="1536765" cy="768382"/>
      </dsp:txXfrm>
    </dsp:sp>
    <dsp:sp modelId="{1DF3D560-EB38-4171-BE1E-39B3CA805EBE}">
      <dsp:nvSpPr>
        <dsp:cNvPr id="0" name=""/>
        <dsp:cNvSpPr/>
      </dsp:nvSpPr>
      <dsp:spPr>
        <a:xfrm>
          <a:off x="8229278" y="3275016"/>
          <a:ext cx="1536765" cy="477065"/>
        </a:xfrm>
        <a:prstGeom prst="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sv-SE" sz="1100" kern="1200" dirty="0"/>
            <a:t>Föräldrarepresentanter från lagen</a:t>
          </a:r>
        </a:p>
      </dsp:txBody>
      <dsp:txXfrm>
        <a:off x="8229278" y="3275016"/>
        <a:ext cx="1536765" cy="477065"/>
      </dsp:txXfrm>
    </dsp:sp>
    <dsp:sp modelId="{BF9D1558-7FDC-4EB1-B259-E95D1C3A9092}">
      <dsp:nvSpPr>
        <dsp:cNvPr id="0" name=""/>
        <dsp:cNvSpPr/>
      </dsp:nvSpPr>
      <dsp:spPr>
        <a:xfrm>
          <a:off x="4126114" y="1092809"/>
          <a:ext cx="1536765" cy="768382"/>
        </a:xfrm>
        <a:prstGeom prst="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sv-SE" sz="1100" kern="1200" dirty="0"/>
            <a:t>Kansli</a:t>
          </a:r>
        </a:p>
        <a:p>
          <a:pPr marL="0" lvl="0" indent="0" algn="ctr" defTabSz="488950">
            <a:lnSpc>
              <a:spcPct val="90000"/>
            </a:lnSpc>
            <a:spcBef>
              <a:spcPct val="0"/>
            </a:spcBef>
            <a:spcAft>
              <a:spcPct val="35000"/>
            </a:spcAft>
            <a:buNone/>
          </a:pPr>
          <a:r>
            <a:rPr lang="sv-SE" sz="1100" kern="1200" dirty="0"/>
            <a:t>Vaktmästare</a:t>
          </a:r>
        </a:p>
      </dsp:txBody>
      <dsp:txXfrm>
        <a:off x="4126114" y="1092809"/>
        <a:ext cx="1536765" cy="768382"/>
      </dsp:txXfrm>
    </dsp:sp>
    <dsp:sp modelId="{55B9F476-E73C-481F-AC81-E476025D6301}">
      <dsp:nvSpPr>
        <dsp:cNvPr id="0" name=""/>
        <dsp:cNvSpPr/>
      </dsp:nvSpPr>
      <dsp:spPr>
        <a:xfrm>
          <a:off x="6244568" y="1302889"/>
          <a:ext cx="1018829" cy="348223"/>
        </a:xfrm>
        <a:prstGeom prst="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sv-SE" sz="1100" kern="1200" dirty="0"/>
            <a:t>Hemsida</a:t>
          </a:r>
        </a:p>
      </dsp:txBody>
      <dsp:txXfrm>
        <a:off x="6244568" y="1302889"/>
        <a:ext cx="1018829" cy="34822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E4D794-3E7C-4C48-929D-347CEA9CF793}">
      <dsp:nvSpPr>
        <dsp:cNvPr id="0" name=""/>
        <dsp:cNvSpPr/>
      </dsp:nvSpPr>
      <dsp:spPr>
        <a:xfrm>
          <a:off x="5837046" y="964585"/>
          <a:ext cx="186119" cy="661739"/>
        </a:xfrm>
        <a:custGeom>
          <a:avLst/>
          <a:gdLst/>
          <a:ahLst/>
          <a:cxnLst/>
          <a:rect l="0" t="0" r="0" b="0"/>
          <a:pathLst>
            <a:path>
              <a:moveTo>
                <a:pt x="186119" y="0"/>
              </a:moveTo>
              <a:lnTo>
                <a:pt x="186119" y="661739"/>
              </a:lnTo>
              <a:lnTo>
                <a:pt x="0" y="661739"/>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19059A4-E1CD-4041-9E1A-262D87BBD56D}">
      <dsp:nvSpPr>
        <dsp:cNvPr id="0" name=""/>
        <dsp:cNvSpPr/>
      </dsp:nvSpPr>
      <dsp:spPr>
        <a:xfrm>
          <a:off x="6023166" y="964585"/>
          <a:ext cx="2199632" cy="1447197"/>
        </a:xfrm>
        <a:custGeom>
          <a:avLst/>
          <a:gdLst/>
          <a:ahLst/>
          <a:cxnLst/>
          <a:rect l="0" t="0" r="0" b="0"/>
          <a:pathLst>
            <a:path>
              <a:moveTo>
                <a:pt x="0" y="0"/>
              </a:moveTo>
              <a:lnTo>
                <a:pt x="0" y="1267908"/>
              </a:lnTo>
              <a:lnTo>
                <a:pt x="2199632" y="1267908"/>
              </a:lnTo>
              <a:lnTo>
                <a:pt x="2199632" y="1447197"/>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9127A88-5785-400D-AB9C-92C5001C1F24}">
      <dsp:nvSpPr>
        <dsp:cNvPr id="0" name=""/>
        <dsp:cNvSpPr/>
      </dsp:nvSpPr>
      <dsp:spPr>
        <a:xfrm>
          <a:off x="5977446" y="964585"/>
          <a:ext cx="91440" cy="1447197"/>
        </a:xfrm>
        <a:custGeom>
          <a:avLst/>
          <a:gdLst/>
          <a:ahLst/>
          <a:cxnLst/>
          <a:rect l="0" t="0" r="0" b="0"/>
          <a:pathLst>
            <a:path>
              <a:moveTo>
                <a:pt x="45720" y="0"/>
              </a:moveTo>
              <a:lnTo>
                <a:pt x="45720" y="1267908"/>
              </a:lnTo>
              <a:lnTo>
                <a:pt x="130797" y="1267908"/>
              </a:lnTo>
              <a:lnTo>
                <a:pt x="130797" y="1447197"/>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626D2D4-AFB1-415F-A2A4-33660045E69C}">
      <dsp:nvSpPr>
        <dsp:cNvPr id="0" name=""/>
        <dsp:cNvSpPr/>
      </dsp:nvSpPr>
      <dsp:spPr>
        <a:xfrm>
          <a:off x="3125864" y="3368957"/>
          <a:ext cx="299250" cy="2692541"/>
        </a:xfrm>
        <a:custGeom>
          <a:avLst/>
          <a:gdLst/>
          <a:ahLst/>
          <a:cxnLst/>
          <a:rect l="0" t="0" r="0" b="0"/>
          <a:pathLst>
            <a:path>
              <a:moveTo>
                <a:pt x="0" y="0"/>
              </a:moveTo>
              <a:lnTo>
                <a:pt x="0" y="2692541"/>
              </a:lnTo>
              <a:lnTo>
                <a:pt x="299250" y="2692541"/>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794B14A-97C6-4D82-B73A-8A8CEA5F1EC3}">
      <dsp:nvSpPr>
        <dsp:cNvPr id="0" name=""/>
        <dsp:cNvSpPr/>
      </dsp:nvSpPr>
      <dsp:spPr>
        <a:xfrm>
          <a:off x="3125864" y="3368957"/>
          <a:ext cx="299250" cy="1937511"/>
        </a:xfrm>
        <a:custGeom>
          <a:avLst/>
          <a:gdLst/>
          <a:ahLst/>
          <a:cxnLst/>
          <a:rect l="0" t="0" r="0" b="0"/>
          <a:pathLst>
            <a:path>
              <a:moveTo>
                <a:pt x="0" y="0"/>
              </a:moveTo>
              <a:lnTo>
                <a:pt x="0" y="1937511"/>
              </a:lnTo>
              <a:lnTo>
                <a:pt x="299250" y="1937511"/>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82462B5-C416-479D-9DF6-1E5D37DE5982}">
      <dsp:nvSpPr>
        <dsp:cNvPr id="0" name=""/>
        <dsp:cNvSpPr/>
      </dsp:nvSpPr>
      <dsp:spPr>
        <a:xfrm>
          <a:off x="3125864" y="3368957"/>
          <a:ext cx="299250" cy="1182481"/>
        </a:xfrm>
        <a:custGeom>
          <a:avLst/>
          <a:gdLst/>
          <a:ahLst/>
          <a:cxnLst/>
          <a:rect l="0" t="0" r="0" b="0"/>
          <a:pathLst>
            <a:path>
              <a:moveTo>
                <a:pt x="0" y="0"/>
              </a:moveTo>
              <a:lnTo>
                <a:pt x="0" y="1182481"/>
              </a:lnTo>
              <a:lnTo>
                <a:pt x="299250" y="1182481"/>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79DE562-15A6-458A-9E26-8E91FC3119A3}">
      <dsp:nvSpPr>
        <dsp:cNvPr id="0" name=""/>
        <dsp:cNvSpPr/>
      </dsp:nvSpPr>
      <dsp:spPr>
        <a:xfrm>
          <a:off x="3125864" y="3368957"/>
          <a:ext cx="299250" cy="427451"/>
        </a:xfrm>
        <a:custGeom>
          <a:avLst/>
          <a:gdLst/>
          <a:ahLst/>
          <a:cxnLst/>
          <a:rect l="0" t="0" r="0" b="0"/>
          <a:pathLst>
            <a:path>
              <a:moveTo>
                <a:pt x="0" y="0"/>
              </a:moveTo>
              <a:lnTo>
                <a:pt x="0" y="427451"/>
              </a:lnTo>
              <a:lnTo>
                <a:pt x="299250" y="427451"/>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0C970F1-1E4C-469B-940B-F1BC5E65CF20}">
      <dsp:nvSpPr>
        <dsp:cNvPr id="0" name=""/>
        <dsp:cNvSpPr/>
      </dsp:nvSpPr>
      <dsp:spPr>
        <a:xfrm>
          <a:off x="3901780" y="964585"/>
          <a:ext cx="2121385" cy="1447197"/>
        </a:xfrm>
        <a:custGeom>
          <a:avLst/>
          <a:gdLst/>
          <a:ahLst/>
          <a:cxnLst/>
          <a:rect l="0" t="0" r="0" b="0"/>
          <a:pathLst>
            <a:path>
              <a:moveTo>
                <a:pt x="2121385" y="0"/>
              </a:moveTo>
              <a:lnTo>
                <a:pt x="2121385" y="1267908"/>
              </a:lnTo>
              <a:lnTo>
                <a:pt x="0" y="1267908"/>
              </a:lnTo>
              <a:lnTo>
                <a:pt x="0" y="1447197"/>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CC6DD94-C9AF-4639-9E1D-DE9951152317}">
      <dsp:nvSpPr>
        <dsp:cNvPr id="0" name=""/>
        <dsp:cNvSpPr/>
      </dsp:nvSpPr>
      <dsp:spPr>
        <a:xfrm>
          <a:off x="5116056" y="125050"/>
          <a:ext cx="1814219" cy="839534"/>
        </a:xfrm>
        <a:prstGeom prst="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sv-SE" sz="1200" kern="1200" dirty="0"/>
            <a:t>Styrelse</a:t>
          </a:r>
          <a:br>
            <a:rPr lang="sv-SE" sz="900" kern="1200" dirty="0"/>
          </a:br>
          <a:r>
            <a:rPr lang="sv-SE" sz="900" kern="1200" dirty="0"/>
            <a:t> </a:t>
          </a:r>
        </a:p>
      </dsp:txBody>
      <dsp:txXfrm>
        <a:off x="5116056" y="125050"/>
        <a:ext cx="1814219" cy="839534"/>
      </dsp:txXfrm>
    </dsp:sp>
    <dsp:sp modelId="{2FF21209-C108-4F86-94E8-269FA87C0A07}">
      <dsp:nvSpPr>
        <dsp:cNvPr id="0" name=""/>
        <dsp:cNvSpPr/>
      </dsp:nvSpPr>
      <dsp:spPr>
        <a:xfrm>
          <a:off x="2931885" y="2411782"/>
          <a:ext cx="1939790" cy="957174"/>
        </a:xfrm>
        <a:prstGeom prst="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sv-SE" sz="1200" kern="1200" dirty="0"/>
            <a:t>Fotbollskommitté</a:t>
          </a:r>
        </a:p>
        <a:p>
          <a:pPr marL="0" lvl="0" indent="0" algn="ctr" defTabSz="533400">
            <a:lnSpc>
              <a:spcPct val="90000"/>
            </a:lnSpc>
            <a:spcBef>
              <a:spcPct val="0"/>
            </a:spcBef>
            <a:spcAft>
              <a:spcPct val="35000"/>
            </a:spcAft>
            <a:buNone/>
          </a:pPr>
          <a:r>
            <a:rPr lang="sv-SE" sz="900" kern="1200" dirty="0"/>
            <a:t>Maria Rosin</a:t>
          </a:r>
        </a:p>
        <a:p>
          <a:pPr marL="0" lvl="0" indent="0" algn="ctr" defTabSz="533400">
            <a:lnSpc>
              <a:spcPct val="90000"/>
            </a:lnSpc>
            <a:spcBef>
              <a:spcPct val="0"/>
            </a:spcBef>
            <a:spcAft>
              <a:spcPct val="35000"/>
            </a:spcAft>
            <a:buNone/>
          </a:pPr>
          <a:r>
            <a:rPr lang="sv-SE" sz="900" kern="1200" dirty="0"/>
            <a:t>Mattias Elovsson</a:t>
          </a:r>
        </a:p>
        <a:p>
          <a:pPr marL="0" lvl="0" indent="0" algn="ctr" defTabSz="533400">
            <a:lnSpc>
              <a:spcPct val="90000"/>
            </a:lnSpc>
            <a:spcBef>
              <a:spcPct val="0"/>
            </a:spcBef>
            <a:spcAft>
              <a:spcPct val="35000"/>
            </a:spcAft>
            <a:buNone/>
          </a:pPr>
          <a:r>
            <a:rPr lang="sv-SE" sz="900" kern="1200" dirty="0"/>
            <a:t>Torbjörn Hedqvist</a:t>
          </a:r>
        </a:p>
      </dsp:txBody>
      <dsp:txXfrm>
        <a:off x="2931885" y="2411782"/>
        <a:ext cx="1939790" cy="957174"/>
      </dsp:txXfrm>
    </dsp:sp>
    <dsp:sp modelId="{40048703-CAC3-4AF2-A40C-20783A769A2D}">
      <dsp:nvSpPr>
        <dsp:cNvPr id="0" name=""/>
        <dsp:cNvSpPr/>
      </dsp:nvSpPr>
      <dsp:spPr>
        <a:xfrm>
          <a:off x="3425114" y="3598182"/>
          <a:ext cx="1707517" cy="396451"/>
        </a:xfrm>
        <a:prstGeom prst="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sv-SE" sz="1100" kern="1200" dirty="0"/>
            <a:t>Domaransvarig</a:t>
          </a:r>
        </a:p>
        <a:p>
          <a:pPr marL="0" lvl="0" indent="0" algn="ctr" defTabSz="488950">
            <a:lnSpc>
              <a:spcPct val="90000"/>
            </a:lnSpc>
            <a:spcBef>
              <a:spcPct val="0"/>
            </a:spcBef>
            <a:spcAft>
              <a:spcPct val="35000"/>
            </a:spcAft>
            <a:buNone/>
          </a:pPr>
          <a:r>
            <a:rPr lang="sv-SE" sz="900" kern="1200" dirty="0"/>
            <a:t>Mikael Eklund</a:t>
          </a:r>
        </a:p>
      </dsp:txBody>
      <dsp:txXfrm>
        <a:off x="3425114" y="3598182"/>
        <a:ext cx="1707517" cy="396451"/>
      </dsp:txXfrm>
    </dsp:sp>
    <dsp:sp modelId="{21AFB204-521B-498E-8D73-8B245D867221}">
      <dsp:nvSpPr>
        <dsp:cNvPr id="0" name=""/>
        <dsp:cNvSpPr/>
      </dsp:nvSpPr>
      <dsp:spPr>
        <a:xfrm>
          <a:off x="3425114" y="4353212"/>
          <a:ext cx="1707517" cy="396451"/>
        </a:xfrm>
        <a:prstGeom prst="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sv-SE" sz="1300" kern="1200" dirty="0"/>
            <a:t>Utbildningsansvarig</a:t>
          </a:r>
          <a:br>
            <a:rPr lang="sv-SE" sz="1300" kern="1200" dirty="0"/>
          </a:br>
          <a:r>
            <a:rPr lang="sv-SE" sz="900" kern="1200" dirty="0"/>
            <a:t>Mattias Elovsson</a:t>
          </a:r>
        </a:p>
      </dsp:txBody>
      <dsp:txXfrm>
        <a:off x="3425114" y="4353212"/>
        <a:ext cx="1707517" cy="396451"/>
      </dsp:txXfrm>
    </dsp:sp>
    <dsp:sp modelId="{B8DAFE2B-79EC-4D8E-A73B-BAF3EE82639D}">
      <dsp:nvSpPr>
        <dsp:cNvPr id="0" name=""/>
        <dsp:cNvSpPr/>
      </dsp:nvSpPr>
      <dsp:spPr>
        <a:xfrm>
          <a:off x="3425114" y="5108242"/>
          <a:ext cx="1707517" cy="396451"/>
        </a:xfrm>
        <a:prstGeom prst="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sv-SE" sz="1300" kern="1200" dirty="0"/>
            <a:t>Ungdomsansvarig</a:t>
          </a:r>
          <a:br>
            <a:rPr lang="sv-SE" sz="1300" kern="1200" dirty="0"/>
          </a:br>
          <a:r>
            <a:rPr lang="sv-SE" sz="900" kern="1200" dirty="0"/>
            <a:t>Maria Rosin</a:t>
          </a:r>
        </a:p>
      </dsp:txBody>
      <dsp:txXfrm>
        <a:off x="3425114" y="5108242"/>
        <a:ext cx="1707517" cy="396451"/>
      </dsp:txXfrm>
    </dsp:sp>
    <dsp:sp modelId="{9662F280-C183-48D5-B377-EAD293784384}">
      <dsp:nvSpPr>
        <dsp:cNvPr id="0" name=""/>
        <dsp:cNvSpPr/>
      </dsp:nvSpPr>
      <dsp:spPr>
        <a:xfrm>
          <a:off x="3425114" y="5863272"/>
          <a:ext cx="1707517" cy="396451"/>
        </a:xfrm>
        <a:prstGeom prst="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sv-SE" sz="1300" kern="1200" dirty="0"/>
            <a:t>Tävlingsansvarig</a:t>
          </a:r>
          <a:br>
            <a:rPr lang="sv-SE" sz="1300" kern="1200" dirty="0"/>
          </a:br>
          <a:r>
            <a:rPr lang="sv-SE" sz="900" kern="1200" dirty="0"/>
            <a:t>Torbjörn Hedqvist</a:t>
          </a:r>
        </a:p>
      </dsp:txBody>
      <dsp:txXfrm>
        <a:off x="3425114" y="5863272"/>
        <a:ext cx="1707517" cy="396451"/>
      </dsp:txXfrm>
    </dsp:sp>
    <dsp:sp modelId="{1D2C2CC7-D9D1-460F-A7FE-DADD1DCEAB51}">
      <dsp:nvSpPr>
        <dsp:cNvPr id="0" name=""/>
        <dsp:cNvSpPr/>
      </dsp:nvSpPr>
      <dsp:spPr>
        <a:xfrm>
          <a:off x="5230254" y="2411782"/>
          <a:ext cx="1755976" cy="963261"/>
        </a:xfrm>
        <a:prstGeom prst="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sv-SE" sz="1200" kern="1200" dirty="0"/>
            <a:t>Sponsorkommitté</a:t>
          </a:r>
        </a:p>
        <a:p>
          <a:pPr marL="0" lvl="0" indent="0" algn="ctr" defTabSz="533400">
            <a:lnSpc>
              <a:spcPct val="90000"/>
            </a:lnSpc>
            <a:spcBef>
              <a:spcPct val="0"/>
            </a:spcBef>
            <a:spcAft>
              <a:spcPct val="35000"/>
            </a:spcAft>
            <a:buNone/>
          </a:pPr>
          <a:r>
            <a:rPr lang="sv-SE" sz="900" kern="1200" dirty="0"/>
            <a:t>Andreas Westholm</a:t>
          </a:r>
        </a:p>
        <a:p>
          <a:pPr marL="0" lvl="0" indent="0" algn="ctr" defTabSz="533400">
            <a:lnSpc>
              <a:spcPct val="90000"/>
            </a:lnSpc>
            <a:spcBef>
              <a:spcPct val="0"/>
            </a:spcBef>
            <a:spcAft>
              <a:spcPct val="35000"/>
            </a:spcAft>
            <a:buNone/>
          </a:pPr>
          <a:r>
            <a:rPr lang="sv-SE" sz="900" kern="1200" dirty="0"/>
            <a:t>Mattias Johansson</a:t>
          </a:r>
        </a:p>
        <a:p>
          <a:pPr marL="0" lvl="0" indent="0" algn="ctr" defTabSz="533400">
            <a:lnSpc>
              <a:spcPct val="90000"/>
            </a:lnSpc>
            <a:spcBef>
              <a:spcPct val="0"/>
            </a:spcBef>
            <a:spcAft>
              <a:spcPct val="35000"/>
            </a:spcAft>
            <a:buNone/>
          </a:pPr>
          <a:r>
            <a:rPr lang="sv-SE" sz="900" kern="1200" dirty="0"/>
            <a:t>Johan Hussfelt</a:t>
          </a:r>
        </a:p>
      </dsp:txBody>
      <dsp:txXfrm>
        <a:off x="5230254" y="2411782"/>
        <a:ext cx="1755976" cy="963261"/>
      </dsp:txXfrm>
    </dsp:sp>
    <dsp:sp modelId="{9CC2AC98-5D60-44B8-AA0B-A5900A31CF5E}">
      <dsp:nvSpPr>
        <dsp:cNvPr id="0" name=""/>
        <dsp:cNvSpPr/>
      </dsp:nvSpPr>
      <dsp:spPr>
        <a:xfrm>
          <a:off x="7344810" y="2411782"/>
          <a:ext cx="1755976" cy="963261"/>
        </a:xfrm>
        <a:prstGeom prst="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sv-SE" sz="1100" kern="1200" dirty="0"/>
            <a:t>Anläggningskommitté</a:t>
          </a:r>
        </a:p>
        <a:p>
          <a:pPr marL="0" lvl="0" indent="0" algn="ctr" defTabSz="488950">
            <a:lnSpc>
              <a:spcPct val="90000"/>
            </a:lnSpc>
            <a:spcBef>
              <a:spcPct val="0"/>
            </a:spcBef>
            <a:spcAft>
              <a:spcPct val="35000"/>
            </a:spcAft>
            <a:buNone/>
          </a:pPr>
          <a:r>
            <a:rPr lang="sv-SE" sz="900" kern="1200" dirty="0"/>
            <a:t>Roland Sköld</a:t>
          </a:r>
        </a:p>
        <a:p>
          <a:pPr marL="0" lvl="0" indent="0" algn="ctr" defTabSz="488950">
            <a:lnSpc>
              <a:spcPct val="90000"/>
            </a:lnSpc>
            <a:spcBef>
              <a:spcPct val="0"/>
            </a:spcBef>
            <a:spcAft>
              <a:spcPct val="35000"/>
            </a:spcAft>
            <a:buNone/>
          </a:pPr>
          <a:endParaRPr lang="sv-SE" sz="900" kern="1200" dirty="0"/>
        </a:p>
        <a:p>
          <a:pPr marL="0" lvl="0" indent="0" algn="ctr" defTabSz="488950">
            <a:lnSpc>
              <a:spcPct val="90000"/>
            </a:lnSpc>
            <a:spcBef>
              <a:spcPct val="0"/>
            </a:spcBef>
            <a:spcAft>
              <a:spcPct val="35000"/>
            </a:spcAft>
            <a:buNone/>
          </a:pPr>
          <a:endParaRPr lang="sv-SE" sz="900" kern="1200" dirty="0"/>
        </a:p>
      </dsp:txBody>
      <dsp:txXfrm>
        <a:off x="7344810" y="2411782"/>
        <a:ext cx="1755976" cy="963261"/>
      </dsp:txXfrm>
    </dsp:sp>
    <dsp:sp modelId="{BF9D1558-7FDC-4EB1-B259-E95D1C3A9092}">
      <dsp:nvSpPr>
        <dsp:cNvPr id="0" name=""/>
        <dsp:cNvSpPr/>
      </dsp:nvSpPr>
      <dsp:spPr>
        <a:xfrm>
          <a:off x="4129529" y="1199445"/>
          <a:ext cx="1707517" cy="853758"/>
        </a:xfrm>
        <a:prstGeom prst="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sv-SE" sz="1200" kern="1200" dirty="0"/>
            <a:t>Kansli/Vaktmästare</a:t>
          </a:r>
        </a:p>
        <a:p>
          <a:pPr marL="0" lvl="0" indent="0" algn="ctr" defTabSz="533400">
            <a:lnSpc>
              <a:spcPct val="90000"/>
            </a:lnSpc>
            <a:spcBef>
              <a:spcPct val="0"/>
            </a:spcBef>
            <a:spcAft>
              <a:spcPct val="35000"/>
            </a:spcAft>
            <a:buNone/>
          </a:pPr>
          <a:r>
            <a:rPr lang="sv-SE" sz="900" kern="1200" dirty="0"/>
            <a:t>Ingegerd </a:t>
          </a:r>
        </a:p>
        <a:p>
          <a:pPr marL="0" lvl="0" indent="0" algn="ctr" defTabSz="533400">
            <a:lnSpc>
              <a:spcPct val="90000"/>
            </a:lnSpc>
            <a:spcBef>
              <a:spcPct val="0"/>
            </a:spcBef>
            <a:spcAft>
              <a:spcPct val="35000"/>
            </a:spcAft>
            <a:buNone/>
          </a:pPr>
          <a:r>
            <a:rPr lang="sv-SE" sz="900" kern="1200" dirty="0"/>
            <a:t>Tommy  </a:t>
          </a:r>
        </a:p>
        <a:p>
          <a:pPr marL="0" lvl="0" indent="0" algn="ctr" defTabSz="533400">
            <a:lnSpc>
              <a:spcPct val="90000"/>
            </a:lnSpc>
            <a:spcBef>
              <a:spcPct val="0"/>
            </a:spcBef>
            <a:spcAft>
              <a:spcPct val="35000"/>
            </a:spcAft>
            <a:buNone/>
          </a:pPr>
          <a:endParaRPr lang="sv-SE" sz="900" kern="1200" dirty="0"/>
        </a:p>
      </dsp:txBody>
      <dsp:txXfrm>
        <a:off x="4129529" y="1199445"/>
        <a:ext cx="1707517" cy="853758"/>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DA3446A-ED8D-4888-9957-147FEAC8228F}" type="datetimeFigureOut">
              <a:rPr lang="sv-SE" smtClean="0"/>
              <a:t>2020-02-29</a:t>
            </a:fld>
            <a:endParaRPr lang="sv-SE"/>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D7E110D-71BE-464B-B796-B9B88719872D}" type="slidenum">
              <a:rPr lang="sv-SE" smtClean="0"/>
              <a:t>‹#›</a:t>
            </a:fld>
            <a:endParaRPr lang="sv-SE"/>
          </a:p>
        </p:txBody>
      </p:sp>
    </p:spTree>
    <p:extLst>
      <p:ext uri="{BB962C8B-B14F-4D97-AF65-F5344CB8AC3E}">
        <p14:creationId xmlns:p14="http://schemas.microsoft.com/office/powerpoint/2010/main" val="11589269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270BA45-9301-4C60-AA1A-7DC3DFA6B419}" type="datetimeFigureOut">
              <a:rPr lang="sv-SE" smtClean="0"/>
              <a:t>2020-02-29</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2C9E34-7FAD-4990-80BD-1588407714BD}" type="slidenum">
              <a:rPr lang="sv-SE" smtClean="0"/>
              <a:t>‹#›</a:t>
            </a:fld>
            <a:endParaRPr lang="sv-SE"/>
          </a:p>
        </p:txBody>
      </p:sp>
    </p:spTree>
    <p:extLst>
      <p:ext uri="{BB962C8B-B14F-4D97-AF65-F5344CB8AC3E}">
        <p14:creationId xmlns:p14="http://schemas.microsoft.com/office/powerpoint/2010/main" val="9623043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A02C9E34-7FAD-4990-80BD-1588407714BD}" type="slidenum">
              <a:rPr lang="sv-SE" smtClean="0"/>
              <a:t>4</a:t>
            </a:fld>
            <a:endParaRPr lang="sv-SE"/>
          </a:p>
        </p:txBody>
      </p:sp>
    </p:spTree>
    <p:extLst>
      <p:ext uri="{BB962C8B-B14F-4D97-AF65-F5344CB8AC3E}">
        <p14:creationId xmlns:p14="http://schemas.microsoft.com/office/powerpoint/2010/main" val="21494057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A02C9E34-7FAD-4990-80BD-1588407714BD}" type="slidenum">
              <a:rPr lang="sv-SE" smtClean="0"/>
              <a:t>6</a:t>
            </a:fld>
            <a:endParaRPr lang="sv-SE"/>
          </a:p>
        </p:txBody>
      </p:sp>
    </p:spTree>
    <p:extLst>
      <p:ext uri="{BB962C8B-B14F-4D97-AF65-F5344CB8AC3E}">
        <p14:creationId xmlns:p14="http://schemas.microsoft.com/office/powerpoint/2010/main" val="211015543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523409" y="6059485"/>
            <a:ext cx="911939" cy="365125"/>
          </a:xfrm>
        </p:spPr>
        <p:txBody>
          <a:bodyPr/>
          <a:lstStyle/>
          <a:p>
            <a:fld id="{1E25C719-3C4D-427D-9411-A5250325A4C0}" type="datetime1">
              <a:rPr lang="sv-SE" smtClean="0"/>
              <a:t>2020-02-29</a:t>
            </a:fld>
            <a:endParaRPr lang="sv-SE"/>
          </a:p>
        </p:txBody>
      </p:sp>
      <p:sp>
        <p:nvSpPr>
          <p:cNvPr id="5" name="Footer Placeholder 4"/>
          <p:cNvSpPr>
            <a:spLocks noGrp="1"/>
          </p:cNvSpPr>
          <p:nvPr>
            <p:ph type="ftr" sz="quarter" idx="11"/>
          </p:nvPr>
        </p:nvSpPr>
        <p:spPr>
          <a:xfrm>
            <a:off x="1819460" y="6059486"/>
            <a:ext cx="6297612" cy="365125"/>
          </a:xfrm>
        </p:spPr>
        <p:txBody>
          <a:bodyPr/>
          <a:lstStyle/>
          <a:p>
            <a:endParaRPr lang="sv-SE" dirty="0"/>
          </a:p>
        </p:txBody>
      </p:sp>
      <p:sp>
        <p:nvSpPr>
          <p:cNvPr id="6" name="Slide Number Placeholder 5"/>
          <p:cNvSpPr>
            <a:spLocks noGrp="1"/>
          </p:cNvSpPr>
          <p:nvPr>
            <p:ph type="sldNum" sz="quarter" idx="12"/>
          </p:nvPr>
        </p:nvSpPr>
        <p:spPr/>
        <p:txBody>
          <a:bodyPr/>
          <a:lstStyle/>
          <a:p>
            <a:fld id="{D7CCEE12-060D-4401-8A19-CD552B0D7F26}" type="slidenum">
              <a:rPr lang="sv-SE" smtClean="0"/>
              <a:t>‹#›</a:t>
            </a:fld>
            <a:endParaRPr lang="sv-SE"/>
          </a:p>
        </p:txBody>
      </p:sp>
      <p:pic>
        <p:nvPicPr>
          <p:cNvPr id="18" name="Bildobjekt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897721" y="-8467"/>
            <a:ext cx="1296924" cy="2177658"/>
          </a:xfrm>
          <a:prstGeom prst="rect">
            <a:avLst/>
          </a:prstGeom>
        </p:spPr>
      </p:pic>
    </p:spTree>
    <p:extLst>
      <p:ext uri="{BB962C8B-B14F-4D97-AF65-F5344CB8AC3E}">
        <p14:creationId xmlns:p14="http://schemas.microsoft.com/office/powerpoint/2010/main" val="2515333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0E8F74-6F5F-4D3E-B9FB-08C6D7471C15}" type="datetime1">
              <a:rPr lang="sv-SE" smtClean="0"/>
              <a:t>2020-02-29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7CCEE12-060D-4401-8A19-CD552B0D7F26}" type="slidenum">
              <a:rPr lang="sv-SE" smtClean="0"/>
              <a:t>‹#›</a:t>
            </a:fld>
            <a:endParaRPr lang="sv-SE"/>
          </a:p>
        </p:txBody>
      </p:sp>
    </p:spTree>
    <p:extLst>
      <p:ext uri="{BB962C8B-B14F-4D97-AF65-F5344CB8AC3E}">
        <p14:creationId xmlns:p14="http://schemas.microsoft.com/office/powerpoint/2010/main" val="2434094845"/>
      </p:ext>
    </p:extLst>
  </p:cSld>
  <p:clrMapOvr>
    <a:masterClrMapping/>
  </p:clrMapOvr>
  <p:hf hdr="0" ftr="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0E8F74-6F5F-4D3E-B9FB-08C6D7471C15}" type="datetime1">
              <a:rPr lang="sv-SE" smtClean="0"/>
              <a:t>2020-02-29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7CCEE12-060D-4401-8A19-CD552B0D7F26}" type="slidenum">
              <a:rPr lang="sv-SE" smtClean="0"/>
              <a:t>‹#›</a:t>
            </a:fld>
            <a:endParaRPr lang="sv-SE"/>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131857728"/>
      </p:ext>
    </p:extLst>
  </p:cSld>
  <p:clrMapOvr>
    <a:masterClrMapping/>
  </p:clrMapOvr>
  <p:hf hdr="0" ftr="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0E8F74-6F5F-4D3E-B9FB-08C6D7471C15}" type="datetime1">
              <a:rPr lang="sv-SE" smtClean="0"/>
              <a:t>2020-02-29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7CCEE12-060D-4401-8A19-CD552B0D7F26}" type="slidenum">
              <a:rPr lang="sv-SE" smtClean="0"/>
              <a:t>‹#›</a:t>
            </a:fld>
            <a:endParaRPr lang="sv-SE"/>
          </a:p>
        </p:txBody>
      </p:sp>
    </p:spTree>
    <p:extLst>
      <p:ext uri="{BB962C8B-B14F-4D97-AF65-F5344CB8AC3E}">
        <p14:creationId xmlns:p14="http://schemas.microsoft.com/office/powerpoint/2010/main" val="2659277841"/>
      </p:ext>
    </p:extLst>
  </p:cSld>
  <p:clrMapOvr>
    <a:masterClrMapping/>
  </p:clrMapOvr>
  <p:hf hdr="0" ftr="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0E8F74-6F5F-4D3E-B9FB-08C6D7471C15}" type="datetime1">
              <a:rPr lang="sv-SE" smtClean="0"/>
              <a:t>2020-02-29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7CCEE12-060D-4401-8A19-CD552B0D7F26}" type="slidenum">
              <a:rPr lang="sv-SE" smtClean="0"/>
              <a:t>‹#›</a:t>
            </a:fld>
            <a:endParaRPr lang="sv-SE"/>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06506950"/>
      </p:ext>
    </p:extLst>
  </p:cSld>
  <p:clrMapOvr>
    <a:masterClrMapping/>
  </p:clrMapOvr>
  <p:hf hdr="0" ftr="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0E8F74-6F5F-4D3E-B9FB-08C6D7471C15}" type="datetime1">
              <a:rPr lang="sv-SE" smtClean="0"/>
              <a:t>2020-02-29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7CCEE12-060D-4401-8A19-CD552B0D7F26}" type="slidenum">
              <a:rPr lang="sv-SE" smtClean="0"/>
              <a:t>‹#›</a:t>
            </a:fld>
            <a:endParaRPr lang="sv-SE"/>
          </a:p>
        </p:txBody>
      </p:sp>
    </p:spTree>
    <p:extLst>
      <p:ext uri="{BB962C8B-B14F-4D97-AF65-F5344CB8AC3E}">
        <p14:creationId xmlns:p14="http://schemas.microsoft.com/office/powerpoint/2010/main" val="2423118808"/>
      </p:ext>
    </p:extLst>
  </p:cSld>
  <p:clrMapOvr>
    <a:masterClrMapping/>
  </p:clrMapOvr>
  <p:hf hdr="0" ftr="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63411EE-9E93-461F-B4CE-8F7E8A6E628C}" type="datetime1">
              <a:rPr lang="sv-SE" smtClean="0"/>
              <a:t>2020-02-29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7CCEE12-060D-4401-8A19-CD552B0D7F26}" type="slidenum">
              <a:rPr lang="sv-SE" smtClean="0"/>
              <a:t>‹#›</a:t>
            </a:fld>
            <a:endParaRPr lang="sv-SE"/>
          </a:p>
        </p:txBody>
      </p:sp>
    </p:spTree>
    <p:extLst>
      <p:ext uri="{BB962C8B-B14F-4D97-AF65-F5344CB8AC3E}">
        <p14:creationId xmlns:p14="http://schemas.microsoft.com/office/powerpoint/2010/main" val="31466941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E727A41-F877-4856-9FAD-CAA0BF3DA5D1}" type="datetime1">
              <a:rPr lang="sv-SE" smtClean="0"/>
              <a:t>2020-02-29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7CCEE12-060D-4401-8A19-CD552B0D7F26}" type="slidenum">
              <a:rPr lang="sv-SE" smtClean="0"/>
              <a:t>‹#›</a:t>
            </a:fld>
            <a:endParaRPr lang="sv-SE"/>
          </a:p>
        </p:txBody>
      </p:sp>
    </p:spTree>
    <p:extLst>
      <p:ext uri="{BB962C8B-B14F-4D97-AF65-F5344CB8AC3E}">
        <p14:creationId xmlns:p14="http://schemas.microsoft.com/office/powerpoint/2010/main" val="2247086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EBA22F-6068-4A73-859E-14E607330B86}" type="datetime1">
              <a:rPr lang="sv-SE" smtClean="0"/>
              <a:t>2020-02-29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7CCEE12-060D-4401-8A19-CD552B0D7F26}" type="slidenum">
              <a:rPr lang="sv-SE" smtClean="0"/>
              <a:t>‹#›</a:t>
            </a:fld>
            <a:endParaRPr lang="sv-SE"/>
          </a:p>
        </p:txBody>
      </p:sp>
      <p:pic>
        <p:nvPicPr>
          <p:cNvPr id="7" name="Bildobjekt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895076" y="0"/>
            <a:ext cx="1296924" cy="2177658"/>
          </a:xfrm>
          <a:prstGeom prst="rect">
            <a:avLst/>
          </a:prstGeom>
        </p:spPr>
      </p:pic>
    </p:spTree>
    <p:extLst>
      <p:ext uri="{BB962C8B-B14F-4D97-AF65-F5344CB8AC3E}">
        <p14:creationId xmlns:p14="http://schemas.microsoft.com/office/powerpoint/2010/main" val="2021802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8073BC0-F22B-4DBA-B5B1-DF84F500B28D}" type="datetime1">
              <a:rPr lang="sv-SE" smtClean="0"/>
              <a:t>2020-02-29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7CCEE12-060D-4401-8A19-CD552B0D7F26}" type="slidenum">
              <a:rPr lang="sv-SE" smtClean="0"/>
              <a:t>‹#›</a:t>
            </a:fld>
            <a:endParaRPr lang="sv-SE"/>
          </a:p>
        </p:txBody>
      </p:sp>
      <p:pic>
        <p:nvPicPr>
          <p:cNvPr id="7" name="Bildobjekt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895076" y="0"/>
            <a:ext cx="1296924" cy="2177658"/>
          </a:xfrm>
          <a:prstGeom prst="rect">
            <a:avLst/>
          </a:prstGeom>
        </p:spPr>
      </p:pic>
    </p:spTree>
    <p:extLst>
      <p:ext uri="{BB962C8B-B14F-4D97-AF65-F5344CB8AC3E}">
        <p14:creationId xmlns:p14="http://schemas.microsoft.com/office/powerpoint/2010/main" val="3739057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05DF9DE-6FC7-4CF3-878E-AB51A5BD6237}" type="datetime1">
              <a:rPr lang="sv-SE" smtClean="0"/>
              <a:t>2020-02-29</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D7CCEE12-060D-4401-8A19-CD552B0D7F26}" type="slidenum">
              <a:rPr lang="sv-SE" smtClean="0"/>
              <a:t>‹#›</a:t>
            </a:fld>
            <a:endParaRPr lang="sv-SE"/>
          </a:p>
        </p:txBody>
      </p:sp>
      <p:pic>
        <p:nvPicPr>
          <p:cNvPr id="8" name="Bildobjekt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895076" y="0"/>
            <a:ext cx="1296924" cy="2177658"/>
          </a:xfrm>
          <a:prstGeom prst="rect">
            <a:avLst/>
          </a:prstGeom>
        </p:spPr>
      </p:pic>
    </p:spTree>
    <p:extLst>
      <p:ext uri="{BB962C8B-B14F-4D97-AF65-F5344CB8AC3E}">
        <p14:creationId xmlns:p14="http://schemas.microsoft.com/office/powerpoint/2010/main" val="635643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FCD0A07-A778-4DB9-A725-6F31F3D44C1D}" type="datetime1">
              <a:rPr lang="sv-SE" smtClean="0"/>
              <a:t>2020-02-29</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D7CCEE12-060D-4401-8A19-CD552B0D7F26}" type="slidenum">
              <a:rPr lang="sv-SE" smtClean="0"/>
              <a:t>‹#›</a:t>
            </a:fld>
            <a:endParaRPr lang="sv-SE"/>
          </a:p>
        </p:txBody>
      </p:sp>
      <p:pic>
        <p:nvPicPr>
          <p:cNvPr id="10" name="Bildobjekt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895076" y="0"/>
            <a:ext cx="1296924" cy="2177658"/>
          </a:xfrm>
          <a:prstGeom prst="rect">
            <a:avLst/>
          </a:prstGeom>
        </p:spPr>
      </p:pic>
    </p:spTree>
    <p:extLst>
      <p:ext uri="{BB962C8B-B14F-4D97-AF65-F5344CB8AC3E}">
        <p14:creationId xmlns:p14="http://schemas.microsoft.com/office/powerpoint/2010/main" val="36737743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8B5819A-79FE-4B7E-8FFC-2E392E160EC8}" type="datetime1">
              <a:rPr lang="sv-SE" smtClean="0"/>
              <a:t>2020-02-29</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D7CCEE12-060D-4401-8A19-CD552B0D7F26}" type="slidenum">
              <a:rPr lang="sv-SE" smtClean="0"/>
              <a:t>‹#›</a:t>
            </a:fld>
            <a:endParaRPr lang="sv-SE"/>
          </a:p>
        </p:txBody>
      </p:sp>
      <p:pic>
        <p:nvPicPr>
          <p:cNvPr id="6" name="Bildobjekt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895076" y="0"/>
            <a:ext cx="1296924" cy="2177658"/>
          </a:xfrm>
          <a:prstGeom prst="rect">
            <a:avLst/>
          </a:prstGeom>
        </p:spPr>
      </p:pic>
    </p:spTree>
    <p:extLst>
      <p:ext uri="{BB962C8B-B14F-4D97-AF65-F5344CB8AC3E}">
        <p14:creationId xmlns:p14="http://schemas.microsoft.com/office/powerpoint/2010/main" val="636384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C0A086-2C52-4DBB-95A9-0C8C58A0EE7A}" type="datetime1">
              <a:rPr lang="sv-SE" smtClean="0"/>
              <a:t>2020-02-29</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D7CCEE12-060D-4401-8A19-CD552B0D7F26}" type="slidenum">
              <a:rPr lang="sv-SE" smtClean="0"/>
              <a:t>‹#›</a:t>
            </a:fld>
            <a:endParaRPr lang="sv-SE"/>
          </a:p>
        </p:txBody>
      </p:sp>
      <p:pic>
        <p:nvPicPr>
          <p:cNvPr id="5" name="Bildobjekt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895076" y="0"/>
            <a:ext cx="1296924" cy="2177658"/>
          </a:xfrm>
          <a:prstGeom prst="rect">
            <a:avLst/>
          </a:prstGeom>
        </p:spPr>
      </p:pic>
    </p:spTree>
    <p:extLst>
      <p:ext uri="{BB962C8B-B14F-4D97-AF65-F5344CB8AC3E}">
        <p14:creationId xmlns:p14="http://schemas.microsoft.com/office/powerpoint/2010/main" val="34931176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8859D85-C6D8-42A8-9906-64CD6E9DA999}" type="datetime1">
              <a:rPr lang="sv-SE" smtClean="0"/>
              <a:t>2020-02-29</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D7CCEE12-060D-4401-8A19-CD552B0D7F26}" type="slidenum">
              <a:rPr lang="sv-SE" smtClean="0"/>
              <a:t>‹#›</a:t>
            </a:fld>
            <a:endParaRPr lang="sv-SE"/>
          </a:p>
        </p:txBody>
      </p:sp>
      <p:pic>
        <p:nvPicPr>
          <p:cNvPr id="8" name="Bildobjekt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895076" y="0"/>
            <a:ext cx="1296924" cy="2177658"/>
          </a:xfrm>
          <a:prstGeom prst="rect">
            <a:avLst/>
          </a:prstGeom>
        </p:spPr>
      </p:pic>
    </p:spTree>
    <p:extLst>
      <p:ext uri="{BB962C8B-B14F-4D97-AF65-F5344CB8AC3E}">
        <p14:creationId xmlns:p14="http://schemas.microsoft.com/office/powerpoint/2010/main" val="29045121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5A0B85-CF33-47E1-9653-25EA8ADFED37}" type="datetime1">
              <a:rPr lang="sv-SE" smtClean="0"/>
              <a:t>2020-02-29</a:t>
            </a:fld>
            <a:endParaRPr lang="sv-SE"/>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7CCEE12-060D-4401-8A19-CD552B0D7F26}" type="slidenum">
              <a:rPr lang="sv-SE" smtClean="0"/>
              <a:t>‹#›</a:t>
            </a:fld>
            <a:endParaRPr lang="sv-SE"/>
          </a:p>
        </p:txBody>
      </p:sp>
      <p:pic>
        <p:nvPicPr>
          <p:cNvPr id="8" name="Bildobjekt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808485" y="155864"/>
            <a:ext cx="1296924" cy="2177658"/>
          </a:xfrm>
          <a:prstGeom prst="rect">
            <a:avLst/>
          </a:prstGeom>
        </p:spPr>
      </p:pic>
    </p:spTree>
    <p:extLst>
      <p:ext uri="{BB962C8B-B14F-4D97-AF65-F5344CB8AC3E}">
        <p14:creationId xmlns:p14="http://schemas.microsoft.com/office/powerpoint/2010/main" val="3455229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68816"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D0E8F74-6F5F-4D3E-B9FB-08C6D7471C15}" type="datetime1">
              <a:rPr lang="sv-SE" smtClean="0"/>
              <a:t>2020-02-29</a:t>
            </a:fld>
            <a:endParaRPr lang="sv-SE"/>
          </a:p>
        </p:txBody>
      </p:sp>
      <p:sp>
        <p:nvSpPr>
          <p:cNvPr id="5" name="Footer Placeholder 4"/>
          <p:cNvSpPr>
            <a:spLocks noGrp="1"/>
          </p:cNvSpPr>
          <p:nvPr>
            <p:ph type="ftr" sz="quarter" idx="3"/>
          </p:nvPr>
        </p:nvSpPr>
        <p:spPr>
          <a:xfrm>
            <a:off x="1528862"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7CCEE12-060D-4401-8A19-CD552B0D7F26}" type="slidenum">
              <a:rPr lang="sv-SE" smtClean="0"/>
              <a:t>‹#›</a:t>
            </a:fld>
            <a:endParaRPr lang="sv-SE"/>
          </a:p>
        </p:txBody>
      </p:sp>
      <p:pic>
        <p:nvPicPr>
          <p:cNvPr id="18" name="Bildobjekt 6"/>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10897721" y="-8467"/>
            <a:ext cx="1296924" cy="2177658"/>
          </a:xfrm>
          <a:prstGeom prst="rect">
            <a:avLst/>
          </a:prstGeom>
        </p:spPr>
      </p:pic>
    </p:spTree>
    <p:extLst>
      <p:ext uri="{BB962C8B-B14F-4D97-AF65-F5344CB8AC3E}">
        <p14:creationId xmlns:p14="http://schemas.microsoft.com/office/powerpoint/2010/main" val="4256328265"/>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 id="2147483719" r:id="rId13"/>
    <p:sldLayoutId id="2147483720" r:id="rId14"/>
    <p:sldLayoutId id="2147483721" r:id="rId15"/>
    <p:sldLayoutId id="2147483722" r:id="rId16"/>
  </p:sldLayoutIdLst>
  <p:hf hdr="0" ftr="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hyperlink" Target="https://idrottonline.se/OstansboIS-Fotboll/foreningen/medlems-traningsavgifter"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idrottonline.se/OstansboIS-Fotboll/foreningen/klubbklader"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dropbox.com/s/hajn886hs9zno29/Lagets%20Ansvar.docx?dl=0"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dropbox.com/s/6us17ahoy6rfbgf/Finansiell%20styrning.docx?dl=0"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t>Östansbo IS</a:t>
            </a:r>
          </a:p>
        </p:txBody>
      </p:sp>
      <p:sp>
        <p:nvSpPr>
          <p:cNvPr id="3" name="Text Placeholder 2"/>
          <p:cNvSpPr>
            <a:spLocks noGrp="1"/>
          </p:cNvSpPr>
          <p:nvPr>
            <p:ph type="body" idx="1"/>
          </p:nvPr>
        </p:nvSpPr>
        <p:spPr/>
        <p:txBody>
          <a:bodyPr/>
          <a:lstStyle/>
          <a:p>
            <a:r>
              <a:rPr lang="sv-SE" dirty="0"/>
              <a:t>Flickor 10 &amp; 11</a:t>
            </a:r>
          </a:p>
          <a:p>
            <a:r>
              <a:rPr lang="sv-SE" dirty="0"/>
              <a:t>Föräldramöte inför 2020</a:t>
            </a:r>
          </a:p>
        </p:txBody>
      </p:sp>
      <p:sp>
        <p:nvSpPr>
          <p:cNvPr id="4" name="Date Placeholder 3"/>
          <p:cNvSpPr>
            <a:spLocks noGrp="1"/>
          </p:cNvSpPr>
          <p:nvPr>
            <p:ph type="dt" sz="half" idx="10"/>
          </p:nvPr>
        </p:nvSpPr>
        <p:spPr/>
        <p:txBody>
          <a:bodyPr/>
          <a:lstStyle/>
          <a:p>
            <a:fld id="{98073BC0-F22B-4DBA-B5B1-DF84F500B28D}" type="datetime1">
              <a:rPr lang="sv-SE" smtClean="0"/>
              <a:t>2020-02-29</a:t>
            </a:fld>
            <a:endParaRPr lang="sv-SE"/>
          </a:p>
        </p:txBody>
      </p:sp>
      <p:sp>
        <p:nvSpPr>
          <p:cNvPr id="5" name="Slide Number Placeholder 4"/>
          <p:cNvSpPr>
            <a:spLocks noGrp="1"/>
          </p:cNvSpPr>
          <p:nvPr>
            <p:ph type="sldNum" sz="quarter" idx="12"/>
          </p:nvPr>
        </p:nvSpPr>
        <p:spPr/>
        <p:txBody>
          <a:bodyPr/>
          <a:lstStyle/>
          <a:p>
            <a:fld id="{D7CCEE12-060D-4401-8A19-CD552B0D7F26}" type="slidenum">
              <a:rPr lang="sv-SE" smtClean="0"/>
              <a:t>1</a:t>
            </a:fld>
            <a:endParaRPr lang="sv-SE"/>
          </a:p>
        </p:txBody>
      </p:sp>
    </p:spTree>
    <p:extLst>
      <p:ext uri="{BB962C8B-B14F-4D97-AF65-F5344CB8AC3E}">
        <p14:creationId xmlns:p14="http://schemas.microsoft.com/office/powerpoint/2010/main" val="22404174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v-SE" dirty="0"/>
              <a:t>Medlems/träningsavgifter</a:t>
            </a:r>
            <a:br>
              <a:rPr lang="sv-SE" dirty="0"/>
            </a:br>
            <a:endParaRPr lang="sv-SE" dirty="0"/>
          </a:p>
        </p:txBody>
      </p:sp>
      <p:sp>
        <p:nvSpPr>
          <p:cNvPr id="3" name="Content Placeholder 2"/>
          <p:cNvSpPr>
            <a:spLocks noGrp="1"/>
          </p:cNvSpPr>
          <p:nvPr>
            <p:ph idx="1"/>
          </p:nvPr>
        </p:nvSpPr>
        <p:spPr/>
        <p:txBody>
          <a:bodyPr/>
          <a:lstStyle/>
          <a:p>
            <a:r>
              <a:rPr lang="sv-SE" dirty="0">
                <a:hlinkClick r:id="rId2"/>
              </a:rPr>
              <a:t>https://idrottonline.se/OstansboIS-Fotboll/foreningen/medlems-traningsavgifter</a:t>
            </a:r>
            <a:endParaRPr lang="sv-SE" dirty="0"/>
          </a:p>
          <a:p>
            <a:pPr marL="0" indent="0">
              <a:buNone/>
            </a:pPr>
            <a:endParaRPr lang="sv-SE" dirty="0"/>
          </a:p>
          <a:p>
            <a:r>
              <a:rPr lang="sv-SE" dirty="0"/>
              <a:t>Åtaganden i dagsläget:</a:t>
            </a:r>
          </a:p>
          <a:p>
            <a:pPr lvl="1"/>
            <a:r>
              <a:rPr lang="sv-SE" dirty="0"/>
              <a:t>Kiosken</a:t>
            </a:r>
          </a:p>
          <a:p>
            <a:pPr lvl="1"/>
            <a:r>
              <a:rPr lang="sv-SE" dirty="0"/>
              <a:t>ÖIS-dagen</a:t>
            </a:r>
          </a:p>
          <a:p>
            <a:pPr marL="0" indent="0">
              <a:buNone/>
            </a:pPr>
            <a:endParaRPr lang="sv-SE" dirty="0"/>
          </a:p>
          <a:p>
            <a:pPr marL="0" indent="0">
              <a:buNone/>
            </a:pPr>
            <a:r>
              <a:rPr lang="sv-SE" dirty="0"/>
              <a:t>Kan komma andra arrangemang som föreningen behöver hjälp med!</a:t>
            </a:r>
          </a:p>
          <a:p>
            <a:pPr lvl="1"/>
            <a:endParaRPr lang="sv-SE" dirty="0"/>
          </a:p>
          <a:p>
            <a:endParaRPr lang="sv-SE" dirty="0"/>
          </a:p>
        </p:txBody>
      </p:sp>
      <p:sp>
        <p:nvSpPr>
          <p:cNvPr id="4" name="Date Placeholder 3"/>
          <p:cNvSpPr>
            <a:spLocks noGrp="1"/>
          </p:cNvSpPr>
          <p:nvPr>
            <p:ph type="dt" sz="half" idx="10"/>
          </p:nvPr>
        </p:nvSpPr>
        <p:spPr/>
        <p:txBody>
          <a:bodyPr/>
          <a:lstStyle/>
          <a:p>
            <a:fld id="{FAEBA22F-6068-4A73-859E-14E607330B86}" type="datetime1">
              <a:rPr lang="sv-SE" smtClean="0"/>
              <a:t>2020-02-29</a:t>
            </a:fld>
            <a:endParaRPr lang="sv-SE"/>
          </a:p>
        </p:txBody>
      </p:sp>
      <p:sp>
        <p:nvSpPr>
          <p:cNvPr id="5" name="Slide Number Placeholder 4"/>
          <p:cNvSpPr>
            <a:spLocks noGrp="1"/>
          </p:cNvSpPr>
          <p:nvPr>
            <p:ph type="sldNum" sz="quarter" idx="12"/>
          </p:nvPr>
        </p:nvSpPr>
        <p:spPr/>
        <p:txBody>
          <a:bodyPr/>
          <a:lstStyle/>
          <a:p>
            <a:fld id="{D7CCEE12-060D-4401-8A19-CD552B0D7F26}" type="slidenum">
              <a:rPr lang="sv-SE" smtClean="0"/>
              <a:t>10</a:t>
            </a:fld>
            <a:endParaRPr lang="sv-SE"/>
          </a:p>
        </p:txBody>
      </p:sp>
    </p:spTree>
    <p:extLst>
      <p:ext uri="{BB962C8B-B14F-4D97-AF65-F5344CB8AC3E}">
        <p14:creationId xmlns:p14="http://schemas.microsoft.com/office/powerpoint/2010/main" val="20401372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t>Material/träningskläder</a:t>
            </a:r>
          </a:p>
        </p:txBody>
      </p:sp>
      <p:sp>
        <p:nvSpPr>
          <p:cNvPr id="3" name="Content Placeholder 2"/>
          <p:cNvSpPr>
            <a:spLocks noGrp="1"/>
          </p:cNvSpPr>
          <p:nvPr>
            <p:ph idx="1"/>
          </p:nvPr>
        </p:nvSpPr>
        <p:spPr/>
        <p:txBody>
          <a:bodyPr/>
          <a:lstStyle/>
          <a:p>
            <a:r>
              <a:rPr lang="sv-SE" dirty="0">
                <a:hlinkClick r:id="rId2"/>
              </a:rPr>
              <a:t>http://idrottonline.se/OstansboIS-Fotboll/foreningen/klubbklader</a:t>
            </a:r>
            <a:endParaRPr lang="sv-SE" dirty="0"/>
          </a:p>
          <a:p>
            <a:endParaRPr lang="sv-SE" dirty="0"/>
          </a:p>
          <a:p>
            <a:endParaRPr lang="sv-SE" dirty="0"/>
          </a:p>
          <a:p>
            <a:endParaRPr lang="sv-SE" dirty="0"/>
          </a:p>
        </p:txBody>
      </p:sp>
      <p:sp>
        <p:nvSpPr>
          <p:cNvPr id="4" name="Date Placeholder 3"/>
          <p:cNvSpPr>
            <a:spLocks noGrp="1"/>
          </p:cNvSpPr>
          <p:nvPr>
            <p:ph type="dt" sz="half" idx="10"/>
          </p:nvPr>
        </p:nvSpPr>
        <p:spPr/>
        <p:txBody>
          <a:bodyPr/>
          <a:lstStyle/>
          <a:p>
            <a:fld id="{FAEBA22F-6068-4A73-859E-14E607330B86}" type="datetime1">
              <a:rPr lang="sv-SE" smtClean="0"/>
              <a:t>2020-02-29</a:t>
            </a:fld>
            <a:endParaRPr lang="sv-SE"/>
          </a:p>
        </p:txBody>
      </p:sp>
      <p:sp>
        <p:nvSpPr>
          <p:cNvPr id="5" name="Slide Number Placeholder 4"/>
          <p:cNvSpPr>
            <a:spLocks noGrp="1"/>
          </p:cNvSpPr>
          <p:nvPr>
            <p:ph type="sldNum" sz="quarter" idx="12"/>
          </p:nvPr>
        </p:nvSpPr>
        <p:spPr/>
        <p:txBody>
          <a:bodyPr/>
          <a:lstStyle/>
          <a:p>
            <a:fld id="{D7CCEE12-060D-4401-8A19-CD552B0D7F26}" type="slidenum">
              <a:rPr lang="sv-SE" smtClean="0"/>
              <a:t>11</a:t>
            </a:fld>
            <a:endParaRPr lang="sv-SE"/>
          </a:p>
        </p:txBody>
      </p:sp>
    </p:spTree>
    <p:extLst>
      <p:ext uri="{BB962C8B-B14F-4D97-AF65-F5344CB8AC3E}">
        <p14:creationId xmlns:p14="http://schemas.microsoft.com/office/powerpoint/2010/main" val="27186649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t>Cup</a:t>
            </a:r>
          </a:p>
        </p:txBody>
      </p:sp>
      <p:sp>
        <p:nvSpPr>
          <p:cNvPr id="3" name="Content Placeholder 2"/>
          <p:cNvSpPr>
            <a:spLocks noGrp="1"/>
          </p:cNvSpPr>
          <p:nvPr>
            <p:ph idx="1"/>
          </p:nvPr>
        </p:nvSpPr>
        <p:spPr/>
        <p:txBody>
          <a:bodyPr/>
          <a:lstStyle/>
          <a:p>
            <a:pPr marL="0" indent="0">
              <a:buNone/>
            </a:pPr>
            <a:endParaRPr lang="sv-SE" dirty="0"/>
          </a:p>
          <a:p>
            <a:r>
              <a:rPr lang="sv-SE" dirty="0"/>
              <a:t>Förslagsvis Skinnarcuppen i Malung eller Peppes i Vansbro.</a:t>
            </a:r>
          </a:p>
          <a:p>
            <a:pPr marL="0" indent="0">
              <a:buNone/>
            </a:pPr>
            <a:endParaRPr lang="sv-SE" dirty="0"/>
          </a:p>
        </p:txBody>
      </p:sp>
      <p:sp>
        <p:nvSpPr>
          <p:cNvPr id="4" name="Date Placeholder 3"/>
          <p:cNvSpPr>
            <a:spLocks noGrp="1"/>
          </p:cNvSpPr>
          <p:nvPr>
            <p:ph type="dt" sz="half" idx="10"/>
          </p:nvPr>
        </p:nvSpPr>
        <p:spPr/>
        <p:txBody>
          <a:bodyPr/>
          <a:lstStyle/>
          <a:p>
            <a:fld id="{FAEBA22F-6068-4A73-859E-14E607330B86}" type="datetime1">
              <a:rPr lang="sv-SE" smtClean="0"/>
              <a:t>2020-02-29</a:t>
            </a:fld>
            <a:endParaRPr lang="sv-SE"/>
          </a:p>
        </p:txBody>
      </p:sp>
      <p:sp>
        <p:nvSpPr>
          <p:cNvPr id="5" name="Slide Number Placeholder 4"/>
          <p:cNvSpPr>
            <a:spLocks noGrp="1"/>
          </p:cNvSpPr>
          <p:nvPr>
            <p:ph type="sldNum" sz="quarter" idx="12"/>
          </p:nvPr>
        </p:nvSpPr>
        <p:spPr/>
        <p:txBody>
          <a:bodyPr/>
          <a:lstStyle/>
          <a:p>
            <a:fld id="{D7CCEE12-060D-4401-8A19-CD552B0D7F26}" type="slidenum">
              <a:rPr lang="sv-SE" smtClean="0"/>
              <a:t>12</a:t>
            </a:fld>
            <a:endParaRPr lang="sv-SE"/>
          </a:p>
        </p:txBody>
      </p:sp>
    </p:spTree>
    <p:extLst>
      <p:ext uri="{BB962C8B-B14F-4D97-AF65-F5344CB8AC3E}">
        <p14:creationId xmlns:p14="http://schemas.microsoft.com/office/powerpoint/2010/main" val="36170395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t>Laget.se</a:t>
            </a:r>
          </a:p>
        </p:txBody>
      </p:sp>
      <p:sp>
        <p:nvSpPr>
          <p:cNvPr id="3" name="Content Placeholder 2"/>
          <p:cNvSpPr>
            <a:spLocks noGrp="1"/>
          </p:cNvSpPr>
          <p:nvPr>
            <p:ph idx="1"/>
          </p:nvPr>
        </p:nvSpPr>
        <p:spPr/>
        <p:txBody>
          <a:bodyPr>
            <a:normAutofit/>
          </a:bodyPr>
          <a:lstStyle/>
          <a:p>
            <a:r>
              <a:rPr lang="sv-SE" dirty="0"/>
              <a:t>Laget.se för att nå ut med information:</a:t>
            </a:r>
            <a:br>
              <a:rPr lang="sv-SE" dirty="0"/>
            </a:br>
            <a:br>
              <a:rPr lang="sv-SE" dirty="0"/>
            </a:br>
            <a:r>
              <a:rPr lang="sv-SE" dirty="0"/>
              <a:t>- Mobil anpassat  </a:t>
            </a:r>
            <a:br>
              <a:rPr lang="sv-SE" dirty="0"/>
            </a:br>
            <a:r>
              <a:rPr lang="sv-SE" dirty="0"/>
              <a:t>- Tydlig medlemsöversikt</a:t>
            </a:r>
            <a:br>
              <a:rPr lang="sv-SE" dirty="0"/>
            </a:br>
            <a:r>
              <a:rPr lang="sv-SE" dirty="0"/>
              <a:t>- Se medlems- och betalningsstatus för sitt lag </a:t>
            </a:r>
            <a:br>
              <a:rPr lang="sv-SE" dirty="0"/>
            </a:br>
            <a:r>
              <a:rPr lang="sv-SE" dirty="0"/>
              <a:t>- Sök och filtrera medlemmar</a:t>
            </a:r>
            <a:br>
              <a:rPr lang="sv-SE" dirty="0"/>
            </a:br>
            <a:r>
              <a:rPr lang="sv-SE" dirty="0"/>
              <a:t>- Kommunikation direkt till ett lag eller till alla medlemmar</a:t>
            </a:r>
            <a:br>
              <a:rPr lang="sv-SE" dirty="0"/>
            </a:br>
            <a:r>
              <a:rPr lang="sv-SE" dirty="0"/>
              <a:t>- Närvarorapportering i mobil</a:t>
            </a:r>
            <a:br>
              <a:rPr lang="sv-SE" dirty="0"/>
            </a:br>
            <a:r>
              <a:rPr lang="sv-SE" dirty="0"/>
              <a:t>- Fakturering och OCR-avprickning </a:t>
            </a:r>
            <a:br>
              <a:rPr lang="sv-SE" dirty="0"/>
            </a:br>
            <a:r>
              <a:rPr lang="sv-SE" dirty="0"/>
              <a:t>- Koppling till Facebook med senaste nytt</a:t>
            </a:r>
            <a:br>
              <a:rPr lang="sv-SE" dirty="0"/>
            </a:br>
            <a:r>
              <a:rPr lang="sv-SE" dirty="0"/>
              <a:t>- Ett konto för föräldrarna oavsett antalet barn och lag</a:t>
            </a:r>
            <a:br>
              <a:rPr lang="sv-SE" dirty="0"/>
            </a:br>
            <a:r>
              <a:rPr lang="sv-SE" dirty="0"/>
              <a:t>- Genomslag i kalendern på laget.se vid matchändringar </a:t>
            </a:r>
          </a:p>
          <a:p>
            <a:pPr marL="0" indent="0">
              <a:buNone/>
            </a:pPr>
            <a:endParaRPr lang="sv-SE" dirty="0"/>
          </a:p>
          <a:p>
            <a:pPr marL="0" indent="0">
              <a:buNone/>
            </a:pPr>
            <a:endParaRPr lang="sv-SE" dirty="0"/>
          </a:p>
        </p:txBody>
      </p:sp>
      <p:sp>
        <p:nvSpPr>
          <p:cNvPr id="4" name="Date Placeholder 3"/>
          <p:cNvSpPr>
            <a:spLocks noGrp="1"/>
          </p:cNvSpPr>
          <p:nvPr>
            <p:ph type="dt" sz="half" idx="10"/>
          </p:nvPr>
        </p:nvSpPr>
        <p:spPr/>
        <p:txBody>
          <a:bodyPr/>
          <a:lstStyle/>
          <a:p>
            <a:fld id="{FAEBA22F-6068-4A73-859E-14E607330B86}" type="datetime1">
              <a:rPr lang="sv-SE" smtClean="0"/>
              <a:t>2020-02-29</a:t>
            </a:fld>
            <a:endParaRPr lang="sv-SE"/>
          </a:p>
        </p:txBody>
      </p:sp>
      <p:sp>
        <p:nvSpPr>
          <p:cNvPr id="5" name="Slide Number Placeholder 4"/>
          <p:cNvSpPr>
            <a:spLocks noGrp="1"/>
          </p:cNvSpPr>
          <p:nvPr>
            <p:ph type="sldNum" sz="quarter" idx="12"/>
          </p:nvPr>
        </p:nvSpPr>
        <p:spPr/>
        <p:txBody>
          <a:bodyPr/>
          <a:lstStyle/>
          <a:p>
            <a:fld id="{D7CCEE12-060D-4401-8A19-CD552B0D7F26}" type="slidenum">
              <a:rPr lang="sv-SE" smtClean="0"/>
              <a:t>13</a:t>
            </a:fld>
            <a:endParaRPr lang="sv-SE"/>
          </a:p>
        </p:txBody>
      </p:sp>
    </p:spTree>
    <p:extLst>
      <p:ext uri="{BB962C8B-B14F-4D97-AF65-F5344CB8AC3E}">
        <p14:creationId xmlns:p14="http://schemas.microsoft.com/office/powerpoint/2010/main" val="10697295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t>Lagets ansvar</a:t>
            </a:r>
          </a:p>
        </p:txBody>
      </p:sp>
      <p:sp>
        <p:nvSpPr>
          <p:cNvPr id="3" name="Content Placeholder 2"/>
          <p:cNvSpPr>
            <a:spLocks noGrp="1"/>
          </p:cNvSpPr>
          <p:nvPr>
            <p:ph idx="1"/>
          </p:nvPr>
        </p:nvSpPr>
        <p:spPr/>
        <p:txBody>
          <a:bodyPr/>
          <a:lstStyle/>
          <a:p>
            <a:r>
              <a:rPr lang="sv-SE" dirty="0"/>
              <a:t>F10 behöver din hjälp för att uppfylla lagets ansvar. Se policy på nedan länk.</a:t>
            </a:r>
          </a:p>
          <a:p>
            <a:r>
              <a:rPr lang="sv-SE" dirty="0">
                <a:hlinkClick r:id="rId2"/>
              </a:rPr>
              <a:t>https://www.dropbox.com/s/hajn886hs9zno29/Lagets%20Ansvar.docx?dl=0</a:t>
            </a:r>
            <a:endParaRPr lang="sv-SE" dirty="0"/>
          </a:p>
          <a:p>
            <a:endParaRPr lang="sv-SE" dirty="0"/>
          </a:p>
          <a:p>
            <a:endParaRPr lang="sv-SE" dirty="0"/>
          </a:p>
        </p:txBody>
      </p:sp>
      <p:sp>
        <p:nvSpPr>
          <p:cNvPr id="4" name="Date Placeholder 3"/>
          <p:cNvSpPr>
            <a:spLocks noGrp="1"/>
          </p:cNvSpPr>
          <p:nvPr>
            <p:ph type="dt" sz="half" idx="10"/>
          </p:nvPr>
        </p:nvSpPr>
        <p:spPr/>
        <p:txBody>
          <a:bodyPr/>
          <a:lstStyle/>
          <a:p>
            <a:fld id="{FAEBA22F-6068-4A73-859E-14E607330B86}" type="datetime1">
              <a:rPr lang="sv-SE" smtClean="0"/>
              <a:t>2020-02-29</a:t>
            </a:fld>
            <a:endParaRPr lang="sv-SE"/>
          </a:p>
        </p:txBody>
      </p:sp>
      <p:sp>
        <p:nvSpPr>
          <p:cNvPr id="5" name="Slide Number Placeholder 4"/>
          <p:cNvSpPr>
            <a:spLocks noGrp="1"/>
          </p:cNvSpPr>
          <p:nvPr>
            <p:ph type="sldNum" sz="quarter" idx="12"/>
          </p:nvPr>
        </p:nvSpPr>
        <p:spPr/>
        <p:txBody>
          <a:bodyPr/>
          <a:lstStyle/>
          <a:p>
            <a:fld id="{D7CCEE12-060D-4401-8A19-CD552B0D7F26}" type="slidenum">
              <a:rPr lang="sv-SE" smtClean="0"/>
              <a:t>14</a:t>
            </a:fld>
            <a:endParaRPr lang="sv-SE"/>
          </a:p>
        </p:txBody>
      </p:sp>
    </p:spTree>
    <p:extLst>
      <p:ext uri="{BB962C8B-B14F-4D97-AF65-F5344CB8AC3E}">
        <p14:creationId xmlns:p14="http://schemas.microsoft.com/office/powerpoint/2010/main" val="36786036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t>Vilka förväntningar har ni?</a:t>
            </a:r>
          </a:p>
        </p:txBody>
      </p:sp>
      <p:sp>
        <p:nvSpPr>
          <p:cNvPr id="4" name="Date Placeholder 3"/>
          <p:cNvSpPr>
            <a:spLocks noGrp="1"/>
          </p:cNvSpPr>
          <p:nvPr>
            <p:ph type="dt" sz="half" idx="10"/>
          </p:nvPr>
        </p:nvSpPr>
        <p:spPr/>
        <p:txBody>
          <a:bodyPr/>
          <a:lstStyle/>
          <a:p>
            <a:fld id="{FAEBA22F-6068-4A73-859E-14E607330B86}" type="datetime1">
              <a:rPr lang="sv-SE" smtClean="0"/>
              <a:t>2020-02-29</a:t>
            </a:fld>
            <a:endParaRPr lang="sv-SE"/>
          </a:p>
        </p:txBody>
      </p:sp>
      <p:sp>
        <p:nvSpPr>
          <p:cNvPr id="5" name="Slide Number Placeholder 4"/>
          <p:cNvSpPr>
            <a:spLocks noGrp="1"/>
          </p:cNvSpPr>
          <p:nvPr>
            <p:ph type="sldNum" sz="quarter" idx="12"/>
          </p:nvPr>
        </p:nvSpPr>
        <p:spPr/>
        <p:txBody>
          <a:bodyPr/>
          <a:lstStyle/>
          <a:p>
            <a:fld id="{D7CCEE12-060D-4401-8A19-CD552B0D7F26}" type="slidenum">
              <a:rPr lang="sv-SE" smtClean="0"/>
              <a:t>15</a:t>
            </a:fld>
            <a:endParaRPr lang="sv-SE"/>
          </a:p>
        </p:txBody>
      </p:sp>
      <p:sp>
        <p:nvSpPr>
          <p:cNvPr id="7" name="Content Placeholder 6">
            <a:extLst>
              <a:ext uri="{FF2B5EF4-FFF2-40B4-BE49-F238E27FC236}">
                <a16:creationId xmlns:a16="http://schemas.microsoft.com/office/drawing/2014/main" id="{81696C6F-6EDD-444C-9F71-42A5FD047AFD}"/>
              </a:ext>
            </a:extLst>
          </p:cNvPr>
          <p:cNvSpPr>
            <a:spLocks noGrp="1"/>
          </p:cNvSpPr>
          <p:nvPr>
            <p:ph idx="1"/>
          </p:nvPr>
        </p:nvSpPr>
        <p:spPr/>
        <p:txBody>
          <a:bodyPr/>
          <a:lstStyle/>
          <a:p>
            <a:endParaRPr lang="sv-SE"/>
          </a:p>
        </p:txBody>
      </p:sp>
    </p:spTree>
    <p:extLst>
      <p:ext uri="{BB962C8B-B14F-4D97-AF65-F5344CB8AC3E}">
        <p14:creationId xmlns:p14="http://schemas.microsoft.com/office/powerpoint/2010/main" val="12860095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t>Hur uppfyller vi lagets ansvar?</a:t>
            </a:r>
          </a:p>
        </p:txBody>
      </p:sp>
      <p:sp>
        <p:nvSpPr>
          <p:cNvPr id="3" name="Content Placeholder 2"/>
          <p:cNvSpPr>
            <a:spLocks noGrp="1"/>
          </p:cNvSpPr>
          <p:nvPr>
            <p:ph idx="1"/>
          </p:nvPr>
        </p:nvSpPr>
        <p:spPr>
          <a:xfrm>
            <a:off x="677334" y="1392195"/>
            <a:ext cx="8596668" cy="4649167"/>
          </a:xfrm>
        </p:spPr>
        <p:txBody>
          <a:bodyPr>
            <a:normAutofit lnSpcReduction="10000"/>
          </a:bodyPr>
          <a:lstStyle/>
          <a:p>
            <a:pPr marL="0" indent="0">
              <a:buNone/>
            </a:pPr>
            <a:r>
              <a:rPr lang="sv-SE" sz="1400" b="1" dirty="0"/>
              <a:t>Tränare:</a:t>
            </a:r>
            <a:br>
              <a:rPr lang="sv-SE" sz="1400" b="1" dirty="0"/>
            </a:br>
            <a:r>
              <a:rPr lang="sv-SE" sz="1200" b="1" dirty="0"/>
              <a:t>- Christian A</a:t>
            </a:r>
            <a:br>
              <a:rPr lang="sv-SE" sz="1200" b="1" dirty="0"/>
            </a:br>
            <a:r>
              <a:rPr lang="sv-SE" sz="1200" b="1" dirty="0"/>
              <a:t>- Mikael K</a:t>
            </a:r>
          </a:p>
          <a:p>
            <a:pPr marL="0" indent="0">
              <a:buNone/>
            </a:pPr>
            <a:r>
              <a:rPr lang="sv-SE" sz="1400" b="1" dirty="0"/>
              <a:t>Ledare: </a:t>
            </a:r>
            <a:br>
              <a:rPr lang="sv-SE" sz="1400" b="1" dirty="0"/>
            </a:br>
            <a:r>
              <a:rPr lang="sv-SE" sz="1200" b="1" dirty="0"/>
              <a:t>- Malin L </a:t>
            </a:r>
            <a:br>
              <a:rPr lang="sv-SE" sz="1200" b="1" dirty="0"/>
            </a:br>
            <a:r>
              <a:rPr lang="sv-SE" sz="1200" b="1" dirty="0"/>
              <a:t>- Sara N </a:t>
            </a:r>
          </a:p>
          <a:p>
            <a:pPr marL="0" indent="0">
              <a:buNone/>
            </a:pPr>
            <a:r>
              <a:rPr lang="sv-SE" sz="1400" b="1" dirty="0"/>
              <a:t>Ansvarig för lagkassa: </a:t>
            </a:r>
            <a:br>
              <a:rPr lang="sv-SE" sz="1400" b="1" dirty="0"/>
            </a:br>
            <a:r>
              <a:rPr lang="sv-SE" sz="1000" b="1" dirty="0"/>
              <a:t>- T.ex. bollkastning vid matcher: försäljning av bollar, och sedan inköpta priser för två.  </a:t>
            </a:r>
            <a:br>
              <a:rPr lang="sv-SE" sz="1000" b="1" dirty="0"/>
            </a:br>
            <a:r>
              <a:rPr lang="sv-SE" sz="1000" b="1" dirty="0"/>
              <a:t>- Redovisa aktiviteternas pengar för kanslist, sedan insättning på lagets konto. </a:t>
            </a:r>
            <a:br>
              <a:rPr lang="sv-SE" sz="1000" b="1" dirty="0"/>
            </a:br>
            <a:r>
              <a:rPr lang="sv-SE" sz="1000" b="1" dirty="0"/>
              <a:t>- Kontaktyta emot kassör  </a:t>
            </a:r>
            <a:br>
              <a:rPr lang="sv-SE" sz="1000" b="1" dirty="0"/>
            </a:br>
            <a:r>
              <a:rPr lang="sv-SE" sz="1000" b="1" dirty="0"/>
              <a:t>- Varje lag har ett konto i föreningen som pengarna ska finnas. </a:t>
            </a:r>
            <a:br>
              <a:rPr lang="sv-SE" sz="1000" b="1" dirty="0"/>
            </a:br>
            <a:r>
              <a:rPr lang="sv-SE" sz="1000" b="1" dirty="0"/>
              <a:t>- Riktlinjer finns på hemsidan, </a:t>
            </a:r>
            <a:r>
              <a:rPr lang="sv-SE" sz="1000" b="1" dirty="0">
                <a:hlinkClick r:id="rId2"/>
              </a:rPr>
              <a:t>LÄNK - Riktlinjer Lag-kassa</a:t>
            </a:r>
            <a:endParaRPr lang="sv-SE" sz="1000" b="1" dirty="0"/>
          </a:p>
          <a:p>
            <a:pPr marL="0" indent="0">
              <a:buNone/>
            </a:pPr>
            <a:r>
              <a:rPr lang="sv-SE" sz="1400" b="1" dirty="0"/>
              <a:t>Arrangemang:</a:t>
            </a:r>
            <a:br>
              <a:rPr lang="sv-SE" sz="1400" b="1" dirty="0"/>
            </a:br>
            <a:r>
              <a:rPr lang="sv-SE" sz="1000" b="1" dirty="0"/>
              <a:t>- ÖIS-dagen, fotbollsskolans avslutning  </a:t>
            </a:r>
          </a:p>
          <a:p>
            <a:pPr marL="0" indent="0">
              <a:buNone/>
            </a:pPr>
            <a:r>
              <a:rPr lang="sv-SE" sz="1400" b="1" dirty="0"/>
              <a:t>Kioskansvarig:</a:t>
            </a:r>
            <a:br>
              <a:rPr lang="sv-SE" sz="1400" b="1" dirty="0"/>
            </a:br>
            <a:r>
              <a:rPr lang="sv-SE" sz="1000" b="1" dirty="0"/>
              <a:t>- Ca 2 veckor kommer F10/F11 bemanna kiosken under matcher och fotbollsskola. Uppgiften är att dela ut kassa, sätta upp schema för veckorna, hämta in kassa i slutet av veckan. </a:t>
            </a:r>
            <a:endParaRPr lang="sv-SE" sz="1400" b="1" dirty="0"/>
          </a:p>
          <a:p>
            <a:pPr marL="0" indent="0">
              <a:buNone/>
            </a:pPr>
            <a:r>
              <a:rPr lang="sv-SE" sz="1400" b="1" dirty="0"/>
              <a:t>Klädansvarig: </a:t>
            </a:r>
            <a:br>
              <a:rPr lang="sv-SE" sz="1400" b="1" dirty="0"/>
            </a:br>
            <a:r>
              <a:rPr lang="sv-SE" sz="1000" b="1" dirty="0"/>
              <a:t>- Hämta ut matchställ inför säsong</a:t>
            </a:r>
            <a:br>
              <a:rPr lang="sv-SE" sz="1000" b="1" dirty="0"/>
            </a:br>
            <a:r>
              <a:rPr lang="sv-SE" sz="1000" b="1" dirty="0"/>
              <a:t>- Sätta upp tvättlista för matcherna. </a:t>
            </a:r>
            <a:br>
              <a:rPr lang="sv-SE" sz="1000" b="1" dirty="0"/>
            </a:br>
            <a:r>
              <a:rPr lang="sv-SE" sz="1000" b="1" dirty="0"/>
              <a:t>- Lämna tillbaka matchställ efter säsong </a:t>
            </a:r>
            <a:br>
              <a:rPr lang="sv-SE" sz="1000" b="1" dirty="0"/>
            </a:br>
            <a:r>
              <a:rPr lang="sv-SE" sz="1000" b="1" dirty="0"/>
              <a:t>- Hålla ihop klädbeställningar för laget, t.ex. träningsoverall m.m. Samla in beställningar, samla in pengarna och lägga beställning.  </a:t>
            </a:r>
            <a:br>
              <a:rPr lang="sv-SE" sz="1400" dirty="0">
                <a:solidFill>
                  <a:srgbClr val="FF0000"/>
                </a:solidFill>
              </a:rPr>
            </a:br>
            <a:endParaRPr lang="sv-SE" sz="1400" b="1" dirty="0"/>
          </a:p>
          <a:p>
            <a:pPr marL="0" indent="0">
              <a:buNone/>
            </a:pPr>
            <a:endParaRPr lang="sv-SE" sz="1400" dirty="0"/>
          </a:p>
          <a:p>
            <a:pPr marL="0" indent="0">
              <a:buNone/>
            </a:pPr>
            <a:endParaRPr lang="sv-SE" sz="1400" dirty="0"/>
          </a:p>
        </p:txBody>
      </p:sp>
      <p:sp>
        <p:nvSpPr>
          <p:cNvPr id="4" name="Date Placeholder 3"/>
          <p:cNvSpPr>
            <a:spLocks noGrp="1"/>
          </p:cNvSpPr>
          <p:nvPr>
            <p:ph type="dt" sz="half" idx="10"/>
          </p:nvPr>
        </p:nvSpPr>
        <p:spPr/>
        <p:txBody>
          <a:bodyPr/>
          <a:lstStyle/>
          <a:p>
            <a:fld id="{FAEBA22F-6068-4A73-859E-14E607330B86}" type="datetime1">
              <a:rPr lang="sv-SE" smtClean="0"/>
              <a:t>2020-02-29</a:t>
            </a:fld>
            <a:endParaRPr lang="sv-SE"/>
          </a:p>
        </p:txBody>
      </p:sp>
      <p:sp>
        <p:nvSpPr>
          <p:cNvPr id="5" name="Slide Number Placeholder 4"/>
          <p:cNvSpPr>
            <a:spLocks noGrp="1"/>
          </p:cNvSpPr>
          <p:nvPr>
            <p:ph type="sldNum" sz="quarter" idx="12"/>
          </p:nvPr>
        </p:nvSpPr>
        <p:spPr/>
        <p:txBody>
          <a:bodyPr/>
          <a:lstStyle/>
          <a:p>
            <a:fld id="{D7CCEE12-060D-4401-8A19-CD552B0D7F26}" type="slidenum">
              <a:rPr lang="sv-SE" smtClean="0"/>
              <a:t>16</a:t>
            </a:fld>
            <a:endParaRPr lang="sv-SE"/>
          </a:p>
        </p:txBody>
      </p:sp>
    </p:spTree>
    <p:extLst>
      <p:ext uri="{BB962C8B-B14F-4D97-AF65-F5344CB8AC3E}">
        <p14:creationId xmlns:p14="http://schemas.microsoft.com/office/powerpoint/2010/main" val="40130443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DD4EF77-1E7A-464E-BB35-4D1754D5B641}"/>
              </a:ext>
            </a:extLst>
          </p:cNvPr>
          <p:cNvSpPr>
            <a:spLocks noGrp="1"/>
          </p:cNvSpPr>
          <p:nvPr>
            <p:ph type="title"/>
          </p:nvPr>
        </p:nvSpPr>
        <p:spPr>
          <a:xfrm>
            <a:off x="677334" y="609600"/>
            <a:ext cx="8596668" cy="757806"/>
          </a:xfrm>
        </p:spPr>
        <p:txBody>
          <a:bodyPr/>
          <a:lstStyle/>
          <a:p>
            <a:r>
              <a:rPr lang="sv-SE" dirty="0"/>
              <a:t>Lag anmälda nu </a:t>
            </a:r>
          </a:p>
        </p:txBody>
      </p:sp>
      <p:sp>
        <p:nvSpPr>
          <p:cNvPr id="3" name="Platshållare för innehåll 2">
            <a:extLst>
              <a:ext uri="{FF2B5EF4-FFF2-40B4-BE49-F238E27FC236}">
                <a16:creationId xmlns:a16="http://schemas.microsoft.com/office/drawing/2014/main" id="{C1013374-75B5-445C-853F-448C507ED331}"/>
              </a:ext>
            </a:extLst>
          </p:cNvPr>
          <p:cNvSpPr>
            <a:spLocks noGrp="1"/>
          </p:cNvSpPr>
          <p:nvPr>
            <p:ph idx="1"/>
          </p:nvPr>
        </p:nvSpPr>
        <p:spPr>
          <a:xfrm>
            <a:off x="677334" y="1803633"/>
            <a:ext cx="8596668" cy="4237729"/>
          </a:xfrm>
        </p:spPr>
        <p:txBody>
          <a:bodyPr/>
          <a:lstStyle/>
          <a:p>
            <a:r>
              <a:rPr lang="sv-SE" b="1" dirty="0" err="1"/>
              <a:t>Flick</a:t>
            </a:r>
            <a:r>
              <a:rPr lang="sv-SE" b="1" dirty="0"/>
              <a:t> </a:t>
            </a:r>
            <a:r>
              <a:rPr lang="sv-SE" b="1" dirty="0" err="1"/>
              <a:t>Div</a:t>
            </a:r>
            <a:r>
              <a:rPr lang="sv-SE" b="1" dirty="0"/>
              <a:t> 7, 7 mot 7</a:t>
            </a:r>
            <a:endParaRPr lang="sv-SE" dirty="0"/>
          </a:p>
          <a:p>
            <a:r>
              <a:rPr lang="sv-SE" dirty="0"/>
              <a:t>Hälsinggårdens AIK </a:t>
            </a:r>
            <a:r>
              <a:rPr lang="sv-SE" dirty="0" err="1"/>
              <a:t>Fotb</a:t>
            </a:r>
            <a:endParaRPr lang="sv-SE" dirty="0"/>
          </a:p>
          <a:p>
            <a:r>
              <a:rPr lang="sv-SE" dirty="0"/>
              <a:t>IF </a:t>
            </a:r>
            <a:r>
              <a:rPr lang="sv-SE" dirty="0" err="1"/>
              <a:t>Tunabro</a:t>
            </a:r>
            <a:endParaRPr lang="sv-SE" dirty="0"/>
          </a:p>
          <a:p>
            <a:r>
              <a:rPr lang="sv-SE" dirty="0"/>
              <a:t>IFK Hedemora FK blå</a:t>
            </a:r>
          </a:p>
          <a:p>
            <a:r>
              <a:rPr lang="sv-SE" dirty="0"/>
              <a:t>IFK Hedemora FK vit</a:t>
            </a:r>
          </a:p>
          <a:p>
            <a:r>
              <a:rPr lang="sv-SE" dirty="0"/>
              <a:t>Sollerö IF</a:t>
            </a:r>
          </a:p>
          <a:p>
            <a:r>
              <a:rPr lang="sv-SE" dirty="0"/>
              <a:t>Säters IF FK</a:t>
            </a:r>
          </a:p>
          <a:p>
            <a:r>
              <a:rPr lang="sv-SE" dirty="0"/>
              <a:t>Torsångs IF</a:t>
            </a:r>
          </a:p>
          <a:p>
            <a:r>
              <a:rPr lang="sv-SE" dirty="0"/>
              <a:t>Östansbo IS</a:t>
            </a:r>
          </a:p>
          <a:p>
            <a:endParaRPr lang="sv-SE" dirty="0"/>
          </a:p>
        </p:txBody>
      </p:sp>
      <p:sp>
        <p:nvSpPr>
          <p:cNvPr id="4" name="Platshållare för datum 3">
            <a:extLst>
              <a:ext uri="{FF2B5EF4-FFF2-40B4-BE49-F238E27FC236}">
                <a16:creationId xmlns:a16="http://schemas.microsoft.com/office/drawing/2014/main" id="{E6EEF00F-8566-4DF6-8A9F-AC003BA3347E}"/>
              </a:ext>
            </a:extLst>
          </p:cNvPr>
          <p:cNvSpPr>
            <a:spLocks noGrp="1"/>
          </p:cNvSpPr>
          <p:nvPr>
            <p:ph type="dt" sz="half" idx="10"/>
          </p:nvPr>
        </p:nvSpPr>
        <p:spPr/>
        <p:txBody>
          <a:bodyPr/>
          <a:lstStyle/>
          <a:p>
            <a:fld id="{FAEBA22F-6068-4A73-859E-14E607330B86}" type="datetime1">
              <a:rPr lang="sv-SE" smtClean="0"/>
              <a:t>2020-02-29</a:t>
            </a:fld>
            <a:endParaRPr lang="sv-SE"/>
          </a:p>
        </p:txBody>
      </p:sp>
      <p:sp>
        <p:nvSpPr>
          <p:cNvPr id="5" name="Platshållare för bildnummer 4">
            <a:extLst>
              <a:ext uri="{FF2B5EF4-FFF2-40B4-BE49-F238E27FC236}">
                <a16:creationId xmlns:a16="http://schemas.microsoft.com/office/drawing/2014/main" id="{30DB7D9F-BE1D-43F9-907F-61145347E959}"/>
              </a:ext>
            </a:extLst>
          </p:cNvPr>
          <p:cNvSpPr>
            <a:spLocks noGrp="1"/>
          </p:cNvSpPr>
          <p:nvPr>
            <p:ph type="sldNum" sz="quarter" idx="12"/>
          </p:nvPr>
        </p:nvSpPr>
        <p:spPr/>
        <p:txBody>
          <a:bodyPr/>
          <a:lstStyle/>
          <a:p>
            <a:fld id="{D7CCEE12-060D-4401-8A19-CD552B0D7F26}" type="slidenum">
              <a:rPr lang="sv-SE" smtClean="0"/>
              <a:t>17</a:t>
            </a:fld>
            <a:endParaRPr lang="sv-SE"/>
          </a:p>
        </p:txBody>
      </p:sp>
    </p:spTree>
    <p:extLst>
      <p:ext uri="{BB962C8B-B14F-4D97-AF65-F5344CB8AC3E}">
        <p14:creationId xmlns:p14="http://schemas.microsoft.com/office/powerpoint/2010/main" val="9412778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t>Agenda</a:t>
            </a:r>
          </a:p>
        </p:txBody>
      </p:sp>
      <p:sp>
        <p:nvSpPr>
          <p:cNvPr id="3" name="Content Placeholder 2"/>
          <p:cNvSpPr>
            <a:spLocks noGrp="1"/>
          </p:cNvSpPr>
          <p:nvPr>
            <p:ph idx="1"/>
          </p:nvPr>
        </p:nvSpPr>
        <p:spPr/>
        <p:txBody>
          <a:bodyPr>
            <a:normAutofit/>
          </a:bodyPr>
          <a:lstStyle/>
          <a:p>
            <a:r>
              <a:rPr lang="sv-SE" dirty="0"/>
              <a:t>Organisationen ÖIS</a:t>
            </a:r>
          </a:p>
          <a:p>
            <a:r>
              <a:rPr lang="sv-SE" dirty="0"/>
              <a:t>SvFF riktlinjer - vi utbildar ledarna!</a:t>
            </a:r>
          </a:p>
          <a:p>
            <a:r>
              <a:rPr lang="sv-SE" dirty="0"/>
              <a:t>Träning och match</a:t>
            </a:r>
          </a:p>
          <a:p>
            <a:r>
              <a:rPr lang="sv-SE" dirty="0"/>
              <a:t>Medlems/träningsavgifter</a:t>
            </a:r>
          </a:p>
          <a:p>
            <a:r>
              <a:rPr lang="sv-SE" dirty="0"/>
              <a:t>Material/träningskläder</a:t>
            </a:r>
          </a:p>
          <a:p>
            <a:r>
              <a:rPr lang="sv-SE" dirty="0"/>
              <a:t>Cup</a:t>
            </a:r>
          </a:p>
          <a:p>
            <a:r>
              <a:rPr lang="sv-SE" dirty="0"/>
              <a:t>Facebooksida och hemsidan</a:t>
            </a:r>
          </a:p>
          <a:p>
            <a:r>
              <a:rPr lang="sv-SE" dirty="0"/>
              <a:t>Lagets ansvar</a:t>
            </a:r>
          </a:p>
          <a:p>
            <a:r>
              <a:rPr lang="sv-SE" dirty="0"/>
              <a:t>Övrigt?</a:t>
            </a:r>
          </a:p>
        </p:txBody>
      </p:sp>
      <p:sp>
        <p:nvSpPr>
          <p:cNvPr id="4" name="Date Placeholder 3"/>
          <p:cNvSpPr>
            <a:spLocks noGrp="1"/>
          </p:cNvSpPr>
          <p:nvPr>
            <p:ph type="dt" sz="half" idx="10"/>
          </p:nvPr>
        </p:nvSpPr>
        <p:spPr/>
        <p:txBody>
          <a:bodyPr/>
          <a:lstStyle/>
          <a:p>
            <a:fld id="{FAEBA22F-6068-4A73-859E-14E607330B86}" type="datetime1">
              <a:rPr lang="sv-SE" smtClean="0"/>
              <a:t>2020-02-29</a:t>
            </a:fld>
            <a:endParaRPr lang="sv-SE"/>
          </a:p>
        </p:txBody>
      </p:sp>
      <p:sp>
        <p:nvSpPr>
          <p:cNvPr id="5" name="Slide Number Placeholder 4"/>
          <p:cNvSpPr>
            <a:spLocks noGrp="1"/>
          </p:cNvSpPr>
          <p:nvPr>
            <p:ph type="sldNum" sz="quarter" idx="12"/>
          </p:nvPr>
        </p:nvSpPr>
        <p:spPr/>
        <p:txBody>
          <a:bodyPr/>
          <a:lstStyle/>
          <a:p>
            <a:fld id="{D7CCEE12-060D-4401-8A19-CD552B0D7F26}" type="slidenum">
              <a:rPr lang="sv-SE" smtClean="0"/>
              <a:t>2</a:t>
            </a:fld>
            <a:endParaRPr lang="sv-SE"/>
          </a:p>
        </p:txBody>
      </p:sp>
    </p:spTree>
    <p:extLst>
      <p:ext uri="{BB962C8B-B14F-4D97-AF65-F5344CB8AC3E}">
        <p14:creationId xmlns:p14="http://schemas.microsoft.com/office/powerpoint/2010/main" val="13832416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t>Organisationen ÖIS</a:t>
            </a:r>
          </a:p>
        </p:txBody>
      </p:sp>
      <p:sp>
        <p:nvSpPr>
          <p:cNvPr id="3" name="Content Placeholder 2"/>
          <p:cNvSpPr>
            <a:spLocks noGrp="1"/>
          </p:cNvSpPr>
          <p:nvPr>
            <p:ph idx="1"/>
          </p:nvPr>
        </p:nvSpPr>
        <p:spPr/>
        <p:txBody>
          <a:bodyPr/>
          <a:lstStyle/>
          <a:p>
            <a:endParaRPr lang="sv-SE" dirty="0"/>
          </a:p>
          <a:p>
            <a:endParaRPr lang="sv-SE" dirty="0"/>
          </a:p>
        </p:txBody>
      </p:sp>
      <p:sp>
        <p:nvSpPr>
          <p:cNvPr id="4" name="Date Placeholder 3"/>
          <p:cNvSpPr>
            <a:spLocks noGrp="1"/>
          </p:cNvSpPr>
          <p:nvPr>
            <p:ph type="dt" sz="half" idx="10"/>
          </p:nvPr>
        </p:nvSpPr>
        <p:spPr/>
        <p:txBody>
          <a:bodyPr/>
          <a:lstStyle/>
          <a:p>
            <a:fld id="{FAEBA22F-6068-4A73-859E-14E607330B86}" type="datetime1">
              <a:rPr lang="sv-SE" smtClean="0"/>
              <a:t>2020-02-29</a:t>
            </a:fld>
            <a:endParaRPr lang="sv-SE"/>
          </a:p>
        </p:txBody>
      </p:sp>
      <p:sp>
        <p:nvSpPr>
          <p:cNvPr id="5" name="Slide Number Placeholder 4"/>
          <p:cNvSpPr>
            <a:spLocks noGrp="1"/>
          </p:cNvSpPr>
          <p:nvPr>
            <p:ph type="sldNum" sz="quarter" idx="12"/>
          </p:nvPr>
        </p:nvSpPr>
        <p:spPr/>
        <p:txBody>
          <a:bodyPr/>
          <a:lstStyle/>
          <a:p>
            <a:fld id="{D7CCEE12-060D-4401-8A19-CD552B0D7F26}" type="slidenum">
              <a:rPr lang="sv-SE" smtClean="0"/>
              <a:t>3</a:t>
            </a:fld>
            <a:endParaRPr lang="sv-SE"/>
          </a:p>
        </p:txBody>
      </p:sp>
      <p:sp>
        <p:nvSpPr>
          <p:cNvPr id="8" name="Content Placeholder 2">
            <a:extLst>
              <a:ext uri="{FF2B5EF4-FFF2-40B4-BE49-F238E27FC236}">
                <a16:creationId xmlns:a16="http://schemas.microsoft.com/office/drawing/2014/main" id="{086D1A18-99CF-4379-BB38-F459AF975BB9}"/>
              </a:ext>
            </a:extLst>
          </p:cNvPr>
          <p:cNvSpPr txBox="1">
            <a:spLocks/>
          </p:cNvSpPr>
          <p:nvPr/>
        </p:nvSpPr>
        <p:spPr>
          <a:xfrm>
            <a:off x="824785" y="1930400"/>
            <a:ext cx="8596668" cy="388077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None/>
            </a:pPr>
            <a:r>
              <a:rPr lang="sv-SE" dirty="0"/>
              <a:t>ÖIS har haft ett par ganska bra år nu med många lag, fantastiskt engagerade och utbildade ledare, rätt bra struktur och generellt bra go i klubben. </a:t>
            </a:r>
          </a:p>
          <a:p>
            <a:pPr marL="0" indent="0">
              <a:buNone/>
            </a:pPr>
            <a:r>
              <a:rPr lang="sv-SE" sz="1800" dirty="0"/>
              <a:t>Förutsättningar med en egen anläggning är att hela tiden försöka få intäkter som täcker utgifter och få frivilliga att ställa på diverse åtgärder.</a:t>
            </a:r>
            <a:endParaRPr lang="sv-SE" dirty="0"/>
          </a:p>
          <a:p>
            <a:pPr marL="0" indent="0">
              <a:buNone/>
            </a:pPr>
            <a:r>
              <a:rPr lang="sv-SE" sz="1800" dirty="0"/>
              <a:t>Känner ni att ni vill/kan bidra med att hjälpa </a:t>
            </a:r>
            <a:r>
              <a:rPr lang="sv-SE" dirty="0"/>
              <a:t>ÖIS att fortsätta vara en av Dalarnas bästa ungdomsföreningar men också vidareutveckla den </a:t>
            </a:r>
            <a:r>
              <a:rPr lang="sv-SE" sz="1800" dirty="0"/>
              <a:t>så tar föreningen tacksamt emot hjälp! </a:t>
            </a:r>
          </a:p>
          <a:p>
            <a:endParaRPr lang="sv-SE" dirty="0"/>
          </a:p>
        </p:txBody>
      </p:sp>
    </p:spTree>
    <p:extLst>
      <p:ext uri="{BB962C8B-B14F-4D97-AF65-F5344CB8AC3E}">
        <p14:creationId xmlns:p14="http://schemas.microsoft.com/office/powerpoint/2010/main" val="3363733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72737" y="155864"/>
          <a:ext cx="12032672" cy="639040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Platshållare för datum 1"/>
          <p:cNvSpPr>
            <a:spLocks noGrp="1"/>
          </p:cNvSpPr>
          <p:nvPr>
            <p:ph type="dt" sz="half" idx="10"/>
          </p:nvPr>
        </p:nvSpPr>
        <p:spPr/>
        <p:txBody>
          <a:bodyPr/>
          <a:lstStyle/>
          <a:p>
            <a:fld id="{8E241B48-3526-4C58-ABAA-FD4BF4B386D0}" type="datetime1">
              <a:rPr lang="sv-SE" smtClean="0"/>
              <a:t>2020-02-29</a:t>
            </a:fld>
            <a:endParaRPr lang="sv-SE"/>
          </a:p>
        </p:txBody>
      </p:sp>
      <p:sp>
        <p:nvSpPr>
          <p:cNvPr id="5" name="TextBox 4">
            <a:extLst>
              <a:ext uri="{FF2B5EF4-FFF2-40B4-BE49-F238E27FC236}">
                <a16:creationId xmlns:a16="http://schemas.microsoft.com/office/drawing/2014/main" id="{06922A8D-3244-4EEE-B8FF-F8858EF840CD}"/>
              </a:ext>
            </a:extLst>
          </p:cNvPr>
          <p:cNvSpPr txBox="1"/>
          <p:nvPr/>
        </p:nvSpPr>
        <p:spPr>
          <a:xfrm>
            <a:off x="819861" y="602673"/>
            <a:ext cx="2948243" cy="646331"/>
          </a:xfrm>
          <a:prstGeom prst="rect">
            <a:avLst/>
          </a:prstGeom>
          <a:noFill/>
        </p:spPr>
        <p:txBody>
          <a:bodyPr wrap="none" rtlCol="0">
            <a:spAutoFit/>
          </a:bodyPr>
          <a:lstStyle/>
          <a:p>
            <a:r>
              <a:rPr lang="sv-SE" dirty="0">
                <a:solidFill>
                  <a:schemeClr val="accent1"/>
                </a:solidFill>
              </a:rPr>
              <a:t>Hur vi vill att det ska se ut</a:t>
            </a:r>
          </a:p>
          <a:p>
            <a:r>
              <a:rPr lang="sv-SE" dirty="0">
                <a:solidFill>
                  <a:schemeClr val="accent1"/>
                </a:solidFill>
              </a:rPr>
              <a:t>Organisatoriskt i ÖIS</a:t>
            </a:r>
          </a:p>
        </p:txBody>
      </p:sp>
    </p:spTree>
    <p:extLst>
      <p:ext uri="{BB962C8B-B14F-4D97-AF65-F5344CB8AC3E}">
        <p14:creationId xmlns:p14="http://schemas.microsoft.com/office/powerpoint/2010/main" val="15611223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t>Organisationen ÖIS</a:t>
            </a:r>
            <a:br>
              <a:rPr lang="sv-SE" dirty="0"/>
            </a:br>
            <a:r>
              <a:rPr lang="sv-SE" dirty="0"/>
              <a:t>Styrelsen – 5 </a:t>
            </a:r>
            <a:r>
              <a:rPr lang="sv-SE" dirty="0" err="1"/>
              <a:t>st</a:t>
            </a:r>
            <a:r>
              <a:rPr lang="sv-SE" dirty="0"/>
              <a:t> nya 2019</a:t>
            </a:r>
          </a:p>
        </p:txBody>
      </p:sp>
      <p:sp>
        <p:nvSpPr>
          <p:cNvPr id="3" name="Content Placeholder 2"/>
          <p:cNvSpPr>
            <a:spLocks noGrp="1"/>
          </p:cNvSpPr>
          <p:nvPr>
            <p:ph idx="1"/>
          </p:nvPr>
        </p:nvSpPr>
        <p:spPr/>
        <p:txBody>
          <a:bodyPr/>
          <a:lstStyle/>
          <a:p>
            <a:endParaRPr lang="sv-SE" dirty="0"/>
          </a:p>
          <a:p>
            <a:endParaRPr lang="sv-SE" dirty="0"/>
          </a:p>
        </p:txBody>
      </p:sp>
      <p:sp>
        <p:nvSpPr>
          <p:cNvPr id="4" name="Date Placeholder 3"/>
          <p:cNvSpPr>
            <a:spLocks noGrp="1"/>
          </p:cNvSpPr>
          <p:nvPr>
            <p:ph type="dt" sz="half" idx="10"/>
          </p:nvPr>
        </p:nvSpPr>
        <p:spPr/>
        <p:txBody>
          <a:bodyPr/>
          <a:lstStyle/>
          <a:p>
            <a:fld id="{FAEBA22F-6068-4A73-859E-14E607330B86}" type="datetime1">
              <a:rPr lang="sv-SE" smtClean="0"/>
              <a:t>2020-02-29</a:t>
            </a:fld>
            <a:endParaRPr lang="sv-SE"/>
          </a:p>
        </p:txBody>
      </p:sp>
      <p:sp>
        <p:nvSpPr>
          <p:cNvPr id="5" name="Slide Number Placeholder 4"/>
          <p:cNvSpPr>
            <a:spLocks noGrp="1"/>
          </p:cNvSpPr>
          <p:nvPr>
            <p:ph type="sldNum" sz="quarter" idx="12"/>
          </p:nvPr>
        </p:nvSpPr>
        <p:spPr/>
        <p:txBody>
          <a:bodyPr/>
          <a:lstStyle/>
          <a:p>
            <a:fld id="{D7CCEE12-060D-4401-8A19-CD552B0D7F26}" type="slidenum">
              <a:rPr lang="sv-SE" smtClean="0"/>
              <a:t>5</a:t>
            </a:fld>
            <a:endParaRPr lang="sv-SE"/>
          </a:p>
        </p:txBody>
      </p:sp>
      <p:pic>
        <p:nvPicPr>
          <p:cNvPr id="6" name="Picture 5">
            <a:extLst>
              <a:ext uri="{FF2B5EF4-FFF2-40B4-BE49-F238E27FC236}">
                <a16:creationId xmlns:a16="http://schemas.microsoft.com/office/drawing/2014/main" id="{45E8A337-B9BD-45CA-B88F-AC91935AEFF1}"/>
              </a:ext>
            </a:extLst>
          </p:cNvPr>
          <p:cNvPicPr>
            <a:picLocks noChangeAspect="1"/>
          </p:cNvPicPr>
          <p:nvPr/>
        </p:nvPicPr>
        <p:blipFill>
          <a:blip r:embed="rId2"/>
          <a:stretch>
            <a:fillRect/>
          </a:stretch>
        </p:blipFill>
        <p:spPr>
          <a:xfrm>
            <a:off x="2246755" y="2036908"/>
            <a:ext cx="5457825" cy="3438525"/>
          </a:xfrm>
          <a:prstGeom prst="rect">
            <a:avLst/>
          </a:prstGeom>
        </p:spPr>
      </p:pic>
    </p:spTree>
    <p:extLst>
      <p:ext uri="{BB962C8B-B14F-4D97-AF65-F5344CB8AC3E}">
        <p14:creationId xmlns:p14="http://schemas.microsoft.com/office/powerpoint/2010/main" val="31635783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1584500223"/>
              </p:ext>
            </p:extLst>
          </p:nvPr>
        </p:nvGraphicFramePr>
        <p:xfrm>
          <a:off x="72737" y="155864"/>
          <a:ext cx="12032672" cy="639040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Platshållare för datum 1"/>
          <p:cNvSpPr>
            <a:spLocks noGrp="1"/>
          </p:cNvSpPr>
          <p:nvPr>
            <p:ph type="dt" sz="half" idx="10"/>
          </p:nvPr>
        </p:nvSpPr>
        <p:spPr/>
        <p:txBody>
          <a:bodyPr/>
          <a:lstStyle/>
          <a:p>
            <a:fld id="{8E241B48-3526-4C58-ABAA-FD4BF4B386D0}" type="datetime1">
              <a:rPr lang="sv-SE" smtClean="0"/>
              <a:t>2020-02-29</a:t>
            </a:fld>
            <a:endParaRPr lang="sv-SE"/>
          </a:p>
        </p:txBody>
      </p:sp>
      <p:sp>
        <p:nvSpPr>
          <p:cNvPr id="5" name="TextBox 4">
            <a:extLst>
              <a:ext uri="{FF2B5EF4-FFF2-40B4-BE49-F238E27FC236}">
                <a16:creationId xmlns:a16="http://schemas.microsoft.com/office/drawing/2014/main" id="{EACFED38-D25D-40DE-8DCD-E584C2A99C03}"/>
              </a:ext>
            </a:extLst>
          </p:cNvPr>
          <p:cNvSpPr txBox="1"/>
          <p:nvPr/>
        </p:nvSpPr>
        <p:spPr>
          <a:xfrm>
            <a:off x="819861" y="602673"/>
            <a:ext cx="3033203" cy="2031325"/>
          </a:xfrm>
          <a:prstGeom prst="rect">
            <a:avLst/>
          </a:prstGeom>
          <a:noFill/>
        </p:spPr>
        <p:txBody>
          <a:bodyPr wrap="none" rtlCol="0">
            <a:spAutoFit/>
          </a:bodyPr>
          <a:lstStyle/>
          <a:p>
            <a:r>
              <a:rPr lang="sv-SE" dirty="0">
                <a:solidFill>
                  <a:schemeClr val="accent1"/>
                </a:solidFill>
              </a:rPr>
              <a:t>Organisationen ÖIS</a:t>
            </a:r>
          </a:p>
          <a:p>
            <a:r>
              <a:rPr lang="sv-SE" dirty="0">
                <a:solidFill>
                  <a:schemeClr val="accent1"/>
                </a:solidFill>
              </a:rPr>
              <a:t>Nuläge</a:t>
            </a:r>
          </a:p>
          <a:p>
            <a:endParaRPr lang="sv-SE" dirty="0">
              <a:solidFill>
                <a:schemeClr val="accent1"/>
              </a:solidFill>
            </a:endParaRPr>
          </a:p>
          <a:p>
            <a:r>
              <a:rPr lang="sv-SE" dirty="0">
                <a:solidFill>
                  <a:schemeClr val="accent1"/>
                </a:solidFill>
              </a:rPr>
              <a:t>20 anmälda lag</a:t>
            </a:r>
          </a:p>
          <a:p>
            <a:r>
              <a:rPr lang="sv-SE" dirty="0">
                <a:solidFill>
                  <a:schemeClr val="accent1"/>
                </a:solidFill>
              </a:rPr>
              <a:t>60-70 ledare</a:t>
            </a:r>
          </a:p>
          <a:p>
            <a:r>
              <a:rPr lang="sv-SE" dirty="0">
                <a:solidFill>
                  <a:schemeClr val="accent1"/>
                </a:solidFill>
              </a:rPr>
              <a:t>200-250 barn fotbollsskolan</a:t>
            </a:r>
          </a:p>
          <a:p>
            <a:r>
              <a:rPr lang="sv-SE" dirty="0">
                <a:solidFill>
                  <a:schemeClr val="accent1"/>
                </a:solidFill>
              </a:rPr>
              <a:t>Egen anläggning</a:t>
            </a:r>
          </a:p>
        </p:txBody>
      </p:sp>
    </p:spTree>
    <p:extLst>
      <p:ext uri="{BB962C8B-B14F-4D97-AF65-F5344CB8AC3E}">
        <p14:creationId xmlns:p14="http://schemas.microsoft.com/office/powerpoint/2010/main" val="28299004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EF922-A70B-4441-954A-E295C9FB6321}"/>
              </a:ext>
            </a:extLst>
          </p:cNvPr>
          <p:cNvSpPr>
            <a:spLocks noGrp="1"/>
          </p:cNvSpPr>
          <p:nvPr>
            <p:ph type="title"/>
          </p:nvPr>
        </p:nvSpPr>
        <p:spPr/>
        <p:txBody>
          <a:bodyPr/>
          <a:lstStyle/>
          <a:p>
            <a:endParaRPr lang="sv-SE" dirty="0"/>
          </a:p>
        </p:txBody>
      </p:sp>
      <p:sp>
        <p:nvSpPr>
          <p:cNvPr id="3" name="Content Placeholder 2">
            <a:extLst>
              <a:ext uri="{FF2B5EF4-FFF2-40B4-BE49-F238E27FC236}">
                <a16:creationId xmlns:a16="http://schemas.microsoft.com/office/drawing/2014/main" id="{7942C390-8F0E-42D2-8C96-486D2FFBF924}"/>
              </a:ext>
            </a:extLst>
          </p:cNvPr>
          <p:cNvSpPr>
            <a:spLocks noGrp="1"/>
          </p:cNvSpPr>
          <p:nvPr>
            <p:ph idx="1"/>
          </p:nvPr>
        </p:nvSpPr>
        <p:spPr/>
        <p:txBody>
          <a:bodyPr/>
          <a:lstStyle/>
          <a:p>
            <a:r>
              <a:rPr lang="sv-SE" dirty="0"/>
              <a:t>Om alla är fortsatt vakna börjar vi prata om flickor födda 2010 &amp; 2011 och vad det innebär i år med seriespel!</a:t>
            </a:r>
          </a:p>
          <a:p>
            <a:r>
              <a:rPr lang="sv-SE" dirty="0"/>
              <a:t>F11 är fortfarande i grunden kvar i fotbollsskolan. </a:t>
            </a:r>
          </a:p>
        </p:txBody>
      </p:sp>
      <p:sp>
        <p:nvSpPr>
          <p:cNvPr id="4" name="Date Placeholder 3">
            <a:extLst>
              <a:ext uri="{FF2B5EF4-FFF2-40B4-BE49-F238E27FC236}">
                <a16:creationId xmlns:a16="http://schemas.microsoft.com/office/drawing/2014/main" id="{BE1A0FEB-C8AB-474F-A046-BC32A7DCBC05}"/>
              </a:ext>
            </a:extLst>
          </p:cNvPr>
          <p:cNvSpPr>
            <a:spLocks noGrp="1"/>
          </p:cNvSpPr>
          <p:nvPr>
            <p:ph type="dt" sz="half" idx="10"/>
          </p:nvPr>
        </p:nvSpPr>
        <p:spPr/>
        <p:txBody>
          <a:bodyPr/>
          <a:lstStyle/>
          <a:p>
            <a:fld id="{FAEBA22F-6068-4A73-859E-14E607330B86}" type="datetime1">
              <a:rPr lang="sv-SE" smtClean="0"/>
              <a:t>2020-02-29</a:t>
            </a:fld>
            <a:endParaRPr lang="sv-SE"/>
          </a:p>
        </p:txBody>
      </p:sp>
      <p:sp>
        <p:nvSpPr>
          <p:cNvPr id="5" name="Slide Number Placeholder 4">
            <a:extLst>
              <a:ext uri="{FF2B5EF4-FFF2-40B4-BE49-F238E27FC236}">
                <a16:creationId xmlns:a16="http://schemas.microsoft.com/office/drawing/2014/main" id="{8CB07B62-F24C-46CA-8F94-D9C63EB85AEF}"/>
              </a:ext>
            </a:extLst>
          </p:cNvPr>
          <p:cNvSpPr>
            <a:spLocks noGrp="1"/>
          </p:cNvSpPr>
          <p:nvPr>
            <p:ph type="sldNum" sz="quarter" idx="12"/>
          </p:nvPr>
        </p:nvSpPr>
        <p:spPr/>
        <p:txBody>
          <a:bodyPr/>
          <a:lstStyle/>
          <a:p>
            <a:fld id="{D7CCEE12-060D-4401-8A19-CD552B0D7F26}" type="slidenum">
              <a:rPr lang="sv-SE" smtClean="0"/>
              <a:t>7</a:t>
            </a:fld>
            <a:endParaRPr lang="sv-SE"/>
          </a:p>
        </p:txBody>
      </p:sp>
    </p:spTree>
    <p:extLst>
      <p:ext uri="{BB962C8B-B14F-4D97-AF65-F5344CB8AC3E}">
        <p14:creationId xmlns:p14="http://schemas.microsoft.com/office/powerpoint/2010/main" val="26794568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80303"/>
          </a:xfrm>
        </p:spPr>
        <p:txBody>
          <a:bodyPr/>
          <a:lstStyle/>
          <a:p>
            <a:r>
              <a:rPr lang="sv-SE" dirty="0"/>
              <a:t>SvFF riktlinjer – vi utbildar ledarna!</a:t>
            </a:r>
            <a:br>
              <a:rPr lang="sv-SE" dirty="0"/>
            </a:br>
            <a:r>
              <a:rPr lang="sv-SE" sz="1800" dirty="0"/>
              <a:t>Spela, lek och lär</a:t>
            </a:r>
          </a:p>
        </p:txBody>
      </p:sp>
      <p:sp>
        <p:nvSpPr>
          <p:cNvPr id="3" name="Content Placeholder 2"/>
          <p:cNvSpPr>
            <a:spLocks noGrp="1"/>
          </p:cNvSpPr>
          <p:nvPr>
            <p:ph idx="1"/>
          </p:nvPr>
        </p:nvSpPr>
        <p:spPr>
          <a:xfrm>
            <a:off x="677334" y="1696995"/>
            <a:ext cx="8596668" cy="4344367"/>
          </a:xfrm>
        </p:spPr>
        <p:txBody>
          <a:bodyPr>
            <a:normAutofit fontScale="70000" lnSpcReduction="20000"/>
          </a:bodyPr>
          <a:lstStyle/>
          <a:p>
            <a:pPr marL="0" indent="0">
              <a:buNone/>
            </a:pPr>
            <a:r>
              <a:rPr lang="sv-SE" dirty="0"/>
              <a:t>Forskningsläget är idag ganska tydligt då det gäller barnfotboll. I en sund och bra barnfotboll finns inget motsatsförhållande mellan bredd och elit, eller mellan de som vill satsa ambitiöst på fotboll respektive de som bara vill vara med. En bra verksamhet för alla innehåller bland annat träningar där:</a:t>
            </a:r>
          </a:p>
          <a:p>
            <a:r>
              <a:rPr lang="sv-SE" u="sng" dirty="0"/>
              <a:t>alla får delta på sina egna villkor</a:t>
            </a:r>
          </a:p>
          <a:p>
            <a:r>
              <a:rPr lang="sv-SE" dirty="0"/>
              <a:t>alla får vara med och påverka</a:t>
            </a:r>
          </a:p>
          <a:p>
            <a:r>
              <a:rPr lang="sv-SE" dirty="0"/>
              <a:t>den övervägande delen av träningen är lekfull, spontan och bygger mer på rörelseglädje än på "systematiska" drillövningar</a:t>
            </a:r>
          </a:p>
          <a:p>
            <a:r>
              <a:rPr lang="sv-SE" dirty="0"/>
              <a:t>alla tillåts att delta i flera idrotter alternativt får en allsidig träning i sin fotbollsförening</a:t>
            </a:r>
          </a:p>
          <a:p>
            <a:r>
              <a:rPr lang="sv-SE" dirty="0"/>
              <a:t>alla uppmuntras till att engagera sig i lek och spontanfotboll.</a:t>
            </a:r>
          </a:p>
          <a:p>
            <a:r>
              <a:rPr lang="sv-SE" dirty="0"/>
              <a:t>En barnfotbollsverksamhet enligt beskrivningen ovan är bra för alla; för den som i framtiden vill fortsätta för att det är roligt, av hälsoskäl eller för att man vill bli en framtida elitspelare.</a:t>
            </a:r>
          </a:p>
          <a:p>
            <a:pPr marL="0" indent="0">
              <a:buNone/>
            </a:pPr>
            <a:endParaRPr lang="sv-SE" dirty="0"/>
          </a:p>
          <a:p>
            <a:pPr marL="0" indent="0">
              <a:buNone/>
            </a:pPr>
            <a:r>
              <a:rPr lang="sv-SE" dirty="0"/>
              <a:t>10 år</a:t>
            </a:r>
          </a:p>
          <a:p>
            <a:pPr lvl="1"/>
            <a:r>
              <a:rPr lang="sv-SE" dirty="0"/>
              <a:t>Träningar 1-3 ggr/vecka, längd 60-90 min</a:t>
            </a:r>
          </a:p>
          <a:p>
            <a:pPr lvl="1"/>
            <a:r>
              <a:rPr lang="sv-SE" dirty="0"/>
              <a:t>20-25 matcher/spelare/säsong</a:t>
            </a:r>
          </a:p>
          <a:p>
            <a:pPr lvl="1"/>
            <a:r>
              <a:rPr lang="sv-SE" dirty="0"/>
              <a:t>Max 2 cuper/år, inom distriktet/regionen, 2-4 matcher/dag</a:t>
            </a:r>
          </a:p>
          <a:p>
            <a:pPr lvl="1"/>
            <a:r>
              <a:rPr lang="sv-SE" dirty="0"/>
              <a:t>Ingen serietabell förrän 13 år</a:t>
            </a:r>
          </a:p>
        </p:txBody>
      </p:sp>
      <p:sp>
        <p:nvSpPr>
          <p:cNvPr id="4" name="Date Placeholder 3"/>
          <p:cNvSpPr>
            <a:spLocks noGrp="1"/>
          </p:cNvSpPr>
          <p:nvPr>
            <p:ph type="dt" sz="half" idx="10"/>
          </p:nvPr>
        </p:nvSpPr>
        <p:spPr/>
        <p:txBody>
          <a:bodyPr/>
          <a:lstStyle/>
          <a:p>
            <a:fld id="{FAEBA22F-6068-4A73-859E-14E607330B86}" type="datetime1">
              <a:rPr lang="sv-SE" smtClean="0"/>
              <a:t>2020-02-29</a:t>
            </a:fld>
            <a:endParaRPr lang="sv-SE"/>
          </a:p>
        </p:txBody>
      </p:sp>
      <p:sp>
        <p:nvSpPr>
          <p:cNvPr id="5" name="Slide Number Placeholder 4"/>
          <p:cNvSpPr>
            <a:spLocks noGrp="1"/>
          </p:cNvSpPr>
          <p:nvPr>
            <p:ph type="sldNum" sz="quarter" idx="12"/>
          </p:nvPr>
        </p:nvSpPr>
        <p:spPr/>
        <p:txBody>
          <a:bodyPr/>
          <a:lstStyle/>
          <a:p>
            <a:fld id="{D7CCEE12-060D-4401-8A19-CD552B0D7F26}" type="slidenum">
              <a:rPr lang="sv-SE" smtClean="0"/>
              <a:t>8</a:t>
            </a:fld>
            <a:endParaRPr lang="sv-SE"/>
          </a:p>
        </p:txBody>
      </p:sp>
    </p:spTree>
    <p:extLst>
      <p:ext uri="{BB962C8B-B14F-4D97-AF65-F5344CB8AC3E}">
        <p14:creationId xmlns:p14="http://schemas.microsoft.com/office/powerpoint/2010/main" val="6499881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t>Träning och match</a:t>
            </a:r>
          </a:p>
        </p:txBody>
      </p:sp>
      <p:sp>
        <p:nvSpPr>
          <p:cNvPr id="3" name="Content Placeholder 2"/>
          <p:cNvSpPr>
            <a:spLocks noGrp="1"/>
          </p:cNvSpPr>
          <p:nvPr>
            <p:ph idx="1"/>
          </p:nvPr>
        </p:nvSpPr>
        <p:spPr/>
        <p:txBody>
          <a:bodyPr>
            <a:normAutofit/>
          </a:bodyPr>
          <a:lstStyle/>
          <a:p>
            <a:r>
              <a:rPr lang="sv-SE" dirty="0"/>
              <a:t>Fortsatt 2 träningstillfällen per vecka</a:t>
            </a:r>
            <a:br>
              <a:rPr lang="sv-SE" dirty="0"/>
            </a:br>
            <a:r>
              <a:rPr lang="sv-SE" dirty="0"/>
              <a:t>- Måndag</a:t>
            </a:r>
            <a:br>
              <a:rPr lang="sv-SE" dirty="0"/>
            </a:br>
            <a:r>
              <a:rPr lang="sv-SE" dirty="0"/>
              <a:t>- Onsdag (Under fotbollsskolan) </a:t>
            </a:r>
          </a:p>
          <a:p>
            <a:r>
              <a:rPr lang="sv-SE" dirty="0"/>
              <a:t>Anmält 2 lag i samma serie. </a:t>
            </a:r>
          </a:p>
        </p:txBody>
      </p:sp>
      <p:sp>
        <p:nvSpPr>
          <p:cNvPr id="4" name="Date Placeholder 3"/>
          <p:cNvSpPr>
            <a:spLocks noGrp="1"/>
          </p:cNvSpPr>
          <p:nvPr>
            <p:ph type="dt" sz="half" idx="10"/>
          </p:nvPr>
        </p:nvSpPr>
        <p:spPr/>
        <p:txBody>
          <a:bodyPr/>
          <a:lstStyle/>
          <a:p>
            <a:fld id="{FAEBA22F-6068-4A73-859E-14E607330B86}" type="datetime1">
              <a:rPr lang="sv-SE" smtClean="0"/>
              <a:t>2020-02-29</a:t>
            </a:fld>
            <a:endParaRPr lang="sv-SE"/>
          </a:p>
        </p:txBody>
      </p:sp>
      <p:sp>
        <p:nvSpPr>
          <p:cNvPr id="5" name="Slide Number Placeholder 4"/>
          <p:cNvSpPr>
            <a:spLocks noGrp="1"/>
          </p:cNvSpPr>
          <p:nvPr>
            <p:ph type="sldNum" sz="quarter" idx="12"/>
          </p:nvPr>
        </p:nvSpPr>
        <p:spPr/>
        <p:txBody>
          <a:bodyPr/>
          <a:lstStyle/>
          <a:p>
            <a:fld id="{D7CCEE12-060D-4401-8A19-CD552B0D7F26}" type="slidenum">
              <a:rPr lang="sv-SE" smtClean="0"/>
              <a:t>9</a:t>
            </a:fld>
            <a:endParaRPr lang="sv-SE"/>
          </a:p>
        </p:txBody>
      </p:sp>
    </p:spTree>
    <p:extLst>
      <p:ext uri="{BB962C8B-B14F-4D97-AF65-F5344CB8AC3E}">
        <p14:creationId xmlns:p14="http://schemas.microsoft.com/office/powerpoint/2010/main" val="2644366717"/>
      </p:ext>
    </p:extLst>
  </p:cSld>
  <p:clrMapOvr>
    <a:masterClrMapping/>
  </p:clrMapOvr>
</p:sld>
</file>

<file path=ppt/theme/theme1.xml><?xml version="1.0" encoding="utf-8"?>
<a:theme xmlns:a="http://schemas.openxmlformats.org/drawingml/2006/main" name="Facet">
  <a:themeElements>
    <a:clrScheme name="Custom 2">
      <a:dk1>
        <a:sysClr val="windowText" lastClr="000000"/>
      </a:dk1>
      <a:lt1>
        <a:sysClr val="window" lastClr="FFFFFF"/>
      </a:lt1>
      <a:dk2>
        <a:srgbClr val="17406D"/>
      </a:dk2>
      <a:lt2>
        <a:srgbClr val="DBEFF9"/>
      </a:lt2>
      <a:accent1>
        <a:srgbClr val="0F6FC6"/>
      </a:accent1>
      <a:accent2>
        <a:srgbClr val="0F6FC6"/>
      </a:accent2>
      <a:accent3>
        <a:srgbClr val="0BD0D9"/>
      </a:accent3>
      <a:accent4>
        <a:srgbClr val="10CF9B"/>
      </a:accent4>
      <a:accent5>
        <a:srgbClr val="7CCA62"/>
      </a:accent5>
      <a:accent6>
        <a:srgbClr val="A5C249"/>
      </a:accent6>
      <a:hlink>
        <a:srgbClr val="F49100"/>
      </a:hlink>
      <a:folHlink>
        <a:srgbClr val="85DFD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Presentation1" id="{01F17DD8-3BE3-4C4F-A648-281E803B0657}" vid="{2D97A84E-545B-4C6C-9ED3-7AEC01622C28}"/>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47B885397A6E5647BAB1D08AAFC27AD5" ma:contentTypeVersion="12" ma:contentTypeDescription="Skapa ett nytt dokument." ma:contentTypeScope="" ma:versionID="263646386a75365ebefb7a821e45cd6f">
  <xsd:schema xmlns:xsd="http://www.w3.org/2001/XMLSchema" xmlns:xs="http://www.w3.org/2001/XMLSchema" xmlns:p="http://schemas.microsoft.com/office/2006/metadata/properties" xmlns:ns3="de82edf8-c920-4cce-9d34-a5b16152f8a5" xmlns:ns4="750ffc11-8d4b-4b62-8f08-0ba38845cd7c" targetNamespace="http://schemas.microsoft.com/office/2006/metadata/properties" ma:root="true" ma:fieldsID="da7dbc83fa818d10ff97b5bb40a56214" ns3:_="" ns4:_="">
    <xsd:import namespace="de82edf8-c920-4cce-9d34-a5b16152f8a5"/>
    <xsd:import namespace="750ffc11-8d4b-4b62-8f08-0ba38845cd7c"/>
    <xsd:element name="properties">
      <xsd:complexType>
        <xsd:sequence>
          <xsd:element name="documentManagement">
            <xsd:complexType>
              <xsd:all>
                <xsd:element ref="ns3:SharedWithDetails" minOccurs="0"/>
                <xsd:element ref="ns3:SharedWithUser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GenerationTime" minOccurs="0"/>
                <xsd:element ref="ns4:MediaServiceEventHashCode" minOccurs="0"/>
                <xsd:element ref="ns4:MediaServiceOCR"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e82edf8-c920-4cce-9d34-a5b16152f8a5" elementFormDefault="qualified">
    <xsd:import namespace="http://schemas.microsoft.com/office/2006/documentManagement/types"/>
    <xsd:import namespace="http://schemas.microsoft.com/office/infopath/2007/PartnerControls"/>
    <xsd:element name="SharedWithDetails" ma:index="8" nillable="true" ma:displayName="Delat med information" ma:internalName="SharedWithDetails" ma:readOnly="true">
      <xsd:simpleType>
        <xsd:restriction base="dms:Note">
          <xsd:maxLength value="255"/>
        </xsd:restriction>
      </xsd:simpleType>
    </xsd:element>
    <xsd:element name="SharedWithUsers" ma:index="9" nillable="true" ma:displayName="Delat med"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10" nillable="true" ma:displayName="Delar tips,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50ffc11-8d4b-4b62-8f08-0ba38845cd7c"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description="" ma:hidden="true" ma:internalName="MediaServiceDateTaken" ma:readOnly="true">
      <xsd:simpleType>
        <xsd:restriction base="dms:Text"/>
      </xsd:simpleType>
    </xsd:element>
    <xsd:element name="MediaServiceAutoTags" ma:index="14" nillable="true" ma:displayName="MediaServiceAutoTags" ma:description=""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A5D2514-C46B-421F-94D5-FCF3591EA912}">
  <ds:schemaRefs>
    <ds:schemaRef ds:uri="http://purl.org/dc/elements/1.1/"/>
    <ds:schemaRef ds:uri="http://schemas.microsoft.com/office/infopath/2007/PartnerControls"/>
    <ds:schemaRef ds:uri="http://www.w3.org/XML/1998/namespace"/>
    <ds:schemaRef ds:uri="http://schemas.microsoft.com/office/2006/documentManagement/types"/>
    <ds:schemaRef ds:uri="http://schemas.openxmlformats.org/package/2006/metadata/core-properties"/>
    <ds:schemaRef ds:uri="750ffc11-8d4b-4b62-8f08-0ba38845cd7c"/>
    <ds:schemaRef ds:uri="http://purl.org/dc/terms/"/>
    <ds:schemaRef ds:uri="http://schemas.microsoft.com/office/2006/metadata/properties"/>
    <ds:schemaRef ds:uri="http://purl.org/dc/dcmitype/"/>
    <ds:schemaRef ds:uri="de82edf8-c920-4cce-9d34-a5b16152f8a5"/>
  </ds:schemaRefs>
</ds:datastoreItem>
</file>

<file path=customXml/itemProps2.xml><?xml version="1.0" encoding="utf-8"?>
<ds:datastoreItem xmlns:ds="http://schemas.openxmlformats.org/officeDocument/2006/customXml" ds:itemID="{0D61F0D3-8C3E-4D4F-BCFE-EBD1A50C1705}">
  <ds:schemaRefs>
    <ds:schemaRef ds:uri="http://schemas.microsoft.com/sharepoint/v3/contenttype/forms"/>
  </ds:schemaRefs>
</ds:datastoreItem>
</file>

<file path=customXml/itemProps3.xml><?xml version="1.0" encoding="utf-8"?>
<ds:datastoreItem xmlns:ds="http://schemas.openxmlformats.org/officeDocument/2006/customXml" ds:itemID="{1CA85270-D088-4521-ADAD-86645EFF313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e82edf8-c920-4cce-9d34-a5b16152f8a5"/>
    <ds:schemaRef ds:uri="750ffc11-8d4b-4b62-8f08-0ba38845cd7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ÖIS PPT-MALL</Template>
  <TotalTime>940</TotalTime>
  <Words>621</Words>
  <Application>Microsoft Office PowerPoint</Application>
  <PresentationFormat>Bredbild</PresentationFormat>
  <Paragraphs>152</Paragraphs>
  <Slides>17</Slides>
  <Notes>2</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17</vt:i4>
      </vt:variant>
    </vt:vector>
  </HeadingPairs>
  <TitlesOfParts>
    <vt:vector size="22" baseType="lpstr">
      <vt:lpstr>Arial</vt:lpstr>
      <vt:lpstr>Calibri</vt:lpstr>
      <vt:lpstr>Trebuchet MS</vt:lpstr>
      <vt:lpstr>Wingdings 3</vt:lpstr>
      <vt:lpstr>Facet</vt:lpstr>
      <vt:lpstr>Östansbo IS</vt:lpstr>
      <vt:lpstr>Agenda</vt:lpstr>
      <vt:lpstr>Organisationen ÖIS</vt:lpstr>
      <vt:lpstr>PowerPoint-presentation</vt:lpstr>
      <vt:lpstr>Organisationen ÖIS Styrelsen – 5 st nya 2019</vt:lpstr>
      <vt:lpstr>PowerPoint-presentation</vt:lpstr>
      <vt:lpstr>PowerPoint-presentation</vt:lpstr>
      <vt:lpstr>SvFF riktlinjer – vi utbildar ledarna! Spela, lek och lär</vt:lpstr>
      <vt:lpstr>Träning och match</vt:lpstr>
      <vt:lpstr>Medlems/träningsavgifter </vt:lpstr>
      <vt:lpstr>Material/träningskläder</vt:lpstr>
      <vt:lpstr>Cup</vt:lpstr>
      <vt:lpstr>Laget.se</vt:lpstr>
      <vt:lpstr>Lagets ansvar</vt:lpstr>
      <vt:lpstr>Vilka förväntningar har ni?</vt:lpstr>
      <vt:lpstr>Hur uppfyller vi lagets ansvar?</vt:lpstr>
      <vt:lpstr>Lag anmälda nu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Östansbo IS</dc:title>
  <dc:creator>Torbjorn Hedqvist</dc:creator>
  <cp:lastModifiedBy>Mikael Karlsson</cp:lastModifiedBy>
  <cp:revision>71</cp:revision>
  <dcterms:created xsi:type="dcterms:W3CDTF">2017-04-23T12:45:56Z</dcterms:created>
  <dcterms:modified xsi:type="dcterms:W3CDTF">2020-02-29T18:40:41Z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0x01010047B885397A6E5647BAB1D08AAFC27AD5</vt:lpwstr>
  </property>
</Properties>
</file>