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81" r:id="rId7"/>
    <p:sldId id="282" r:id="rId8"/>
    <p:sldId id="268" r:id="rId9"/>
    <p:sldId id="280" r:id="rId10"/>
    <p:sldId id="263" r:id="rId11"/>
    <p:sldId id="265" r:id="rId12"/>
    <p:sldId id="264" r:id="rId13"/>
    <p:sldId id="283" r:id="rId14"/>
    <p:sldId id="279" r:id="rId15"/>
    <p:sldId id="277" r:id="rId16"/>
    <p:sldId id="275" r:id="rId17"/>
    <p:sldId id="284" r:id="rId18"/>
    <p:sldId id="267" r:id="rId19"/>
    <p:sldId id="278"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10EC42-4DAC-4905-9CF7-17B3D6576589}" v="1" dt="2025-03-19T10:13:59.12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5" autoAdjust="0"/>
    <p:restoredTop sz="94660"/>
  </p:normalViewPr>
  <p:slideViewPr>
    <p:cSldViewPr snapToGrid="0">
      <p:cViewPr varScale="1">
        <p:scale>
          <a:sx n="82" d="100"/>
          <a:sy n="82" d="100"/>
        </p:scale>
        <p:origin x="6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ickardsson" userId="59652ef1-7ebd-4054-90a3-80e09c7a30f4" providerId="ADAL" clId="{1A06A55D-A33D-426D-B641-E910A84AD959}"/>
    <pc:docChg chg="undo custSel modSld">
      <pc:chgData name="David Rickardsson" userId="59652ef1-7ebd-4054-90a3-80e09c7a30f4" providerId="ADAL" clId="{1A06A55D-A33D-426D-B641-E910A84AD959}" dt="2024-11-14T15:55:50.130" v="138" actId="6549"/>
      <pc:docMkLst>
        <pc:docMk/>
      </pc:docMkLst>
      <pc:sldChg chg="modSp mod">
        <pc:chgData name="David Rickardsson" userId="59652ef1-7ebd-4054-90a3-80e09c7a30f4" providerId="ADAL" clId="{1A06A55D-A33D-426D-B641-E910A84AD959}" dt="2024-11-14T15:51:32.991" v="1" actId="20577"/>
        <pc:sldMkLst>
          <pc:docMk/>
          <pc:sldMk cId="1507305115" sldId="256"/>
        </pc:sldMkLst>
      </pc:sldChg>
      <pc:sldChg chg="modSp">
        <pc:chgData name="David Rickardsson" userId="59652ef1-7ebd-4054-90a3-80e09c7a30f4" providerId="ADAL" clId="{1A06A55D-A33D-426D-B641-E910A84AD959}" dt="2024-11-14T15:53:11.277" v="86" actId="6549"/>
        <pc:sldMkLst>
          <pc:docMk/>
          <pc:sldMk cId="3964901846" sldId="257"/>
        </pc:sldMkLst>
      </pc:sldChg>
      <pc:sldChg chg="modSp">
        <pc:chgData name="David Rickardsson" userId="59652ef1-7ebd-4054-90a3-80e09c7a30f4" providerId="ADAL" clId="{1A06A55D-A33D-426D-B641-E910A84AD959}" dt="2024-11-14T15:55:10.350" v="123" actId="20577"/>
        <pc:sldMkLst>
          <pc:docMk/>
          <pc:sldMk cId="128732719" sldId="259"/>
        </pc:sldMkLst>
      </pc:sldChg>
      <pc:sldChg chg="modSp mod">
        <pc:chgData name="David Rickardsson" userId="59652ef1-7ebd-4054-90a3-80e09c7a30f4" providerId="ADAL" clId="{1A06A55D-A33D-426D-B641-E910A84AD959}" dt="2024-11-14T15:55:50.130" v="138" actId="6549"/>
        <pc:sldMkLst>
          <pc:docMk/>
          <pc:sldMk cId="165144134" sldId="264"/>
        </pc:sldMkLst>
      </pc:sldChg>
      <pc:sldChg chg="modSp mod">
        <pc:chgData name="David Rickardsson" userId="59652ef1-7ebd-4054-90a3-80e09c7a30f4" providerId="ADAL" clId="{1A06A55D-A33D-426D-B641-E910A84AD959}" dt="2024-11-14T15:54:17.523" v="98" actId="6549"/>
        <pc:sldMkLst>
          <pc:docMk/>
          <pc:sldMk cId="2306575853" sldId="268"/>
        </pc:sldMkLst>
      </pc:sldChg>
      <pc:sldChg chg="modSp mod">
        <pc:chgData name="David Rickardsson" userId="59652ef1-7ebd-4054-90a3-80e09c7a30f4" providerId="ADAL" clId="{1A06A55D-A33D-426D-B641-E910A84AD959}" dt="2024-11-14T15:54:07.093" v="96" actId="20577"/>
        <pc:sldMkLst>
          <pc:docMk/>
          <pc:sldMk cId="2183844864" sldId="269"/>
        </pc:sldMkLst>
      </pc:sldChg>
    </pc:docChg>
  </pc:docChgLst>
  <pc:docChgLst>
    <pc:chgData name="David Rickardsson" userId="59652ef1-7ebd-4054-90a3-80e09c7a30f4" providerId="ADAL" clId="{E129428F-93FC-4B8A-A32D-A3F4E7ADE3EA}"/>
    <pc:docChg chg="undo redo custSel addSld delSld modSld sldOrd">
      <pc:chgData name="David Rickardsson" userId="59652ef1-7ebd-4054-90a3-80e09c7a30f4" providerId="ADAL" clId="{E129428F-93FC-4B8A-A32D-A3F4E7ADE3EA}" dt="2025-03-14T15:25:20.609" v="700" actId="1076"/>
      <pc:docMkLst>
        <pc:docMk/>
      </pc:docMkLst>
      <pc:sldChg chg="addSp delSp modSp mod">
        <pc:chgData name="David Rickardsson" userId="59652ef1-7ebd-4054-90a3-80e09c7a30f4" providerId="ADAL" clId="{E129428F-93FC-4B8A-A32D-A3F4E7ADE3EA}" dt="2025-03-13T14:17:04.117" v="624" actId="207"/>
        <pc:sldMkLst>
          <pc:docMk/>
          <pc:sldMk cId="3964901846" sldId="257"/>
        </pc:sldMkLst>
        <pc:spChg chg="mod">
          <ac:chgData name="David Rickardsson" userId="59652ef1-7ebd-4054-90a3-80e09c7a30f4" providerId="ADAL" clId="{E129428F-93FC-4B8A-A32D-A3F4E7ADE3EA}" dt="2025-03-13T14:17:04.117" v="624" actId="207"/>
          <ac:spMkLst>
            <pc:docMk/>
            <pc:sldMk cId="3964901846" sldId="257"/>
            <ac:spMk id="4" creationId="{D812BAF4-95D3-4397-80D7-382D71673538}"/>
          </ac:spMkLst>
        </pc:spChg>
        <pc:spChg chg="mod">
          <ac:chgData name="David Rickardsson" userId="59652ef1-7ebd-4054-90a3-80e09c7a30f4" providerId="ADAL" clId="{E129428F-93FC-4B8A-A32D-A3F4E7ADE3EA}" dt="2025-03-13T13:41:39.622" v="138" actId="1076"/>
          <ac:spMkLst>
            <pc:docMk/>
            <pc:sldMk cId="3964901846" sldId="257"/>
            <ac:spMk id="6" creationId="{17F03202-3848-497D-8B47-4A3893E1F0FB}"/>
          </ac:spMkLst>
        </pc:spChg>
        <pc:spChg chg="mod">
          <ac:chgData name="David Rickardsson" userId="59652ef1-7ebd-4054-90a3-80e09c7a30f4" providerId="ADAL" clId="{E129428F-93FC-4B8A-A32D-A3F4E7ADE3EA}" dt="2025-03-13T13:39:19.504" v="121" actId="20577"/>
          <ac:spMkLst>
            <pc:docMk/>
            <pc:sldMk cId="3964901846" sldId="257"/>
            <ac:spMk id="9" creationId="{6A30040E-0BC0-4A1A-BDE1-10C93B82B204}"/>
          </ac:spMkLst>
        </pc:spChg>
        <pc:picChg chg="add mod">
          <ac:chgData name="David Rickardsson" userId="59652ef1-7ebd-4054-90a3-80e09c7a30f4" providerId="ADAL" clId="{E129428F-93FC-4B8A-A32D-A3F4E7ADE3EA}" dt="2025-03-13T13:37:24.983" v="85" actId="1076"/>
          <ac:picMkLst>
            <pc:docMk/>
            <pc:sldMk cId="3964901846" sldId="257"/>
            <ac:picMk id="2" creationId="{8FFD4A1E-3A40-98E6-7428-A0ED19D0A026}"/>
          </ac:picMkLst>
        </pc:picChg>
      </pc:sldChg>
      <pc:sldChg chg="del ord">
        <pc:chgData name="David Rickardsson" userId="59652ef1-7ebd-4054-90a3-80e09c7a30f4" providerId="ADAL" clId="{E129428F-93FC-4B8A-A32D-A3F4E7ADE3EA}" dt="2025-03-13T13:42:09.682" v="141" actId="47"/>
        <pc:sldMkLst>
          <pc:docMk/>
          <pc:sldMk cId="128732719" sldId="259"/>
        </pc:sldMkLst>
      </pc:sldChg>
      <pc:sldChg chg="addSp delSp modSp mod addAnim delAnim">
        <pc:chgData name="David Rickardsson" userId="59652ef1-7ebd-4054-90a3-80e09c7a30f4" providerId="ADAL" clId="{E129428F-93FC-4B8A-A32D-A3F4E7ADE3EA}" dt="2025-03-13T14:11:43.867" v="594" actId="1076"/>
        <pc:sldMkLst>
          <pc:docMk/>
          <pc:sldMk cId="2401786493" sldId="263"/>
        </pc:sldMkLst>
        <pc:spChg chg="mod">
          <ac:chgData name="David Rickardsson" userId="59652ef1-7ebd-4054-90a3-80e09c7a30f4" providerId="ADAL" clId="{E129428F-93FC-4B8A-A32D-A3F4E7ADE3EA}" dt="2025-03-13T13:50:28.482" v="274" actId="1076"/>
          <ac:spMkLst>
            <pc:docMk/>
            <pc:sldMk cId="2401786493" sldId="263"/>
            <ac:spMk id="8" creationId="{F7454848-F878-43F2-A427-329DEE485CAD}"/>
          </ac:spMkLst>
        </pc:spChg>
        <pc:spChg chg="mod">
          <ac:chgData name="David Rickardsson" userId="59652ef1-7ebd-4054-90a3-80e09c7a30f4" providerId="ADAL" clId="{E129428F-93FC-4B8A-A32D-A3F4E7ADE3EA}" dt="2025-03-13T13:50:48.449" v="278" actId="1076"/>
          <ac:spMkLst>
            <pc:docMk/>
            <pc:sldMk cId="2401786493" sldId="263"/>
            <ac:spMk id="11" creationId="{2450B748-EC63-46C0-B281-A88B13FFC503}"/>
          </ac:spMkLst>
        </pc:spChg>
        <pc:graphicFrameChg chg="add mod modGraphic">
          <ac:chgData name="David Rickardsson" userId="59652ef1-7ebd-4054-90a3-80e09c7a30f4" providerId="ADAL" clId="{E129428F-93FC-4B8A-A32D-A3F4E7ADE3EA}" dt="2025-03-13T13:53:32.145" v="303" actId="2711"/>
          <ac:graphicFrameMkLst>
            <pc:docMk/>
            <pc:sldMk cId="2401786493" sldId="263"/>
            <ac:graphicFrameMk id="3" creationId="{71DE76AF-5227-BC09-B315-86A1E012DF57}"/>
          </ac:graphicFrameMkLst>
        </pc:graphicFrameChg>
        <pc:graphicFrameChg chg="add mod modGraphic">
          <ac:chgData name="David Rickardsson" userId="59652ef1-7ebd-4054-90a3-80e09c7a30f4" providerId="ADAL" clId="{E129428F-93FC-4B8A-A32D-A3F4E7ADE3EA}" dt="2025-03-13T14:11:43.867" v="594" actId="1076"/>
          <ac:graphicFrameMkLst>
            <pc:docMk/>
            <pc:sldMk cId="2401786493" sldId="263"/>
            <ac:graphicFrameMk id="4" creationId="{2CF70FA5-DEA3-7552-8775-5E5744FB4FDF}"/>
          </ac:graphicFrameMkLst>
        </pc:graphicFrameChg>
        <pc:graphicFrameChg chg="add mod modGraphic">
          <ac:chgData name="David Rickardsson" userId="59652ef1-7ebd-4054-90a3-80e09c7a30f4" providerId="ADAL" clId="{E129428F-93FC-4B8A-A32D-A3F4E7ADE3EA}" dt="2025-03-13T14:04:51.293" v="549" actId="6549"/>
          <ac:graphicFrameMkLst>
            <pc:docMk/>
            <pc:sldMk cId="2401786493" sldId="263"/>
            <ac:graphicFrameMk id="5" creationId="{54536174-9856-5A77-2F5F-CBDED77A94E1}"/>
          </ac:graphicFrameMkLst>
        </pc:graphicFrameChg>
        <pc:picChg chg="mod">
          <ac:chgData name="David Rickardsson" userId="59652ef1-7ebd-4054-90a3-80e09c7a30f4" providerId="ADAL" clId="{E129428F-93FC-4B8A-A32D-A3F4E7ADE3EA}" dt="2025-03-13T13:50:32.142" v="275" actId="1076"/>
          <ac:picMkLst>
            <pc:docMk/>
            <pc:sldMk cId="2401786493" sldId="263"/>
            <ac:picMk id="9" creationId="{E4E73CB6-CA92-4AE8-8542-578125DFA87E}"/>
          </ac:picMkLst>
        </pc:picChg>
        <pc:picChg chg="mod">
          <ac:chgData name="David Rickardsson" userId="59652ef1-7ebd-4054-90a3-80e09c7a30f4" providerId="ADAL" clId="{E129428F-93FC-4B8A-A32D-A3F4E7ADE3EA}" dt="2025-03-13T13:50:48.449" v="278" actId="1076"/>
          <ac:picMkLst>
            <pc:docMk/>
            <pc:sldMk cId="2401786493" sldId="263"/>
            <ac:picMk id="10" creationId="{2D95DBB5-7DA3-4BB4-AABE-B281167A2A12}"/>
          </ac:picMkLst>
        </pc:picChg>
      </pc:sldChg>
      <pc:sldChg chg="addSp delSp modSp mod">
        <pc:chgData name="David Rickardsson" userId="59652ef1-7ebd-4054-90a3-80e09c7a30f4" providerId="ADAL" clId="{E129428F-93FC-4B8A-A32D-A3F4E7ADE3EA}" dt="2025-03-13T14:24:52.331" v="693" actId="1076"/>
        <pc:sldMkLst>
          <pc:docMk/>
          <pc:sldMk cId="165144134" sldId="264"/>
        </pc:sldMkLst>
        <pc:spChg chg="add del mod">
          <ac:chgData name="David Rickardsson" userId="59652ef1-7ebd-4054-90a3-80e09c7a30f4" providerId="ADAL" clId="{E129428F-93FC-4B8A-A32D-A3F4E7ADE3EA}" dt="2025-03-13T14:24:42.861" v="691" actId="1076"/>
          <ac:spMkLst>
            <pc:docMk/>
            <pc:sldMk cId="165144134" sldId="264"/>
            <ac:spMk id="2" creationId="{88D99595-3F2E-47ED-883D-5DD8084B1C12}"/>
          </ac:spMkLst>
        </pc:spChg>
        <pc:spChg chg="mod">
          <ac:chgData name="David Rickardsson" userId="59652ef1-7ebd-4054-90a3-80e09c7a30f4" providerId="ADAL" clId="{E129428F-93FC-4B8A-A32D-A3F4E7ADE3EA}" dt="2025-03-13T14:24:52.331" v="693" actId="1076"/>
          <ac:spMkLst>
            <pc:docMk/>
            <pc:sldMk cId="165144134" sldId="264"/>
            <ac:spMk id="5" creationId="{A8F62C25-1D15-485B-AF85-4774BCD1288A}"/>
          </ac:spMkLst>
        </pc:spChg>
        <pc:spChg chg="mod">
          <ac:chgData name="David Rickardsson" userId="59652ef1-7ebd-4054-90a3-80e09c7a30f4" providerId="ADAL" clId="{E129428F-93FC-4B8A-A32D-A3F4E7ADE3EA}" dt="2025-03-13T14:24:45.834" v="692" actId="1076"/>
          <ac:spMkLst>
            <pc:docMk/>
            <pc:sldMk cId="165144134" sldId="264"/>
            <ac:spMk id="6" creationId="{221C9714-2168-4B46-BC2D-CDAAFC87DB1E}"/>
          </ac:spMkLst>
        </pc:spChg>
        <pc:picChg chg="mod">
          <ac:chgData name="David Rickardsson" userId="59652ef1-7ebd-4054-90a3-80e09c7a30f4" providerId="ADAL" clId="{E129428F-93FC-4B8A-A32D-A3F4E7ADE3EA}" dt="2025-03-13T14:24:38.022" v="690" actId="1076"/>
          <ac:picMkLst>
            <pc:docMk/>
            <pc:sldMk cId="165144134" sldId="264"/>
            <ac:picMk id="4" creationId="{71DEBD38-725A-4CAB-8B68-BFFC3FA798DA}"/>
          </ac:picMkLst>
        </pc:picChg>
      </pc:sldChg>
      <pc:sldChg chg="modSp mod">
        <pc:chgData name="David Rickardsson" userId="59652ef1-7ebd-4054-90a3-80e09c7a30f4" providerId="ADAL" clId="{E129428F-93FC-4B8A-A32D-A3F4E7ADE3EA}" dt="2025-03-13T14:19:21.526" v="650" actId="20577"/>
        <pc:sldMkLst>
          <pc:docMk/>
          <pc:sldMk cId="2306575853" sldId="268"/>
        </pc:sldMkLst>
        <pc:spChg chg="mod">
          <ac:chgData name="David Rickardsson" userId="59652ef1-7ebd-4054-90a3-80e09c7a30f4" providerId="ADAL" clId="{E129428F-93FC-4B8A-A32D-A3F4E7ADE3EA}" dt="2025-03-13T14:19:21.526" v="650" actId="20577"/>
          <ac:spMkLst>
            <pc:docMk/>
            <pc:sldMk cId="2306575853" sldId="268"/>
            <ac:spMk id="3" creationId="{B7F52DF7-7F1E-43D4-8E29-A7DA550313C5}"/>
          </ac:spMkLst>
        </pc:spChg>
      </pc:sldChg>
      <pc:sldChg chg="addSp delSp modSp del mod">
        <pc:chgData name="David Rickardsson" userId="59652ef1-7ebd-4054-90a3-80e09c7a30f4" providerId="ADAL" clId="{E129428F-93FC-4B8A-A32D-A3F4E7ADE3EA}" dt="2025-03-13T13:40:20.813" v="124" actId="47"/>
        <pc:sldMkLst>
          <pc:docMk/>
          <pc:sldMk cId="2183844864" sldId="269"/>
        </pc:sldMkLst>
      </pc:sldChg>
      <pc:sldChg chg="modSp mod">
        <pc:chgData name="David Rickardsson" userId="59652ef1-7ebd-4054-90a3-80e09c7a30f4" providerId="ADAL" clId="{E129428F-93FC-4B8A-A32D-A3F4E7ADE3EA}" dt="2025-03-14T15:24:28.157" v="695" actId="14861"/>
        <pc:sldMkLst>
          <pc:docMk/>
          <pc:sldMk cId="3942684249" sldId="275"/>
        </pc:sldMkLst>
        <pc:spChg chg="mod">
          <ac:chgData name="David Rickardsson" userId="59652ef1-7ebd-4054-90a3-80e09c7a30f4" providerId="ADAL" clId="{E129428F-93FC-4B8A-A32D-A3F4E7ADE3EA}" dt="2025-03-14T15:24:28.157" v="695" actId="14861"/>
          <ac:spMkLst>
            <pc:docMk/>
            <pc:sldMk cId="3942684249" sldId="275"/>
            <ac:spMk id="8" creationId="{CCD28D9C-7E5D-44F5-8B8A-0AB27D655884}"/>
          </ac:spMkLst>
        </pc:spChg>
      </pc:sldChg>
      <pc:sldChg chg="modSp mod">
        <pc:chgData name="David Rickardsson" userId="59652ef1-7ebd-4054-90a3-80e09c7a30f4" providerId="ADAL" clId="{E129428F-93FC-4B8A-A32D-A3F4E7ADE3EA}" dt="2025-03-13T14:22:48.157" v="675" actId="1076"/>
        <pc:sldMkLst>
          <pc:docMk/>
          <pc:sldMk cId="3914635956" sldId="280"/>
        </pc:sldMkLst>
        <pc:spChg chg="mod">
          <ac:chgData name="David Rickardsson" userId="59652ef1-7ebd-4054-90a3-80e09c7a30f4" providerId="ADAL" clId="{E129428F-93FC-4B8A-A32D-A3F4E7ADE3EA}" dt="2025-03-13T14:22:46.235" v="674" actId="1076"/>
          <ac:spMkLst>
            <pc:docMk/>
            <pc:sldMk cId="3914635956" sldId="280"/>
            <ac:spMk id="4" creationId="{6254D75E-4C5B-4C6D-AE1B-C9026E793BCC}"/>
          </ac:spMkLst>
        </pc:spChg>
        <pc:spChg chg="mod">
          <ac:chgData name="David Rickardsson" userId="59652ef1-7ebd-4054-90a3-80e09c7a30f4" providerId="ADAL" clId="{E129428F-93FC-4B8A-A32D-A3F4E7ADE3EA}" dt="2025-03-13T14:22:16.781" v="671" actId="207"/>
          <ac:spMkLst>
            <pc:docMk/>
            <pc:sldMk cId="3914635956" sldId="280"/>
            <ac:spMk id="5" creationId="{4B7AF9C7-9F92-5E7A-DD4E-7088C8112C5F}"/>
          </ac:spMkLst>
        </pc:spChg>
        <pc:spChg chg="mod">
          <ac:chgData name="David Rickardsson" userId="59652ef1-7ebd-4054-90a3-80e09c7a30f4" providerId="ADAL" clId="{E129428F-93FC-4B8A-A32D-A3F4E7ADE3EA}" dt="2025-03-13T14:21:22.751" v="666" actId="207"/>
          <ac:spMkLst>
            <pc:docMk/>
            <pc:sldMk cId="3914635956" sldId="280"/>
            <ac:spMk id="10" creationId="{191553F8-7725-428E-8305-310E0FFDA136}"/>
          </ac:spMkLst>
        </pc:spChg>
        <pc:spChg chg="mod">
          <ac:chgData name="David Rickardsson" userId="59652ef1-7ebd-4054-90a3-80e09c7a30f4" providerId="ADAL" clId="{E129428F-93FC-4B8A-A32D-A3F4E7ADE3EA}" dt="2025-03-13T14:21:29.275" v="667" actId="207"/>
          <ac:spMkLst>
            <pc:docMk/>
            <pc:sldMk cId="3914635956" sldId="280"/>
            <ac:spMk id="16" creationId="{5250A326-86EC-4BAA-B056-44558153211A}"/>
          </ac:spMkLst>
        </pc:spChg>
        <pc:spChg chg="mod">
          <ac:chgData name="David Rickardsson" userId="59652ef1-7ebd-4054-90a3-80e09c7a30f4" providerId="ADAL" clId="{E129428F-93FC-4B8A-A32D-A3F4E7ADE3EA}" dt="2025-03-13T14:21:34.814" v="668" actId="207"/>
          <ac:spMkLst>
            <pc:docMk/>
            <pc:sldMk cId="3914635956" sldId="280"/>
            <ac:spMk id="20" creationId="{6CFADFFA-2745-44C0-8D52-A39DA38F07AD}"/>
          </ac:spMkLst>
        </pc:spChg>
        <pc:spChg chg="mod">
          <ac:chgData name="David Rickardsson" userId="59652ef1-7ebd-4054-90a3-80e09c7a30f4" providerId="ADAL" clId="{E129428F-93FC-4B8A-A32D-A3F4E7ADE3EA}" dt="2025-03-13T14:22:21.228" v="672" actId="207"/>
          <ac:spMkLst>
            <pc:docMk/>
            <pc:sldMk cId="3914635956" sldId="280"/>
            <ac:spMk id="23" creationId="{F37F02CA-C742-4502-9D98-E45D05E53DBF}"/>
          </ac:spMkLst>
        </pc:spChg>
        <pc:spChg chg="mod">
          <ac:chgData name="David Rickardsson" userId="59652ef1-7ebd-4054-90a3-80e09c7a30f4" providerId="ADAL" clId="{E129428F-93FC-4B8A-A32D-A3F4E7ADE3EA}" dt="2025-03-13T14:20:11.059" v="658" actId="13822"/>
          <ac:spMkLst>
            <pc:docMk/>
            <pc:sldMk cId="3914635956" sldId="280"/>
            <ac:spMk id="25" creationId="{631F7F03-8C08-4714-8BF8-2039D264B6B7}"/>
          </ac:spMkLst>
        </pc:spChg>
        <pc:spChg chg="mod">
          <ac:chgData name="David Rickardsson" userId="59652ef1-7ebd-4054-90a3-80e09c7a30f4" providerId="ADAL" clId="{E129428F-93FC-4B8A-A32D-A3F4E7ADE3EA}" dt="2025-03-13T14:20:05.370" v="657" actId="207"/>
          <ac:spMkLst>
            <pc:docMk/>
            <pc:sldMk cId="3914635956" sldId="280"/>
            <ac:spMk id="29" creationId="{F0C4E978-44F7-4E2C-99A2-91D1314F5D1A}"/>
          </ac:spMkLst>
        </pc:spChg>
        <pc:picChg chg="mod">
          <ac:chgData name="David Rickardsson" userId="59652ef1-7ebd-4054-90a3-80e09c7a30f4" providerId="ADAL" clId="{E129428F-93FC-4B8A-A32D-A3F4E7ADE3EA}" dt="2025-03-13T14:22:48.157" v="675" actId="1076"/>
          <ac:picMkLst>
            <pc:docMk/>
            <pc:sldMk cId="3914635956" sldId="280"/>
            <ac:picMk id="24" creationId="{7C5CD438-9D78-492F-9136-4A4078690FBE}"/>
          </ac:picMkLst>
        </pc:picChg>
      </pc:sldChg>
      <pc:sldChg chg="modSp mod">
        <pc:chgData name="David Rickardsson" userId="59652ef1-7ebd-4054-90a3-80e09c7a30f4" providerId="ADAL" clId="{E129428F-93FC-4B8A-A32D-A3F4E7ADE3EA}" dt="2025-03-13T14:15:20.856" v="621" actId="20577"/>
        <pc:sldMkLst>
          <pc:docMk/>
          <pc:sldMk cId="570577657" sldId="281"/>
        </pc:sldMkLst>
        <pc:spChg chg="mod">
          <ac:chgData name="David Rickardsson" userId="59652ef1-7ebd-4054-90a3-80e09c7a30f4" providerId="ADAL" clId="{E129428F-93FC-4B8A-A32D-A3F4E7ADE3EA}" dt="2025-03-13T14:14:17.944" v="611" actId="339"/>
          <ac:spMkLst>
            <pc:docMk/>
            <pc:sldMk cId="570577657" sldId="281"/>
            <ac:spMk id="2" creationId="{AFA616B8-0035-4A72-825B-3EEAFB7550EC}"/>
          </ac:spMkLst>
        </pc:spChg>
        <pc:spChg chg="mod">
          <ac:chgData name="David Rickardsson" userId="59652ef1-7ebd-4054-90a3-80e09c7a30f4" providerId="ADAL" clId="{E129428F-93FC-4B8A-A32D-A3F4E7ADE3EA}" dt="2025-03-13T14:15:20.856" v="621" actId="20577"/>
          <ac:spMkLst>
            <pc:docMk/>
            <pc:sldMk cId="570577657" sldId="281"/>
            <ac:spMk id="5" creationId="{C21342AA-6AAE-4F69-9A48-87042C39B4CA}"/>
          </ac:spMkLst>
        </pc:spChg>
      </pc:sldChg>
      <pc:sldChg chg="new del">
        <pc:chgData name="David Rickardsson" userId="59652ef1-7ebd-4054-90a3-80e09c7a30f4" providerId="ADAL" clId="{E129428F-93FC-4B8A-A32D-A3F4E7ADE3EA}" dt="2025-03-13T13:40:14.520" v="123" actId="680"/>
        <pc:sldMkLst>
          <pc:docMk/>
          <pc:sldMk cId="3812535823" sldId="281"/>
        </pc:sldMkLst>
      </pc:sldChg>
      <pc:sldChg chg="modSp mod">
        <pc:chgData name="David Rickardsson" userId="59652ef1-7ebd-4054-90a3-80e09c7a30f4" providerId="ADAL" clId="{E129428F-93FC-4B8A-A32D-A3F4E7ADE3EA}" dt="2025-03-13T14:18:33.149" v="646" actId="1076"/>
        <pc:sldMkLst>
          <pc:docMk/>
          <pc:sldMk cId="2079640675" sldId="282"/>
        </pc:sldMkLst>
        <pc:spChg chg="mod">
          <ac:chgData name="David Rickardsson" userId="59652ef1-7ebd-4054-90a3-80e09c7a30f4" providerId="ADAL" clId="{E129428F-93FC-4B8A-A32D-A3F4E7ADE3EA}" dt="2025-03-13T14:17:57.556" v="636" actId="1076"/>
          <ac:spMkLst>
            <pc:docMk/>
            <pc:sldMk cId="2079640675" sldId="282"/>
            <ac:spMk id="4" creationId="{693F6051-6792-4E25-8D90-3695C1645F01}"/>
          </ac:spMkLst>
        </pc:spChg>
        <pc:spChg chg="mod">
          <ac:chgData name="David Rickardsson" userId="59652ef1-7ebd-4054-90a3-80e09c7a30f4" providerId="ADAL" clId="{E129428F-93FC-4B8A-A32D-A3F4E7ADE3EA}" dt="2025-03-13T14:18:33.149" v="646" actId="1076"/>
          <ac:spMkLst>
            <pc:docMk/>
            <pc:sldMk cId="2079640675" sldId="282"/>
            <ac:spMk id="6" creationId="{E9FC506F-3640-4BF6-9281-2AFB126D7523}"/>
          </ac:spMkLst>
        </pc:spChg>
        <pc:picChg chg="mod">
          <ac:chgData name="David Rickardsson" userId="59652ef1-7ebd-4054-90a3-80e09c7a30f4" providerId="ADAL" clId="{E129428F-93FC-4B8A-A32D-A3F4E7ADE3EA}" dt="2025-03-13T14:18:29.014" v="645" actId="1076"/>
          <ac:picMkLst>
            <pc:docMk/>
            <pc:sldMk cId="2079640675" sldId="282"/>
            <ac:picMk id="5" creationId="{BA332268-C504-4A9E-97C2-83AB8A8CA5CB}"/>
          </ac:picMkLst>
        </pc:picChg>
        <pc:picChg chg="mod">
          <ac:chgData name="David Rickardsson" userId="59652ef1-7ebd-4054-90a3-80e09c7a30f4" providerId="ADAL" clId="{E129428F-93FC-4B8A-A32D-A3F4E7ADE3EA}" dt="2025-03-13T14:18:21.915" v="641" actId="1076"/>
          <ac:picMkLst>
            <pc:docMk/>
            <pc:sldMk cId="2079640675" sldId="282"/>
            <ac:picMk id="8" creationId="{ED670546-F1F3-4661-BF17-3008CBC18896}"/>
          </ac:picMkLst>
        </pc:picChg>
      </pc:sldChg>
      <pc:sldChg chg="addSp delSp modSp new mod">
        <pc:chgData name="David Rickardsson" userId="59652ef1-7ebd-4054-90a3-80e09c7a30f4" providerId="ADAL" clId="{E129428F-93FC-4B8A-A32D-A3F4E7ADE3EA}" dt="2025-03-13T14:13:18.541" v="609" actId="14100"/>
        <pc:sldMkLst>
          <pc:docMk/>
          <pc:sldMk cId="2102581196" sldId="283"/>
        </pc:sldMkLst>
        <pc:picChg chg="add mod">
          <ac:chgData name="David Rickardsson" userId="59652ef1-7ebd-4054-90a3-80e09c7a30f4" providerId="ADAL" clId="{E129428F-93FC-4B8A-A32D-A3F4E7ADE3EA}" dt="2025-03-13T14:13:04.377" v="604" actId="1076"/>
          <ac:picMkLst>
            <pc:docMk/>
            <pc:sldMk cId="2102581196" sldId="283"/>
            <ac:picMk id="4" creationId="{9E2FE08C-51DC-556B-6A69-656BB92888AF}"/>
          </ac:picMkLst>
        </pc:picChg>
        <pc:picChg chg="add mod">
          <ac:chgData name="David Rickardsson" userId="59652ef1-7ebd-4054-90a3-80e09c7a30f4" providerId="ADAL" clId="{E129428F-93FC-4B8A-A32D-A3F4E7ADE3EA}" dt="2025-03-13T14:13:18.541" v="609" actId="14100"/>
          <ac:picMkLst>
            <pc:docMk/>
            <pc:sldMk cId="2102581196" sldId="283"/>
            <ac:picMk id="5" creationId="{676E17B1-8FDB-CF33-FEED-7BE920D36E14}"/>
          </ac:picMkLst>
        </pc:picChg>
      </pc:sldChg>
      <pc:sldChg chg="modSp mod">
        <pc:chgData name="David Rickardsson" userId="59652ef1-7ebd-4054-90a3-80e09c7a30f4" providerId="ADAL" clId="{E129428F-93FC-4B8A-A32D-A3F4E7ADE3EA}" dt="2025-03-14T15:25:20.609" v="700" actId="1076"/>
        <pc:sldMkLst>
          <pc:docMk/>
          <pc:sldMk cId="1948570027" sldId="284"/>
        </pc:sldMkLst>
        <pc:spChg chg="mod">
          <ac:chgData name="David Rickardsson" userId="59652ef1-7ebd-4054-90a3-80e09c7a30f4" providerId="ADAL" clId="{E129428F-93FC-4B8A-A32D-A3F4E7ADE3EA}" dt="2025-03-14T15:24:49.009" v="699" actId="1076"/>
          <ac:spMkLst>
            <pc:docMk/>
            <pc:sldMk cId="1948570027" sldId="284"/>
            <ac:spMk id="3" creationId="{3818F3FC-619F-BBB8-C4A4-C0CA64786D54}"/>
          </ac:spMkLst>
        </pc:spChg>
        <pc:spChg chg="mod">
          <ac:chgData name="David Rickardsson" userId="59652ef1-7ebd-4054-90a3-80e09c7a30f4" providerId="ADAL" clId="{E129428F-93FC-4B8A-A32D-A3F4E7ADE3EA}" dt="2025-03-14T15:25:20.609" v="700" actId="1076"/>
          <ac:spMkLst>
            <pc:docMk/>
            <pc:sldMk cId="1948570027" sldId="284"/>
            <ac:spMk id="9" creationId="{784B58BA-455D-E13E-32F6-890905CCA8CD}"/>
          </ac:spMkLst>
        </pc:spChg>
      </pc:sldChg>
    </pc:docChg>
  </pc:docChgLst>
  <pc:docChgLst>
    <pc:chgData name="David Rickardsson" userId="59652ef1-7ebd-4054-90a3-80e09c7a30f4" providerId="ADAL" clId="{8B10EC42-4DAC-4905-9CF7-17B3D6576589}"/>
    <pc:docChg chg="modSld">
      <pc:chgData name="David Rickardsson" userId="59652ef1-7ebd-4054-90a3-80e09c7a30f4" providerId="ADAL" clId="{8B10EC42-4DAC-4905-9CF7-17B3D6576589}" dt="2025-03-19T10:14:42.630" v="8" actId="1076"/>
      <pc:docMkLst>
        <pc:docMk/>
      </pc:docMkLst>
      <pc:sldChg chg="modSp mod">
        <pc:chgData name="David Rickardsson" userId="59652ef1-7ebd-4054-90a3-80e09c7a30f4" providerId="ADAL" clId="{8B10EC42-4DAC-4905-9CF7-17B3D6576589}" dt="2025-03-19T10:14:42.630" v="8" actId="1076"/>
        <pc:sldMkLst>
          <pc:docMk/>
          <pc:sldMk cId="3663252127" sldId="278"/>
        </pc:sldMkLst>
        <pc:spChg chg="mod">
          <ac:chgData name="David Rickardsson" userId="59652ef1-7ebd-4054-90a3-80e09c7a30f4" providerId="ADAL" clId="{8B10EC42-4DAC-4905-9CF7-17B3D6576589}" dt="2025-03-19T10:14:42.630" v="8" actId="1076"/>
          <ac:spMkLst>
            <pc:docMk/>
            <pc:sldMk cId="3663252127" sldId="278"/>
            <ac:spMk id="2" creationId="{62744D03-B688-4850-A764-15DCD7883FA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BA668-80A1-4F39-A8BC-2A8F85B5303A}" type="datetimeFigureOut">
              <a:rPr lang="sv-SE" smtClean="0"/>
              <a:t>2025-03-18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C5925-1F1C-497C-BB04-83BFEC1C73D1}" type="slidenum">
              <a:rPr lang="sv-SE" smtClean="0"/>
              <a:t>‹#›</a:t>
            </a:fld>
            <a:endParaRPr lang="sv-SE"/>
          </a:p>
        </p:txBody>
      </p:sp>
    </p:spTree>
    <p:extLst>
      <p:ext uri="{BB962C8B-B14F-4D97-AF65-F5344CB8AC3E}">
        <p14:creationId xmlns:p14="http://schemas.microsoft.com/office/powerpoint/2010/main" val="223139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9725679-4A2E-4ADE-8CBE-0F9A94B1A9BF}" type="slidenum">
              <a:rPr lang="sv-SE" smtClean="0"/>
              <a:t>13</a:t>
            </a:fld>
            <a:endParaRPr lang="sv-SE" dirty="0"/>
          </a:p>
        </p:txBody>
      </p:sp>
      <p:sp>
        <p:nvSpPr>
          <p:cNvPr id="5" name="Platshållare för datum 4">
            <a:extLst>
              <a:ext uri="{FF2B5EF4-FFF2-40B4-BE49-F238E27FC236}">
                <a16:creationId xmlns:a16="http://schemas.microsoft.com/office/drawing/2014/main" id="{94C647B5-2C46-483B-A44D-091DE958815C}"/>
              </a:ext>
            </a:extLst>
          </p:cNvPr>
          <p:cNvSpPr>
            <a:spLocks noGrp="1"/>
          </p:cNvSpPr>
          <p:nvPr>
            <p:ph type="dt" idx="1"/>
          </p:nvPr>
        </p:nvSpPr>
        <p:spPr/>
        <p:txBody>
          <a:bodyPr/>
          <a:lstStyle/>
          <a:p>
            <a:fld id="{07E0E9CF-6BB5-4FFA-955C-2B9D89FE5F46}" type="datetime1">
              <a:rPr lang="sv-SE" smtClean="0"/>
              <a:t>2025-03-18</a:t>
            </a:fld>
            <a:endParaRPr lang="sv-SE" dirty="0"/>
          </a:p>
        </p:txBody>
      </p:sp>
      <p:sp>
        <p:nvSpPr>
          <p:cNvPr id="6" name="Platshållare för sidfot 5">
            <a:extLst>
              <a:ext uri="{FF2B5EF4-FFF2-40B4-BE49-F238E27FC236}">
                <a16:creationId xmlns:a16="http://schemas.microsoft.com/office/drawing/2014/main" id="{823E8CEA-6C87-443E-8E90-E1318B368426}"/>
              </a:ext>
            </a:extLst>
          </p:cNvPr>
          <p:cNvSpPr>
            <a:spLocks noGrp="1"/>
          </p:cNvSpPr>
          <p:nvPr>
            <p:ph type="ftr" sz="quarter" idx="4"/>
          </p:nvPr>
        </p:nvSpPr>
        <p:spPr/>
        <p:txBody>
          <a:bodyPr/>
          <a:lstStyle/>
          <a:p>
            <a:endParaRPr lang="sv-SE" dirty="0"/>
          </a:p>
        </p:txBody>
      </p:sp>
    </p:spTree>
    <p:extLst>
      <p:ext uri="{BB962C8B-B14F-4D97-AF65-F5344CB8AC3E}">
        <p14:creationId xmlns:p14="http://schemas.microsoft.com/office/powerpoint/2010/main" val="91500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C2B3CB-AC55-47B4-86B8-20C39153D8D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5F5D2D2-5073-4C6B-9F9D-88EBD71C75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9141510-34BD-4940-843E-1A2419163C3C}"/>
              </a:ext>
            </a:extLst>
          </p:cNvPr>
          <p:cNvSpPr>
            <a:spLocks noGrp="1"/>
          </p:cNvSpPr>
          <p:nvPr>
            <p:ph type="dt" sz="half" idx="10"/>
          </p:nvPr>
        </p:nvSpPr>
        <p:spPr/>
        <p:txBody>
          <a:bodyPr/>
          <a:lstStyle/>
          <a:p>
            <a:fld id="{E8CEF53A-5179-4010-A7B1-414DA094B05B}" type="datetimeFigureOut">
              <a:rPr lang="sv-SE" smtClean="0"/>
              <a:t>2025-03-18</a:t>
            </a:fld>
            <a:endParaRPr lang="sv-SE"/>
          </a:p>
        </p:txBody>
      </p:sp>
      <p:sp>
        <p:nvSpPr>
          <p:cNvPr id="5" name="Platshållare för sidfot 4">
            <a:extLst>
              <a:ext uri="{FF2B5EF4-FFF2-40B4-BE49-F238E27FC236}">
                <a16:creationId xmlns:a16="http://schemas.microsoft.com/office/drawing/2014/main" id="{695ED522-1AD6-4AE6-8F51-0F7B58DD49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25F6C8-6118-4794-87A6-EBE6DB252737}"/>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039982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25B5EA-AF9D-4624-A634-FD6F77A16D5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732EB48-6AB0-4415-A07D-D112C21B598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94698DF-9964-4BD0-B1C1-7487C76995A0}"/>
              </a:ext>
            </a:extLst>
          </p:cNvPr>
          <p:cNvSpPr>
            <a:spLocks noGrp="1"/>
          </p:cNvSpPr>
          <p:nvPr>
            <p:ph type="dt" sz="half" idx="10"/>
          </p:nvPr>
        </p:nvSpPr>
        <p:spPr/>
        <p:txBody>
          <a:bodyPr/>
          <a:lstStyle/>
          <a:p>
            <a:fld id="{E8CEF53A-5179-4010-A7B1-414DA094B05B}" type="datetimeFigureOut">
              <a:rPr lang="sv-SE" smtClean="0"/>
              <a:t>2025-03-18</a:t>
            </a:fld>
            <a:endParaRPr lang="sv-SE"/>
          </a:p>
        </p:txBody>
      </p:sp>
      <p:sp>
        <p:nvSpPr>
          <p:cNvPr id="5" name="Platshållare för sidfot 4">
            <a:extLst>
              <a:ext uri="{FF2B5EF4-FFF2-40B4-BE49-F238E27FC236}">
                <a16:creationId xmlns:a16="http://schemas.microsoft.com/office/drawing/2014/main" id="{C30431DD-0B33-4EB4-A0E2-E9242DA6E3D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73D5B06-75D7-420A-8D07-FB85DBDD8390}"/>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34596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8133DF2-2726-41BF-9D7E-A254C54D98CE}"/>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E787573-EF9C-495E-BF99-AA2D4116957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879B8E-44F1-4563-ADB4-97FD6633AAEE}"/>
              </a:ext>
            </a:extLst>
          </p:cNvPr>
          <p:cNvSpPr>
            <a:spLocks noGrp="1"/>
          </p:cNvSpPr>
          <p:nvPr>
            <p:ph type="dt" sz="half" idx="10"/>
          </p:nvPr>
        </p:nvSpPr>
        <p:spPr/>
        <p:txBody>
          <a:bodyPr/>
          <a:lstStyle/>
          <a:p>
            <a:fld id="{E8CEF53A-5179-4010-A7B1-414DA094B05B}" type="datetimeFigureOut">
              <a:rPr lang="sv-SE" smtClean="0"/>
              <a:t>2025-03-18</a:t>
            </a:fld>
            <a:endParaRPr lang="sv-SE"/>
          </a:p>
        </p:txBody>
      </p:sp>
      <p:sp>
        <p:nvSpPr>
          <p:cNvPr id="5" name="Platshållare för sidfot 4">
            <a:extLst>
              <a:ext uri="{FF2B5EF4-FFF2-40B4-BE49-F238E27FC236}">
                <a16:creationId xmlns:a16="http://schemas.microsoft.com/office/drawing/2014/main" id="{179D19EE-A8CF-4080-8A5D-8898303F2C9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C9E4606-67A9-4E64-A9F4-21D8288ACB21}"/>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52588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9AB3AA-3467-45A6-B82C-0549607CED1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4DBC17E-5B40-480E-B164-95ADC769D7B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C18AF4D-E48C-4051-8A25-7C27C18B1C7A}"/>
              </a:ext>
            </a:extLst>
          </p:cNvPr>
          <p:cNvSpPr>
            <a:spLocks noGrp="1"/>
          </p:cNvSpPr>
          <p:nvPr>
            <p:ph type="dt" sz="half" idx="10"/>
          </p:nvPr>
        </p:nvSpPr>
        <p:spPr/>
        <p:txBody>
          <a:bodyPr/>
          <a:lstStyle/>
          <a:p>
            <a:fld id="{E8CEF53A-5179-4010-A7B1-414DA094B05B}" type="datetimeFigureOut">
              <a:rPr lang="sv-SE" smtClean="0"/>
              <a:t>2025-03-18</a:t>
            </a:fld>
            <a:endParaRPr lang="sv-SE"/>
          </a:p>
        </p:txBody>
      </p:sp>
      <p:sp>
        <p:nvSpPr>
          <p:cNvPr id="5" name="Platshållare för sidfot 4">
            <a:extLst>
              <a:ext uri="{FF2B5EF4-FFF2-40B4-BE49-F238E27FC236}">
                <a16:creationId xmlns:a16="http://schemas.microsoft.com/office/drawing/2014/main" id="{09915842-E262-474A-9F90-558F483F133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D52EC37-7649-4325-8C85-D14234B3F21B}"/>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39617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5E8384-FB62-45EC-A162-A86E4CBC22C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D16BF2E-05C9-46AD-9B1F-A054458CDB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5C3FE0F-DF56-4B5C-BA47-A59C862DC615}"/>
              </a:ext>
            </a:extLst>
          </p:cNvPr>
          <p:cNvSpPr>
            <a:spLocks noGrp="1"/>
          </p:cNvSpPr>
          <p:nvPr>
            <p:ph type="dt" sz="half" idx="10"/>
          </p:nvPr>
        </p:nvSpPr>
        <p:spPr/>
        <p:txBody>
          <a:bodyPr/>
          <a:lstStyle/>
          <a:p>
            <a:fld id="{E8CEF53A-5179-4010-A7B1-414DA094B05B}" type="datetimeFigureOut">
              <a:rPr lang="sv-SE" smtClean="0"/>
              <a:t>2025-03-18</a:t>
            </a:fld>
            <a:endParaRPr lang="sv-SE"/>
          </a:p>
        </p:txBody>
      </p:sp>
      <p:sp>
        <p:nvSpPr>
          <p:cNvPr id="5" name="Platshållare för sidfot 4">
            <a:extLst>
              <a:ext uri="{FF2B5EF4-FFF2-40B4-BE49-F238E27FC236}">
                <a16:creationId xmlns:a16="http://schemas.microsoft.com/office/drawing/2014/main" id="{9291D07C-BFA5-41E0-81C7-0DC1962FA7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9902BB5-0DA1-438C-B022-E123D81C4FEC}"/>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377935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3101D6-F41D-4662-A322-1F79200633B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FBD0E2-7A0C-4BE5-B5D8-D9F7A860F0D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9C196178-B340-4429-832F-2BB62350026A}"/>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4467C4E-672D-48E4-B36F-D9D4F6E8519F}"/>
              </a:ext>
            </a:extLst>
          </p:cNvPr>
          <p:cNvSpPr>
            <a:spLocks noGrp="1"/>
          </p:cNvSpPr>
          <p:nvPr>
            <p:ph type="dt" sz="half" idx="10"/>
          </p:nvPr>
        </p:nvSpPr>
        <p:spPr/>
        <p:txBody>
          <a:bodyPr/>
          <a:lstStyle/>
          <a:p>
            <a:fld id="{E8CEF53A-5179-4010-A7B1-414DA094B05B}" type="datetimeFigureOut">
              <a:rPr lang="sv-SE" smtClean="0"/>
              <a:t>2025-03-18</a:t>
            </a:fld>
            <a:endParaRPr lang="sv-SE"/>
          </a:p>
        </p:txBody>
      </p:sp>
      <p:sp>
        <p:nvSpPr>
          <p:cNvPr id="6" name="Platshållare för sidfot 5">
            <a:extLst>
              <a:ext uri="{FF2B5EF4-FFF2-40B4-BE49-F238E27FC236}">
                <a16:creationId xmlns:a16="http://schemas.microsoft.com/office/drawing/2014/main" id="{D6087407-FF77-45A4-AFA7-2F308B5B84D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6B4560F-13B0-401F-A72B-2E5CF6B47582}"/>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216268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F4A76-6147-47B2-8F12-93DAF35E7A4F}"/>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9F437A6-463F-4F39-A103-5E7CB0A10B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9B655C1-6630-4CC0-AFAB-68967433EAE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983AE96-6D6A-4318-BBB2-338847C20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15F076C-9B4A-436F-BA79-32864BD3392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48CBB5E-EC95-4CAA-B5FD-72C44C1C6F3B}"/>
              </a:ext>
            </a:extLst>
          </p:cNvPr>
          <p:cNvSpPr>
            <a:spLocks noGrp="1"/>
          </p:cNvSpPr>
          <p:nvPr>
            <p:ph type="dt" sz="half" idx="10"/>
          </p:nvPr>
        </p:nvSpPr>
        <p:spPr/>
        <p:txBody>
          <a:bodyPr/>
          <a:lstStyle/>
          <a:p>
            <a:fld id="{E8CEF53A-5179-4010-A7B1-414DA094B05B}" type="datetimeFigureOut">
              <a:rPr lang="sv-SE" smtClean="0"/>
              <a:t>2025-03-18</a:t>
            </a:fld>
            <a:endParaRPr lang="sv-SE"/>
          </a:p>
        </p:txBody>
      </p:sp>
      <p:sp>
        <p:nvSpPr>
          <p:cNvPr id="8" name="Platshållare för sidfot 7">
            <a:extLst>
              <a:ext uri="{FF2B5EF4-FFF2-40B4-BE49-F238E27FC236}">
                <a16:creationId xmlns:a16="http://schemas.microsoft.com/office/drawing/2014/main" id="{6C739928-8FD1-4383-AE77-FB69CA7A01EA}"/>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6D687FA-05FD-4A1E-A2C8-47F8F5AC3E82}"/>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04169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68F8BE-C873-40F0-AB0F-A1E14837F08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40FC4D6-1B43-4FBD-A2A0-AA4D2579C5F2}"/>
              </a:ext>
            </a:extLst>
          </p:cNvPr>
          <p:cNvSpPr>
            <a:spLocks noGrp="1"/>
          </p:cNvSpPr>
          <p:nvPr>
            <p:ph type="dt" sz="half" idx="10"/>
          </p:nvPr>
        </p:nvSpPr>
        <p:spPr/>
        <p:txBody>
          <a:bodyPr/>
          <a:lstStyle/>
          <a:p>
            <a:fld id="{E8CEF53A-5179-4010-A7B1-414DA094B05B}" type="datetimeFigureOut">
              <a:rPr lang="sv-SE" smtClean="0"/>
              <a:t>2025-03-18</a:t>
            </a:fld>
            <a:endParaRPr lang="sv-SE"/>
          </a:p>
        </p:txBody>
      </p:sp>
      <p:sp>
        <p:nvSpPr>
          <p:cNvPr id="4" name="Platshållare för sidfot 3">
            <a:extLst>
              <a:ext uri="{FF2B5EF4-FFF2-40B4-BE49-F238E27FC236}">
                <a16:creationId xmlns:a16="http://schemas.microsoft.com/office/drawing/2014/main" id="{C5C6B5B9-0DE2-4371-91C6-B38FD258779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26D9D24-D756-48DF-8779-ED1679A08D8E}"/>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116804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8764C74-5529-4B8D-B61C-FC27EA9BA849}"/>
              </a:ext>
            </a:extLst>
          </p:cNvPr>
          <p:cNvSpPr>
            <a:spLocks noGrp="1"/>
          </p:cNvSpPr>
          <p:nvPr>
            <p:ph type="dt" sz="half" idx="10"/>
          </p:nvPr>
        </p:nvSpPr>
        <p:spPr/>
        <p:txBody>
          <a:bodyPr/>
          <a:lstStyle/>
          <a:p>
            <a:fld id="{E8CEF53A-5179-4010-A7B1-414DA094B05B}" type="datetimeFigureOut">
              <a:rPr lang="sv-SE" smtClean="0"/>
              <a:t>2025-03-18</a:t>
            </a:fld>
            <a:endParaRPr lang="sv-SE"/>
          </a:p>
        </p:txBody>
      </p:sp>
      <p:sp>
        <p:nvSpPr>
          <p:cNvPr id="3" name="Platshållare för sidfot 2">
            <a:extLst>
              <a:ext uri="{FF2B5EF4-FFF2-40B4-BE49-F238E27FC236}">
                <a16:creationId xmlns:a16="http://schemas.microsoft.com/office/drawing/2014/main" id="{D941B0B0-1B0D-4B19-88FA-E10E965942B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C96D9DF-FB2F-4A33-8713-684854613639}"/>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57997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2C6011-0A22-4F8A-A60E-D294A12B940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8DE21DF-54F5-497E-B58F-8B928BC56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6973CDC-CD0A-48D7-9BAB-0CFA70F5C2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C618DF3-6459-418C-973B-B1D360727370}"/>
              </a:ext>
            </a:extLst>
          </p:cNvPr>
          <p:cNvSpPr>
            <a:spLocks noGrp="1"/>
          </p:cNvSpPr>
          <p:nvPr>
            <p:ph type="dt" sz="half" idx="10"/>
          </p:nvPr>
        </p:nvSpPr>
        <p:spPr/>
        <p:txBody>
          <a:bodyPr/>
          <a:lstStyle/>
          <a:p>
            <a:fld id="{E8CEF53A-5179-4010-A7B1-414DA094B05B}" type="datetimeFigureOut">
              <a:rPr lang="sv-SE" smtClean="0"/>
              <a:t>2025-03-18</a:t>
            </a:fld>
            <a:endParaRPr lang="sv-SE"/>
          </a:p>
        </p:txBody>
      </p:sp>
      <p:sp>
        <p:nvSpPr>
          <p:cNvPr id="6" name="Platshållare för sidfot 5">
            <a:extLst>
              <a:ext uri="{FF2B5EF4-FFF2-40B4-BE49-F238E27FC236}">
                <a16:creationId xmlns:a16="http://schemas.microsoft.com/office/drawing/2014/main" id="{F4E51334-F7CA-4525-9FBF-87198C15737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111559D-E8F2-426B-B7CD-E9D74552F6B8}"/>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50838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8FC389-9122-4426-983E-0D8E321A2F7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7EE4F27-09FF-40A4-B55F-3B201B5BE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1E2C10E3-2279-4A3E-9A28-8ECFF810B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E0EFC91-9928-4DDD-8CAB-8E71585E44C2}"/>
              </a:ext>
            </a:extLst>
          </p:cNvPr>
          <p:cNvSpPr>
            <a:spLocks noGrp="1"/>
          </p:cNvSpPr>
          <p:nvPr>
            <p:ph type="dt" sz="half" idx="10"/>
          </p:nvPr>
        </p:nvSpPr>
        <p:spPr/>
        <p:txBody>
          <a:bodyPr/>
          <a:lstStyle/>
          <a:p>
            <a:fld id="{E8CEF53A-5179-4010-A7B1-414DA094B05B}" type="datetimeFigureOut">
              <a:rPr lang="sv-SE" smtClean="0"/>
              <a:t>2025-03-18</a:t>
            </a:fld>
            <a:endParaRPr lang="sv-SE"/>
          </a:p>
        </p:txBody>
      </p:sp>
      <p:sp>
        <p:nvSpPr>
          <p:cNvPr id="6" name="Platshållare för sidfot 5">
            <a:extLst>
              <a:ext uri="{FF2B5EF4-FFF2-40B4-BE49-F238E27FC236}">
                <a16:creationId xmlns:a16="http://schemas.microsoft.com/office/drawing/2014/main" id="{E4EEECD6-B093-4A5E-B88B-BD29D90590A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975156A-9CD6-46C4-A0D2-21A7F9B5058D}"/>
              </a:ext>
            </a:extLst>
          </p:cNvPr>
          <p:cNvSpPr>
            <a:spLocks noGrp="1"/>
          </p:cNvSpPr>
          <p:nvPr>
            <p:ph type="sldNum" sz="quarter" idx="12"/>
          </p:nvPr>
        </p:nvSpPr>
        <p:spPr/>
        <p:txBody>
          <a:bodyPr/>
          <a:lstStyle/>
          <a:p>
            <a:fld id="{8DE0C567-1F5E-4574-9B90-05E805A8E569}" type="slidenum">
              <a:rPr lang="sv-SE" smtClean="0"/>
              <a:t>‹#›</a:t>
            </a:fld>
            <a:endParaRPr lang="sv-SE"/>
          </a:p>
        </p:txBody>
      </p:sp>
    </p:spTree>
    <p:extLst>
      <p:ext uri="{BB962C8B-B14F-4D97-AF65-F5344CB8AC3E}">
        <p14:creationId xmlns:p14="http://schemas.microsoft.com/office/powerpoint/2010/main" val="44810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1A8770-D85B-4567-B879-D59AE32D1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6BF16E1-5C1E-41A7-B6B1-4F75391EC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71B517-3067-4AE6-837F-8113C53994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EF53A-5179-4010-A7B1-414DA094B05B}" type="datetimeFigureOut">
              <a:rPr lang="sv-SE" smtClean="0"/>
              <a:t>2025-03-18</a:t>
            </a:fld>
            <a:endParaRPr lang="sv-SE"/>
          </a:p>
        </p:txBody>
      </p:sp>
      <p:sp>
        <p:nvSpPr>
          <p:cNvPr id="5" name="Platshållare för sidfot 4">
            <a:extLst>
              <a:ext uri="{FF2B5EF4-FFF2-40B4-BE49-F238E27FC236}">
                <a16:creationId xmlns:a16="http://schemas.microsoft.com/office/drawing/2014/main" id="{C68271B0-D6A8-4625-9425-8215F765F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EA65F9A0-3677-4B21-AD56-A93478F1D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E0C567-1F5E-4574-9B90-05E805A8E569}" type="slidenum">
              <a:rPr lang="sv-SE" smtClean="0"/>
              <a:t>‹#›</a:t>
            </a:fld>
            <a:endParaRPr lang="sv-SE"/>
          </a:p>
        </p:txBody>
      </p:sp>
    </p:spTree>
    <p:extLst>
      <p:ext uri="{BB962C8B-B14F-4D97-AF65-F5344CB8AC3E}">
        <p14:creationId xmlns:p14="http://schemas.microsoft.com/office/powerpoint/2010/main" val="411546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golf.se/for-spelaren/tavlingar/sgf-golf-rank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s://golfdata.se/sgfranking/startpage"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golf.se/globalassets/tavling/manual-teen-tour.pdf" TargetMode="External"/><Relationship Id="rId5" Type="http://schemas.openxmlformats.org/officeDocument/2006/relationships/image" Target="../media/image16.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hyperlink" Target="https://ostgolf.se/images/2024/Aktivitetskalender_2024.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golf.se/for-spelaren/tavlingar/juniortavlingar/ovriga-tavlingar/jsm-klubblag/" TargetMode="External"/><Relationship Id="rId3" Type="http://schemas.openxmlformats.org/officeDocument/2006/relationships/hyperlink" Target="https://www.vkgk.se/se/tavling/juniortavlingar" TargetMode="External"/><Relationship Id="rId7" Type="http://schemas.openxmlformats.org/officeDocument/2006/relationships/hyperlink" Target="https://www.jmi-sweden.se/web/kvaltavlingar-2018/" TargetMode="External"/><Relationship Id="rId2" Type="http://schemas.openxmlformats.org/officeDocument/2006/relationships/hyperlink" Target="https://golf.se/for-spelaren/tavlingar/" TargetMode="External"/><Relationship Id="rId1" Type="http://schemas.openxmlformats.org/officeDocument/2006/relationships/slideLayout" Target="../slideLayouts/slideLayout2.xml"/><Relationship Id="rId6" Type="http://schemas.openxmlformats.org/officeDocument/2006/relationships/hyperlink" Target="https://www.pgajuniorproam.se/" TargetMode="External"/><Relationship Id="rId5" Type="http://schemas.openxmlformats.org/officeDocument/2006/relationships/hyperlink" Target="https://golf.se/for-spelaren/tavlingar/juniortavlingar/juniortouren/" TargetMode="External"/><Relationship Id="rId10" Type="http://schemas.openxmlformats.org/officeDocument/2006/relationships/image" Target="../media/image2.png"/><Relationship Id="rId4" Type="http://schemas.openxmlformats.org/officeDocument/2006/relationships/hyperlink" Target="https://www.vkgk.se/se/tavling/tavlingskalender#/customer/468/schedule" TargetMode="External"/><Relationship Id="rId9" Type="http://schemas.openxmlformats.org/officeDocument/2006/relationships/hyperlink" Target="https://golf.se/smklubbla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olf.se/for-spelaren/tavlingar/juniortavlingar/ovriga-tavlingar/teen-cup/"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gajuniorproam.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golf.se/for-spelaren/tavlingar/juniortavlingar/juniortoure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golf.se/for-spelaren/tavlingar/juniortavlingar/juniortour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En bild som visar himmel, person, gräs, utomhus&#10;&#10;Automatiskt genererad beskrivning">
            <a:extLst>
              <a:ext uri="{FF2B5EF4-FFF2-40B4-BE49-F238E27FC236}">
                <a16:creationId xmlns:a16="http://schemas.microsoft.com/office/drawing/2014/main" id="{5DBC692C-E4FA-4677-8490-35748760A044}"/>
              </a:ext>
            </a:extLst>
          </p:cNvPr>
          <p:cNvPicPr>
            <a:picLocks noChangeAspect="1"/>
          </p:cNvPicPr>
          <p:nvPr/>
        </p:nvPicPr>
        <p:blipFill rotWithShape="1">
          <a:blip r:embed="rId2"/>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2ED4EEF-67EE-45FB-B565-2B80246F7B62}"/>
              </a:ext>
            </a:extLst>
          </p:cNvPr>
          <p:cNvSpPr>
            <a:spLocks noGrp="1"/>
          </p:cNvSpPr>
          <p:nvPr>
            <p:ph type="ctrTitle"/>
          </p:nvPr>
        </p:nvSpPr>
        <p:spPr>
          <a:xfrm>
            <a:off x="1063752" y="137999"/>
            <a:ext cx="10058400" cy="1162702"/>
          </a:xfrm>
          <a:effectLst>
            <a:outerShdw blurRad="50800" dist="38100" dir="2700000" algn="tl" rotWithShape="0">
              <a:prstClr val="black">
                <a:alpha val="40000"/>
              </a:prstClr>
            </a:outerShdw>
          </a:effectLst>
        </p:spPr>
        <p:txBody>
          <a:bodyPr>
            <a:normAutofit/>
          </a:bodyPr>
          <a:lstStyle/>
          <a:p>
            <a:r>
              <a:rPr lang="sv-SE" b="1" dirty="0"/>
              <a:t>JUNIORTÄVLINGAR 2025</a:t>
            </a:r>
          </a:p>
        </p:txBody>
      </p:sp>
    </p:spTree>
    <p:extLst>
      <p:ext uri="{BB962C8B-B14F-4D97-AF65-F5344CB8AC3E}">
        <p14:creationId xmlns:p14="http://schemas.microsoft.com/office/powerpoint/2010/main" val="150730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E2FE08C-51DC-556B-6A69-656BB92888AF}"/>
              </a:ext>
            </a:extLst>
          </p:cNvPr>
          <p:cNvPicPr>
            <a:picLocks noChangeAspect="1"/>
          </p:cNvPicPr>
          <p:nvPr/>
        </p:nvPicPr>
        <p:blipFill>
          <a:blip r:embed="rId2"/>
          <a:stretch>
            <a:fillRect/>
          </a:stretch>
        </p:blipFill>
        <p:spPr>
          <a:xfrm>
            <a:off x="3192592" y="160287"/>
            <a:ext cx="5806816" cy="2871148"/>
          </a:xfrm>
          <a:prstGeom prst="rect">
            <a:avLst/>
          </a:prstGeom>
        </p:spPr>
      </p:pic>
      <p:pic>
        <p:nvPicPr>
          <p:cNvPr id="5" name="Bildobjekt 4">
            <a:extLst>
              <a:ext uri="{FF2B5EF4-FFF2-40B4-BE49-F238E27FC236}">
                <a16:creationId xmlns:a16="http://schemas.microsoft.com/office/drawing/2014/main" id="{676E17B1-8FDB-CF33-FEED-7BE920D36E14}"/>
              </a:ext>
            </a:extLst>
          </p:cNvPr>
          <p:cNvPicPr>
            <a:picLocks noChangeAspect="1"/>
          </p:cNvPicPr>
          <p:nvPr/>
        </p:nvPicPr>
        <p:blipFill>
          <a:blip r:embed="rId3"/>
          <a:stretch>
            <a:fillRect/>
          </a:stretch>
        </p:blipFill>
        <p:spPr>
          <a:xfrm>
            <a:off x="3192592" y="3031435"/>
            <a:ext cx="5806816" cy="3595214"/>
          </a:xfrm>
          <a:prstGeom prst="rect">
            <a:avLst/>
          </a:prstGeom>
        </p:spPr>
      </p:pic>
    </p:spTree>
    <p:extLst>
      <p:ext uri="{BB962C8B-B14F-4D97-AF65-F5344CB8AC3E}">
        <p14:creationId xmlns:p14="http://schemas.microsoft.com/office/powerpoint/2010/main" val="210258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867542-A097-441F-BE79-6B33F06D656F}"/>
              </a:ext>
            </a:extLst>
          </p:cNvPr>
          <p:cNvSpPr>
            <a:spLocks noGrp="1"/>
          </p:cNvSpPr>
          <p:nvPr>
            <p:ph type="title"/>
          </p:nvPr>
        </p:nvSpPr>
        <p:spPr>
          <a:xfrm>
            <a:off x="3384884" y="307557"/>
            <a:ext cx="5422232" cy="1325563"/>
          </a:xfr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sv-SE" b="1" dirty="0">
                <a:hlinkClick r:id="rId2">
                  <a:extLst>
                    <a:ext uri="{A12FA001-AC4F-418D-AE19-62706E023703}">
                      <ahyp:hlinkClr xmlns:ahyp="http://schemas.microsoft.com/office/drawing/2018/hyperlinkcolor" val="tx"/>
                    </a:ext>
                  </a:extLst>
                </a:hlinkClick>
              </a:rPr>
              <a:t>SGF Rankingsystem</a:t>
            </a:r>
            <a:endParaRPr lang="sv-SE" b="1" dirty="0"/>
          </a:p>
        </p:txBody>
      </p:sp>
      <p:sp>
        <p:nvSpPr>
          <p:cNvPr id="3" name="Platshållare för innehåll 2">
            <a:extLst>
              <a:ext uri="{FF2B5EF4-FFF2-40B4-BE49-F238E27FC236}">
                <a16:creationId xmlns:a16="http://schemas.microsoft.com/office/drawing/2014/main" id="{4E997A19-EE51-4156-BA69-6F39B45425AD}"/>
              </a:ext>
            </a:extLst>
          </p:cNvPr>
          <p:cNvSpPr>
            <a:spLocks noGrp="1"/>
          </p:cNvSpPr>
          <p:nvPr>
            <p:ph idx="1"/>
          </p:nvPr>
        </p:nvSpPr>
        <p:spPr>
          <a:xfrm>
            <a:off x="272715" y="1825625"/>
            <a:ext cx="11646569" cy="4724818"/>
          </a:xfrm>
        </p:spPr>
        <p:txBody>
          <a:bodyPr>
            <a:normAutofit lnSpcReduction="10000"/>
          </a:bodyPr>
          <a:lstStyle/>
          <a:p>
            <a:pPr marL="0" indent="0" algn="ctr">
              <a:buNone/>
            </a:pPr>
            <a:r>
              <a:rPr lang="sv-SE" b="1" dirty="0"/>
              <a:t>En spelares rankingpoäng beräknas på följande sätt:</a:t>
            </a:r>
          </a:p>
          <a:p>
            <a:pPr marL="0" indent="0">
              <a:buNone/>
            </a:pPr>
            <a:endParaRPr lang="sv-SE" dirty="0"/>
          </a:p>
          <a:p>
            <a:pPr marL="0" indent="0">
              <a:buNone/>
            </a:pPr>
            <a:r>
              <a:rPr lang="sv-SE" b="1" dirty="0"/>
              <a:t>1. </a:t>
            </a:r>
            <a:r>
              <a:rPr lang="sv-SE" dirty="0"/>
              <a:t>De åtta (8) tävlingar med flest erhållna rankingpoäng under den senaste tvåårsperioden (104 veckor) summeras, oavsett hur många tävlingar ingående i SGF Golf Ranking som spelaren deltagit i under perioden.</a:t>
            </a:r>
          </a:p>
          <a:p>
            <a:pPr marL="0" indent="0">
              <a:buNone/>
            </a:pPr>
            <a:endParaRPr lang="sv-SE" dirty="0"/>
          </a:p>
          <a:p>
            <a:pPr marL="0" indent="0">
              <a:buNone/>
            </a:pPr>
            <a:r>
              <a:rPr lang="sv-SE" b="1" dirty="0"/>
              <a:t>2. </a:t>
            </a:r>
            <a:r>
              <a:rPr lang="sv-SE" dirty="0"/>
              <a:t>Spelarens erhållna rankingpoäng i varje enskild tävling de senaste 52 veckorna (vecka 1–52) ger en rankinggrundande poäng för tävlingen motsvarande 100 %. Spelarens erhållna rankingpoäng i varje enskild tävling vecka 53–104 ger en rankinggrundande poäng som avräknas med 1/52-del per vecka. Efter 104 veckor försvinner rankinggrundande poäng i en enskild tävling helt.</a:t>
            </a:r>
          </a:p>
        </p:txBody>
      </p:sp>
    </p:spTree>
    <p:extLst>
      <p:ext uri="{BB962C8B-B14F-4D97-AF65-F5344CB8AC3E}">
        <p14:creationId xmlns:p14="http://schemas.microsoft.com/office/powerpoint/2010/main" val="135259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5232BF6B-7BDA-461A-8762-C48FE59F112D}"/>
              </a:ext>
            </a:extLst>
          </p:cNvPr>
          <p:cNvSpPr txBox="1"/>
          <p:nvPr/>
        </p:nvSpPr>
        <p:spPr>
          <a:xfrm>
            <a:off x="613295" y="208366"/>
            <a:ext cx="4666675" cy="369332"/>
          </a:xfrm>
          <a:prstGeom prst="rect">
            <a:avLst/>
          </a:prstGeom>
          <a:noFill/>
        </p:spPr>
        <p:txBody>
          <a:bodyPr wrap="square" rtlCol="0">
            <a:spAutoFit/>
          </a:bodyPr>
          <a:lstStyle/>
          <a:p>
            <a:pPr algn="ctr"/>
            <a:r>
              <a:rPr lang="sv-SE" b="1" dirty="0">
                <a:hlinkClick r:id="rId2"/>
              </a:rPr>
              <a:t>SÖK EFTER SIN PROFIL</a:t>
            </a:r>
            <a:endParaRPr lang="sv-SE" b="1" dirty="0"/>
          </a:p>
        </p:txBody>
      </p:sp>
      <p:pic>
        <p:nvPicPr>
          <p:cNvPr id="3" name="Bildobjekt 2">
            <a:extLst>
              <a:ext uri="{FF2B5EF4-FFF2-40B4-BE49-F238E27FC236}">
                <a16:creationId xmlns:a16="http://schemas.microsoft.com/office/drawing/2014/main" id="{1776DD2B-B8BF-93A3-F5D3-B1D595198E5C}"/>
              </a:ext>
            </a:extLst>
          </p:cNvPr>
          <p:cNvPicPr>
            <a:picLocks noChangeAspect="1"/>
          </p:cNvPicPr>
          <p:nvPr/>
        </p:nvPicPr>
        <p:blipFill>
          <a:blip r:embed="rId3"/>
          <a:stretch>
            <a:fillRect/>
          </a:stretch>
        </p:blipFill>
        <p:spPr>
          <a:xfrm>
            <a:off x="4954081" y="748165"/>
            <a:ext cx="3617992" cy="4130591"/>
          </a:xfrm>
          <a:prstGeom prst="rect">
            <a:avLst/>
          </a:prstGeom>
        </p:spPr>
      </p:pic>
      <p:pic>
        <p:nvPicPr>
          <p:cNvPr id="6" name="Bildobjekt 5">
            <a:extLst>
              <a:ext uri="{FF2B5EF4-FFF2-40B4-BE49-F238E27FC236}">
                <a16:creationId xmlns:a16="http://schemas.microsoft.com/office/drawing/2014/main" id="{F6283ADF-728D-D1D4-2FC3-0940CEE33920}"/>
              </a:ext>
            </a:extLst>
          </p:cNvPr>
          <p:cNvPicPr>
            <a:picLocks noChangeAspect="1"/>
          </p:cNvPicPr>
          <p:nvPr/>
        </p:nvPicPr>
        <p:blipFill rotWithShape="1">
          <a:blip r:embed="rId4"/>
          <a:srcRect r="58598"/>
          <a:stretch/>
        </p:blipFill>
        <p:spPr>
          <a:xfrm>
            <a:off x="9321665" y="577698"/>
            <a:ext cx="2257040" cy="4130591"/>
          </a:xfrm>
          <a:prstGeom prst="rect">
            <a:avLst/>
          </a:prstGeom>
        </p:spPr>
      </p:pic>
      <p:sp>
        <p:nvSpPr>
          <p:cNvPr id="9" name="Pil: höger 8">
            <a:extLst>
              <a:ext uri="{FF2B5EF4-FFF2-40B4-BE49-F238E27FC236}">
                <a16:creationId xmlns:a16="http://schemas.microsoft.com/office/drawing/2014/main" id="{5B3EA606-C7A3-5226-A165-4C0F9147BDF8}"/>
              </a:ext>
            </a:extLst>
          </p:cNvPr>
          <p:cNvSpPr/>
          <p:nvPr/>
        </p:nvSpPr>
        <p:spPr>
          <a:xfrm>
            <a:off x="8652720" y="2586958"/>
            <a:ext cx="588298" cy="226502"/>
          </a:xfrm>
          <a:prstGeom prst="rightArrow">
            <a:avLst/>
          </a:prstGeom>
          <a:solidFill>
            <a:srgbClr val="FF000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88E8D5E3-EBCB-0117-4A22-B4E6A51538FC}"/>
              </a:ext>
            </a:extLst>
          </p:cNvPr>
          <p:cNvPicPr>
            <a:picLocks noChangeAspect="1"/>
          </p:cNvPicPr>
          <p:nvPr/>
        </p:nvPicPr>
        <p:blipFill>
          <a:blip r:embed="rId5"/>
          <a:stretch>
            <a:fillRect/>
          </a:stretch>
        </p:blipFill>
        <p:spPr>
          <a:xfrm>
            <a:off x="0" y="748165"/>
            <a:ext cx="4937768" cy="2801527"/>
          </a:xfrm>
          <a:prstGeom prst="rect">
            <a:avLst/>
          </a:prstGeom>
        </p:spPr>
      </p:pic>
      <p:sp>
        <p:nvSpPr>
          <p:cNvPr id="14" name="Pil: höger 13">
            <a:extLst>
              <a:ext uri="{FF2B5EF4-FFF2-40B4-BE49-F238E27FC236}">
                <a16:creationId xmlns:a16="http://schemas.microsoft.com/office/drawing/2014/main" id="{199DC423-9AB5-6811-E666-FFEC34BFA53E}"/>
              </a:ext>
            </a:extLst>
          </p:cNvPr>
          <p:cNvSpPr/>
          <p:nvPr/>
        </p:nvSpPr>
        <p:spPr>
          <a:xfrm rot="16200000">
            <a:off x="4280076" y="1247443"/>
            <a:ext cx="588298" cy="226502"/>
          </a:xfrm>
          <a:prstGeom prst="rightArrow">
            <a:avLst/>
          </a:prstGeom>
          <a:solidFill>
            <a:srgbClr val="FF0000"/>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F3B8EFB5-22C0-F996-663D-0915DDE1D152}"/>
              </a:ext>
            </a:extLst>
          </p:cNvPr>
          <p:cNvPicPr>
            <a:picLocks noChangeAspect="1"/>
          </p:cNvPicPr>
          <p:nvPr/>
        </p:nvPicPr>
        <p:blipFill>
          <a:blip r:embed="rId6"/>
          <a:stretch>
            <a:fillRect/>
          </a:stretch>
        </p:blipFill>
        <p:spPr>
          <a:xfrm>
            <a:off x="613295" y="3720159"/>
            <a:ext cx="3617992" cy="2945272"/>
          </a:xfrm>
          <a:prstGeom prst="rect">
            <a:avLst/>
          </a:prstGeom>
        </p:spPr>
      </p:pic>
      <p:sp>
        <p:nvSpPr>
          <p:cNvPr id="17" name="Pil: höger 16">
            <a:extLst>
              <a:ext uri="{FF2B5EF4-FFF2-40B4-BE49-F238E27FC236}">
                <a16:creationId xmlns:a16="http://schemas.microsoft.com/office/drawing/2014/main" id="{AAA3886B-AE65-A282-EF73-F16B2EBB8381}"/>
              </a:ext>
            </a:extLst>
          </p:cNvPr>
          <p:cNvSpPr/>
          <p:nvPr/>
        </p:nvSpPr>
        <p:spPr>
          <a:xfrm rot="16200000">
            <a:off x="1286604" y="1247443"/>
            <a:ext cx="588298" cy="226502"/>
          </a:xfrm>
          <a:prstGeom prst="rightArrow">
            <a:avLst/>
          </a:prstGeom>
          <a:solidFill>
            <a:schemeClr val="accent6"/>
          </a:solidFill>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B39CD0F5-3FB2-6E80-8F99-835BA5B3C5ED}"/>
              </a:ext>
            </a:extLst>
          </p:cNvPr>
          <p:cNvPicPr>
            <a:picLocks noChangeAspect="1"/>
          </p:cNvPicPr>
          <p:nvPr/>
        </p:nvPicPr>
        <p:blipFill>
          <a:blip r:embed="rId7"/>
          <a:stretch>
            <a:fillRect/>
          </a:stretch>
        </p:blipFill>
        <p:spPr>
          <a:xfrm>
            <a:off x="7835494" y="5366900"/>
            <a:ext cx="3743211" cy="1163358"/>
          </a:xfrm>
          <a:prstGeom prst="rect">
            <a:avLst/>
          </a:prstGeom>
        </p:spPr>
      </p:pic>
    </p:spTree>
    <p:extLst>
      <p:ext uri="{BB962C8B-B14F-4D97-AF65-F5344CB8AC3E}">
        <p14:creationId xmlns:p14="http://schemas.microsoft.com/office/powerpoint/2010/main" val="324165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04739A93-3F2F-4C52-8EEF-198C2B6CD73B}"/>
              </a:ext>
            </a:extLst>
          </p:cNvPr>
          <p:cNvPicPr>
            <a:picLocks noChangeAspect="1"/>
          </p:cNvPicPr>
          <p:nvPr/>
        </p:nvPicPr>
        <p:blipFill>
          <a:blip r:embed="rId3"/>
          <a:stretch>
            <a:fillRect/>
          </a:stretch>
        </p:blipFill>
        <p:spPr>
          <a:xfrm>
            <a:off x="106261" y="660495"/>
            <a:ext cx="8829192" cy="2905125"/>
          </a:xfrm>
          <a:prstGeom prst="rect">
            <a:avLst/>
          </a:prstGeom>
        </p:spPr>
      </p:pic>
      <p:pic>
        <p:nvPicPr>
          <p:cNvPr id="4" name="Bildobjekt 3">
            <a:extLst>
              <a:ext uri="{FF2B5EF4-FFF2-40B4-BE49-F238E27FC236}">
                <a16:creationId xmlns:a16="http://schemas.microsoft.com/office/drawing/2014/main" id="{436DA263-8F45-4360-8CD0-FB97E9D9CB98}"/>
              </a:ext>
            </a:extLst>
          </p:cNvPr>
          <p:cNvPicPr>
            <a:picLocks noChangeAspect="1"/>
          </p:cNvPicPr>
          <p:nvPr/>
        </p:nvPicPr>
        <p:blipFill>
          <a:blip r:embed="rId4"/>
          <a:stretch>
            <a:fillRect/>
          </a:stretch>
        </p:blipFill>
        <p:spPr>
          <a:xfrm>
            <a:off x="315690" y="5172108"/>
            <a:ext cx="3309825" cy="1025397"/>
          </a:xfrm>
          <a:prstGeom prst="rect">
            <a:avLst/>
          </a:prstGeom>
        </p:spPr>
      </p:pic>
      <p:sp>
        <p:nvSpPr>
          <p:cNvPr id="5" name="textruta 4">
            <a:extLst>
              <a:ext uri="{FF2B5EF4-FFF2-40B4-BE49-F238E27FC236}">
                <a16:creationId xmlns:a16="http://schemas.microsoft.com/office/drawing/2014/main" id="{E73DE90F-EF52-4037-A513-1AFEC2C4BCAD}"/>
              </a:ext>
            </a:extLst>
          </p:cNvPr>
          <p:cNvSpPr txBox="1"/>
          <p:nvPr/>
        </p:nvSpPr>
        <p:spPr>
          <a:xfrm>
            <a:off x="710269" y="3770648"/>
            <a:ext cx="630852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sv-SE" sz="4400" dirty="0">
                <a:sym typeface="Webdings" panose="05030102010509060703" pitchFamily="18" charset="2"/>
              </a:rPr>
              <a:t></a:t>
            </a:r>
            <a:r>
              <a:rPr lang="sv-SE" sz="1600" dirty="0">
                <a:sym typeface="Webdings" panose="05030102010509060703" pitchFamily="18" charset="2"/>
              </a:rPr>
              <a:t>Bekräfta deltagande för att få en starttid och inte förlora din plats</a:t>
            </a:r>
            <a:endParaRPr lang="sv-SE" sz="1600" dirty="0"/>
          </a:p>
        </p:txBody>
      </p:sp>
      <p:sp>
        <p:nvSpPr>
          <p:cNvPr id="6" name="textruta 5">
            <a:extLst>
              <a:ext uri="{FF2B5EF4-FFF2-40B4-BE49-F238E27FC236}">
                <a16:creationId xmlns:a16="http://schemas.microsoft.com/office/drawing/2014/main" id="{73B6321C-8659-4C9B-94EF-156A5AEDA668}"/>
              </a:ext>
            </a:extLst>
          </p:cNvPr>
          <p:cNvSpPr txBox="1"/>
          <p:nvPr/>
        </p:nvSpPr>
        <p:spPr>
          <a:xfrm>
            <a:off x="9205889" y="660495"/>
            <a:ext cx="2637103" cy="461665"/>
          </a:xfrm>
          <a:prstGeom prst="rect">
            <a:avLst/>
          </a:prstGeom>
          <a:noFill/>
        </p:spPr>
        <p:txBody>
          <a:bodyPr wrap="square" rtlCol="0">
            <a:spAutoFit/>
          </a:bodyPr>
          <a:lstStyle/>
          <a:p>
            <a:pPr algn="ctr"/>
            <a:r>
              <a:rPr lang="sv-SE" sz="2400" b="1" dirty="0"/>
              <a:t>Kommer jag med?</a:t>
            </a:r>
          </a:p>
        </p:txBody>
      </p:sp>
      <p:sp>
        <p:nvSpPr>
          <p:cNvPr id="7" name="textruta 6">
            <a:extLst>
              <a:ext uri="{FF2B5EF4-FFF2-40B4-BE49-F238E27FC236}">
                <a16:creationId xmlns:a16="http://schemas.microsoft.com/office/drawing/2014/main" id="{AEB31A1B-9354-4BED-9B27-6413156CB8DA}"/>
              </a:ext>
            </a:extLst>
          </p:cNvPr>
          <p:cNvSpPr txBox="1"/>
          <p:nvPr/>
        </p:nvSpPr>
        <p:spPr>
          <a:xfrm>
            <a:off x="3389153" y="107943"/>
            <a:ext cx="4924338" cy="369332"/>
          </a:xfrm>
          <a:prstGeom prst="rect">
            <a:avLst/>
          </a:prstGeom>
          <a:solidFill>
            <a:srgbClr val="CCECFF"/>
          </a:solidFill>
          <a:scene3d>
            <a:camera prst="orthographicFront"/>
            <a:lightRig rig="threePt" dir="t"/>
          </a:scene3d>
          <a:sp3d>
            <a:bevelT/>
          </a:sp3d>
        </p:spPr>
        <p:txBody>
          <a:bodyPr wrap="square" rtlCol="0">
            <a:spAutoFit/>
          </a:bodyPr>
          <a:lstStyle/>
          <a:p>
            <a:pPr algn="ctr"/>
            <a:r>
              <a:rPr lang="sv-SE" b="1" dirty="0"/>
              <a:t>RANKING FÖR ATT KOMMA MED PÅ TÄVLINGEN</a:t>
            </a:r>
          </a:p>
        </p:txBody>
      </p:sp>
      <p:sp>
        <p:nvSpPr>
          <p:cNvPr id="8" name="textruta 7">
            <a:extLst>
              <a:ext uri="{FF2B5EF4-FFF2-40B4-BE49-F238E27FC236}">
                <a16:creationId xmlns:a16="http://schemas.microsoft.com/office/drawing/2014/main" id="{CCD28D9C-7E5D-44F5-8B8A-0AB27D655884}"/>
              </a:ext>
            </a:extLst>
          </p:cNvPr>
          <p:cNvSpPr txBox="1"/>
          <p:nvPr/>
        </p:nvSpPr>
        <p:spPr>
          <a:xfrm>
            <a:off x="9119718" y="1328227"/>
            <a:ext cx="2809447" cy="1569660"/>
          </a:xfrm>
          <a:prstGeom prst="rect">
            <a:avLst/>
          </a:prstGeom>
          <a:solidFill>
            <a:srgbClr val="FF0000"/>
          </a:solidFill>
          <a:ln>
            <a:noFill/>
          </a:ln>
          <a:effectLst/>
        </p:spPr>
        <p:txBody>
          <a:bodyPr wrap="square" rtlCol="0">
            <a:spAutoFit/>
          </a:bodyPr>
          <a:lstStyle/>
          <a:p>
            <a:pPr algn="ctr"/>
            <a:r>
              <a:rPr lang="sv-SE" sz="4800" b="1" dirty="0"/>
              <a:t>SÖK TAKTISKT!</a:t>
            </a:r>
          </a:p>
        </p:txBody>
      </p:sp>
      <p:pic>
        <p:nvPicPr>
          <p:cNvPr id="11" name="Bildobjekt 10">
            <a:extLst>
              <a:ext uri="{FF2B5EF4-FFF2-40B4-BE49-F238E27FC236}">
                <a16:creationId xmlns:a16="http://schemas.microsoft.com/office/drawing/2014/main" id="{00B3E754-3E93-4EF3-962E-4B72B61C6247}"/>
              </a:ext>
            </a:extLst>
          </p:cNvPr>
          <p:cNvPicPr>
            <a:picLocks noChangeAspect="1"/>
          </p:cNvPicPr>
          <p:nvPr/>
        </p:nvPicPr>
        <p:blipFill>
          <a:blip r:embed="rId5"/>
          <a:stretch>
            <a:fillRect/>
          </a:stretch>
        </p:blipFill>
        <p:spPr>
          <a:xfrm>
            <a:off x="7843199" y="3770648"/>
            <a:ext cx="4085966" cy="2965737"/>
          </a:xfrm>
          <a:prstGeom prst="rect">
            <a:avLst/>
          </a:prstGeom>
        </p:spPr>
      </p:pic>
      <p:graphicFrame>
        <p:nvGraphicFramePr>
          <p:cNvPr id="12" name="Tabell 11">
            <a:extLst>
              <a:ext uri="{FF2B5EF4-FFF2-40B4-BE49-F238E27FC236}">
                <a16:creationId xmlns:a16="http://schemas.microsoft.com/office/drawing/2014/main" id="{5DCC7FDE-A951-4A28-8A62-2DDE53FE1A5F}"/>
              </a:ext>
            </a:extLst>
          </p:cNvPr>
          <p:cNvGraphicFramePr>
            <a:graphicFrameLocks noGrp="1"/>
          </p:cNvGraphicFramePr>
          <p:nvPr>
            <p:extLst>
              <p:ext uri="{D42A27DB-BD31-4B8C-83A1-F6EECF244321}">
                <p14:modId xmlns:p14="http://schemas.microsoft.com/office/powerpoint/2010/main" val="1544317807"/>
              </p:ext>
            </p:extLst>
          </p:nvPr>
        </p:nvGraphicFramePr>
        <p:xfrm>
          <a:off x="5452844" y="5753640"/>
          <a:ext cx="2147582" cy="887730"/>
        </p:xfrm>
        <a:graphic>
          <a:graphicData uri="http://schemas.openxmlformats.org/drawingml/2006/table">
            <a:tbl>
              <a:tblPr>
                <a:effectLst>
                  <a:outerShdw blurRad="50800" dist="38100" dir="18900000" algn="bl" rotWithShape="0">
                    <a:prstClr val="black">
                      <a:alpha val="40000"/>
                    </a:prstClr>
                  </a:outerShdw>
                </a:effectLst>
                <a:tableStyleId>{5C22544A-7EE6-4342-B048-85BDC9FD1C3A}</a:tableStyleId>
              </a:tblPr>
              <a:tblGrid>
                <a:gridCol w="2147582">
                  <a:extLst>
                    <a:ext uri="{9D8B030D-6E8A-4147-A177-3AD203B41FA5}">
                      <a16:colId xmlns:a16="http://schemas.microsoft.com/office/drawing/2014/main" val="431665336"/>
                    </a:ext>
                  </a:extLst>
                </a:gridCol>
              </a:tblGrid>
              <a:tr h="238125">
                <a:tc>
                  <a:txBody>
                    <a:bodyPr/>
                    <a:lstStyle/>
                    <a:p>
                      <a:pPr algn="ctr" fontAlgn="b"/>
                      <a:r>
                        <a:rPr lang="sv-SE" sz="1200" u="sng" strike="noStrike" dirty="0">
                          <a:effectLst/>
                          <a:hlinkClick r:id="rId6"/>
                        </a:rPr>
                        <a:t>Manualen för Svenska Juniortouren 2023 finns på LÄNK.</a:t>
                      </a:r>
                      <a:endParaRPr lang="sv-SE" sz="1200" b="1" i="0" u="sng" strike="noStrike" dirty="0">
                        <a:solidFill>
                          <a:srgbClr val="0563C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3252481"/>
                  </a:ext>
                </a:extLst>
              </a:tr>
              <a:tr h="190500">
                <a:tc>
                  <a:txBody>
                    <a:bodyPr/>
                    <a:lstStyle/>
                    <a:p>
                      <a:pPr algn="ctr" fontAlgn="b"/>
                      <a:r>
                        <a:rPr lang="sv-SE" sz="1100" u="none" strike="noStrike" dirty="0">
                          <a:effectLst/>
                        </a:rPr>
                        <a:t>Kapitel 1.2 som berör ANMÄLAN, RESERVER och ÅTERBUD är särskilt intressant.</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175891"/>
                  </a:ext>
                </a:extLst>
              </a:tr>
            </a:tbl>
          </a:graphicData>
        </a:graphic>
      </p:graphicFrame>
    </p:spTree>
    <p:extLst>
      <p:ext uri="{BB962C8B-B14F-4D97-AF65-F5344CB8AC3E}">
        <p14:creationId xmlns:p14="http://schemas.microsoft.com/office/powerpoint/2010/main" val="3942684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818F3FC-619F-BBB8-C4A4-C0CA64786D54}"/>
              </a:ext>
            </a:extLst>
          </p:cNvPr>
          <p:cNvSpPr txBox="1"/>
          <p:nvPr/>
        </p:nvSpPr>
        <p:spPr>
          <a:xfrm>
            <a:off x="2651834" y="370188"/>
            <a:ext cx="6888332" cy="707886"/>
          </a:xfrm>
          <a:prstGeom prst="rect">
            <a:avLst/>
          </a:prstGeom>
          <a:noFill/>
        </p:spPr>
        <p:txBody>
          <a:bodyPr wrap="square">
            <a:spAutoFit/>
          </a:bodyPr>
          <a:lstStyle/>
          <a:p>
            <a:pPr marL="73025" marR="0" lvl="0" indent="0" algn="ctr" defTabSz="914400" rtl="0" eaLnBrk="1" fontAlgn="auto" latinLnBrk="0" hangingPunct="1">
              <a:lnSpc>
                <a:spcPct val="100000"/>
              </a:lnSpc>
              <a:spcBef>
                <a:spcPts val="485"/>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rPr>
              <a:t>Regler</a:t>
            </a:r>
            <a:r>
              <a:rPr kumimoji="0" lang="sv-SE" sz="4000" b="1" i="0" u="none" strike="noStrike" kern="1200" cap="none" spc="-11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rPr>
              <a:t> </a:t>
            </a:r>
            <a:r>
              <a:rPr kumimoji="0" lang="sv-SE" sz="4000" b="1" i="0" u="none" strike="noStrike" kern="1200" cap="none" spc="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rPr>
              <a:t>för</a:t>
            </a:r>
            <a:r>
              <a:rPr kumimoji="0" lang="sv-SE" sz="4000" b="1" i="0" u="none" strike="noStrike" kern="1200" cap="none" spc="-105"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rPr>
              <a:t> </a:t>
            </a:r>
            <a:r>
              <a:rPr kumimoji="0" lang="sv-SE" sz="4000" b="1" i="0" u="none" strike="noStrike" kern="1200" cap="none" spc="-10" normalizeH="0" baseline="0" noProof="0" dirty="0">
                <a:ln>
                  <a:noFill/>
                </a:ln>
                <a:solidFill>
                  <a:prstClr val="black"/>
                </a:solidFill>
                <a:effectLst/>
                <a:uLnTx/>
                <a:uFillTx/>
                <a:latin typeface="Calibri" panose="020F0502020204030204" pitchFamily="34" charset="0"/>
                <a:ea typeface="Trebuchet MS" panose="020B0603020202020204" pitchFamily="34" charset="0"/>
                <a:cs typeface="Trebuchet MS" panose="020B0603020202020204" pitchFamily="34" charset="0"/>
              </a:rPr>
              <a:t>tävlingsersättning</a:t>
            </a:r>
            <a:endParaRPr kumimoji="0" lang="sv-SE" sz="3600" b="1" i="0" u="none" strike="noStrike" kern="1200" cap="none" spc="0" normalizeH="0" baseline="0" noProof="0" dirty="0">
              <a:ln>
                <a:noFill/>
              </a:ln>
              <a:solidFill>
                <a:prstClr val="black"/>
              </a:solidFill>
              <a:effectLst/>
              <a:uLnTx/>
              <a:uFillTx/>
              <a:latin typeface="Trebuchet MS" panose="020B0603020202020204" pitchFamily="34" charset="0"/>
              <a:ea typeface="Trebuchet MS" panose="020B0603020202020204" pitchFamily="34" charset="0"/>
              <a:cs typeface="Trebuchet MS" panose="020B0603020202020204" pitchFamily="34" charset="0"/>
            </a:endParaRPr>
          </a:p>
        </p:txBody>
      </p:sp>
      <p:sp>
        <p:nvSpPr>
          <p:cNvPr id="5" name="textruta 4">
            <a:extLst>
              <a:ext uri="{FF2B5EF4-FFF2-40B4-BE49-F238E27FC236}">
                <a16:creationId xmlns:a16="http://schemas.microsoft.com/office/drawing/2014/main" id="{48079EAC-1834-326C-F56A-2E30C431D4C8}"/>
              </a:ext>
            </a:extLst>
          </p:cNvPr>
          <p:cNvSpPr txBox="1"/>
          <p:nvPr/>
        </p:nvSpPr>
        <p:spPr>
          <a:xfrm>
            <a:off x="488641" y="1327037"/>
            <a:ext cx="4864595"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t>För att får ersättning krävs följande: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Kvitton motsvarande utlagda kostnader skall lämnas in med reseräkningsblanketten.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Reseräkningen skall lämnas in löpande efter avslutad tävling för att ersättning skall betalas ut.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Ersättningsnivån är enligt följande:</a:t>
            </a:r>
          </a:p>
        </p:txBody>
      </p:sp>
      <p:sp>
        <p:nvSpPr>
          <p:cNvPr id="7" name="textruta 6">
            <a:extLst>
              <a:ext uri="{FF2B5EF4-FFF2-40B4-BE49-F238E27FC236}">
                <a16:creationId xmlns:a16="http://schemas.microsoft.com/office/drawing/2014/main" id="{BCAD415E-8495-4E66-109A-7BDA210065D7}"/>
              </a:ext>
            </a:extLst>
          </p:cNvPr>
          <p:cNvSpPr txBox="1"/>
          <p:nvPr/>
        </p:nvSpPr>
        <p:spPr>
          <a:xfrm>
            <a:off x="971549" y="3377932"/>
            <a:ext cx="4154381" cy="2339295"/>
          </a:xfrm>
          <a:prstGeom prst="rect">
            <a:avLst/>
          </a:prstGeom>
          <a:noFill/>
        </p:spPr>
        <p:txBody>
          <a:bodyPr wrap="square">
            <a:spAutoFit/>
          </a:bodyPr>
          <a:lstStyle/>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tab pos="528955" algn="l"/>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Svenska Juniortouren</a:t>
            </a:r>
            <a:endPar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528955" algn="l"/>
              </a:tabLst>
              <a:defRPr/>
            </a:pPr>
            <a:r>
              <a:rPr kumimoji="0" lang="sv-SE" sz="1600" b="0"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mn-cs"/>
              </a:rPr>
              <a:t>Div</a:t>
            </a: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3 = Ingen</a:t>
            </a:r>
            <a:endPar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528955" algn="l"/>
              </a:tabLst>
              <a:defRPr/>
            </a:pPr>
            <a:r>
              <a:rPr kumimoji="0" lang="sv-SE" sz="1600" b="0"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mn-cs"/>
              </a:rPr>
              <a:t>Div</a:t>
            </a: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2 = Max 1000 kr/tävling</a:t>
            </a:r>
            <a:endPar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528955" algn="l"/>
              </a:tabLst>
              <a:defRPr/>
            </a:pPr>
            <a:r>
              <a:rPr kumimoji="0" lang="sv-SE" sz="1600" b="0"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mn-cs"/>
              </a:rPr>
              <a:t>Div</a:t>
            </a: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1 = Max 1300 kr/tävling</a:t>
            </a:r>
            <a:endPar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528955" algn="l"/>
              </a:tabLst>
              <a:defRPr/>
            </a:pPr>
            <a:r>
              <a:rPr kumimoji="0" lang="sv-SE" sz="1600" b="0" i="0" u="none" strike="noStrike" kern="1200" cap="none" spc="0" normalizeH="0" baseline="0" noProof="0" dirty="0" err="1">
                <a:ln>
                  <a:noFill/>
                </a:ln>
                <a:solidFill>
                  <a:prstClr val="black"/>
                </a:solidFill>
                <a:effectLst/>
                <a:uLnTx/>
                <a:uFillTx/>
                <a:latin typeface="Calibri" panose="020F0502020204030204" pitchFamily="34" charset="0"/>
                <a:ea typeface="Arial" panose="020B0604020202020204" pitchFamily="34" charset="0"/>
                <a:cs typeface="+mn-cs"/>
              </a:rPr>
              <a:t>Elite</a:t>
            </a: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 Max 1800 kr/tävling</a:t>
            </a:r>
            <a:endPar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342900" marR="0" lvl="0" indent="-342900" algn="l" defTabSz="914400" rtl="0" eaLnBrk="1" fontAlgn="auto" latinLnBrk="0" hangingPunct="1">
              <a:lnSpc>
                <a:spcPct val="115000"/>
              </a:lnSpc>
              <a:spcBef>
                <a:spcPts val="0"/>
              </a:spcBef>
              <a:spcAft>
                <a:spcPts val="0"/>
              </a:spcAft>
              <a:buClrTx/>
              <a:buSzTx/>
              <a:buFont typeface="Symbol" panose="05050102010706020507" pitchFamily="18" charset="2"/>
              <a:buChar char=""/>
              <a:tabLst>
                <a:tab pos="528955" algn="l"/>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JMI och liknande</a:t>
            </a:r>
            <a:endPar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528955" algn="l"/>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1 dagars tävling: Max 1000 kr/tävling</a:t>
            </a:r>
            <a:endPar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tab pos="528955" algn="l"/>
              </a:tabLst>
              <a:defRPr/>
            </a:pPr>
            <a:r>
              <a:rPr kumimoji="0" lang="sv-SE" sz="16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2 dagars tävling: Max 1500 kr/tävling</a:t>
            </a:r>
            <a:endPar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
        <p:nvSpPr>
          <p:cNvPr id="9" name="textruta 8">
            <a:extLst>
              <a:ext uri="{FF2B5EF4-FFF2-40B4-BE49-F238E27FC236}">
                <a16:creationId xmlns:a16="http://schemas.microsoft.com/office/drawing/2014/main" id="{784B58BA-455D-E13E-32F6-890905CCA8CD}"/>
              </a:ext>
            </a:extLst>
          </p:cNvPr>
          <p:cNvSpPr txBox="1"/>
          <p:nvPr/>
        </p:nvSpPr>
        <p:spPr>
          <a:xfrm>
            <a:off x="6096000" y="1327037"/>
            <a:ext cx="6094520" cy="2085699"/>
          </a:xfrm>
          <a:prstGeom prst="rect">
            <a:avLst/>
          </a:prstGeom>
          <a:noFill/>
        </p:spPr>
        <p:txBody>
          <a:bodyPr wrap="square">
            <a:spAutoFit/>
          </a:bodyPr>
          <a:lstStyle/>
          <a:p>
            <a:pPr marL="73025" marR="0" lvl="0" indent="0" algn="l" defTabSz="914400" rtl="0" eaLnBrk="1" fontAlgn="auto" latinLnBrk="0" hangingPunct="1">
              <a:lnSpc>
                <a:spcPct val="115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Startavgift:</a:t>
            </a:r>
            <a:r>
              <a:rPr kumimoji="0" lang="sv-SE" sz="1800" b="1" i="0" u="none" strike="noStrike" kern="1200" cap="none" spc="4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100</a:t>
            </a:r>
            <a:r>
              <a:rPr kumimoji="0" lang="sv-SE" sz="1800" b="0" i="0" u="none" strike="noStrike" kern="1200" cap="none" spc="7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5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3025" marR="0" lvl="0" indent="0" algn="l" defTabSz="914400" rtl="0" eaLnBrk="1" fontAlgn="auto" latinLnBrk="0" hangingPunct="1">
              <a:lnSpc>
                <a:spcPct val="115000"/>
              </a:lnSpc>
              <a:spcBef>
                <a:spcPts val="21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Kost:</a:t>
            </a:r>
            <a:r>
              <a:rPr kumimoji="0" lang="sv-SE" sz="1800" b="1" i="0" u="none" strike="noStrike" kern="1200" cap="none" spc="-8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max</a:t>
            </a:r>
            <a:r>
              <a:rPr kumimoji="0" lang="sv-SE" sz="1800" b="0" i="0" u="none" strike="noStrike" kern="1200" cap="none" spc="-5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60</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kr/dag</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1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(tävlingsdagar)</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3025" marR="0" lvl="0" indent="0" algn="l" defTabSz="914400" rtl="0" eaLnBrk="1" fontAlgn="auto" latinLnBrk="0" hangingPunct="1">
              <a:lnSpc>
                <a:spcPct val="115000"/>
              </a:lnSpc>
              <a:spcBef>
                <a:spcPts val="235"/>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Logi:</a:t>
            </a:r>
            <a:r>
              <a:rPr kumimoji="0" lang="sv-SE" sz="1800" b="1" i="0" u="none" strike="noStrike" kern="1200" cap="none" spc="-9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max</a:t>
            </a:r>
            <a:r>
              <a:rPr kumimoji="0" lang="sv-SE" sz="1800" b="0" i="0" u="none" strike="noStrike" kern="1200" cap="none" spc="-7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200</a:t>
            </a:r>
            <a:r>
              <a:rPr kumimoji="0" lang="sv-SE" sz="1800" b="0" i="0" u="none" strike="noStrike" kern="1200" cap="none" spc="-6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kr/natt</a:t>
            </a:r>
            <a:r>
              <a:rPr kumimoji="0" lang="sv-SE" sz="1800" b="0" i="0" u="none" strike="noStrike" kern="1200" cap="none" spc="-6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1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(tävlingsdagar)</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3025" marR="69215" lvl="0" indent="0" algn="l" defTabSz="914400" rtl="0" eaLnBrk="1" fontAlgn="auto" latinLnBrk="0" hangingPunct="1">
              <a:lnSpc>
                <a:spcPct val="115000"/>
              </a:lnSpc>
              <a:spcBef>
                <a:spcPts val="21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Reseersättning:</a:t>
            </a:r>
            <a:r>
              <a:rPr kumimoji="0" lang="sv-SE" sz="1800" b="1" i="0" u="none" strike="noStrike" kern="1200" cap="none" spc="-8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10</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kr/mil,</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gäller</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ej</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resor</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inom</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Östergötlands</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golfdistrikt</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och</a:t>
            </a:r>
            <a:r>
              <a:rPr kumimoji="0" lang="sv-SE" sz="1800" b="0" i="0" u="none" strike="noStrike" kern="1200" cap="none" spc="-55"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samåkning skall ske.</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73025" marR="69215" lvl="0" indent="0" algn="l" defTabSz="914400" rtl="0" eaLnBrk="1" fontAlgn="auto" latinLnBrk="0" hangingPunct="1">
              <a:lnSpc>
                <a:spcPct val="115000"/>
              </a:lnSpc>
              <a:spcBef>
                <a:spcPts val="21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Max</a:t>
            </a:r>
            <a:r>
              <a:rPr kumimoji="0" lang="sv-SE"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10 000 kr/säsong</a:t>
            </a:r>
            <a:endParaRPr kumimoji="0" lang="sv-SE"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1948570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18478F9-09E6-4126-AD64-FD82B0B350CD}"/>
              </a:ext>
            </a:extLst>
          </p:cNvPr>
          <p:cNvSpPr txBox="1"/>
          <p:nvPr/>
        </p:nvSpPr>
        <p:spPr>
          <a:xfrm>
            <a:off x="351993" y="1438644"/>
            <a:ext cx="3662658"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2400" b="1" dirty="0"/>
              <a:t>Planera val av spelplats tillsammans!</a:t>
            </a:r>
          </a:p>
          <a:p>
            <a:pPr algn="ctr"/>
            <a:r>
              <a:rPr lang="sv-SE" sz="2400" b="1" dirty="0"/>
              <a:t>Samåkning till tävlingar</a:t>
            </a:r>
          </a:p>
        </p:txBody>
      </p:sp>
      <p:sp>
        <p:nvSpPr>
          <p:cNvPr id="3" name="textruta 2">
            <a:extLst>
              <a:ext uri="{FF2B5EF4-FFF2-40B4-BE49-F238E27FC236}">
                <a16:creationId xmlns:a16="http://schemas.microsoft.com/office/drawing/2014/main" id="{6EA86219-74ED-4234-9640-4E3B5C44FAAB}"/>
              </a:ext>
            </a:extLst>
          </p:cNvPr>
          <p:cNvSpPr txBox="1"/>
          <p:nvPr/>
        </p:nvSpPr>
        <p:spPr>
          <a:xfrm>
            <a:off x="4395299" y="330555"/>
            <a:ext cx="3401402" cy="76944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sv-SE" sz="4400" b="1" dirty="0"/>
              <a:t>Kom ihåg:</a:t>
            </a:r>
          </a:p>
        </p:txBody>
      </p:sp>
      <p:pic>
        <p:nvPicPr>
          <p:cNvPr id="4" name="Bildobjekt 3">
            <a:extLst>
              <a:ext uri="{FF2B5EF4-FFF2-40B4-BE49-F238E27FC236}">
                <a16:creationId xmlns:a16="http://schemas.microsoft.com/office/drawing/2014/main" id="{C7ADBF9D-EE85-4051-8794-E05262ACA596}"/>
              </a:ext>
            </a:extLst>
          </p:cNvPr>
          <p:cNvPicPr>
            <a:picLocks noChangeAspect="1"/>
          </p:cNvPicPr>
          <p:nvPr/>
        </p:nvPicPr>
        <p:blipFill>
          <a:blip r:embed="rId2"/>
          <a:stretch>
            <a:fillRect/>
          </a:stretch>
        </p:blipFill>
        <p:spPr>
          <a:xfrm>
            <a:off x="954871" y="2780566"/>
            <a:ext cx="2456901" cy="1871634"/>
          </a:xfrm>
          <a:prstGeom prst="rect">
            <a:avLst/>
          </a:prstGeom>
        </p:spPr>
      </p:pic>
      <p:sp>
        <p:nvSpPr>
          <p:cNvPr id="5" name="textruta 4">
            <a:extLst>
              <a:ext uri="{FF2B5EF4-FFF2-40B4-BE49-F238E27FC236}">
                <a16:creationId xmlns:a16="http://schemas.microsoft.com/office/drawing/2014/main" id="{7B784015-CAC3-4E68-B298-0E096CDAC81B}"/>
              </a:ext>
            </a:extLst>
          </p:cNvPr>
          <p:cNvSpPr txBox="1"/>
          <p:nvPr/>
        </p:nvSpPr>
        <p:spPr>
          <a:xfrm>
            <a:off x="7379809" y="1294955"/>
            <a:ext cx="340140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Font typeface="Arial" pitchFamily="34" charset="0"/>
              <a:buChar char="•"/>
            </a:pPr>
            <a:r>
              <a:rPr lang="sv-SE" b="1" dirty="0"/>
              <a:t> Håll kontakt med varandra</a:t>
            </a:r>
          </a:p>
          <a:p>
            <a:pPr>
              <a:buFont typeface="Arial" pitchFamily="34" charset="0"/>
              <a:buChar char="•"/>
            </a:pPr>
            <a:r>
              <a:rPr lang="sv-SE" b="1" dirty="0"/>
              <a:t> Kontrollera på anmälningslistor</a:t>
            </a:r>
          </a:p>
          <a:p>
            <a:pPr>
              <a:buFont typeface="Arial" pitchFamily="34" charset="0"/>
              <a:buChar char="•"/>
            </a:pPr>
            <a:r>
              <a:rPr lang="sv-SE" b="1" dirty="0"/>
              <a:t> MinGolf</a:t>
            </a:r>
          </a:p>
        </p:txBody>
      </p:sp>
      <p:pic>
        <p:nvPicPr>
          <p:cNvPr id="6" name="Bildobjekt 5">
            <a:extLst>
              <a:ext uri="{FF2B5EF4-FFF2-40B4-BE49-F238E27FC236}">
                <a16:creationId xmlns:a16="http://schemas.microsoft.com/office/drawing/2014/main" id="{810F96A7-6CA7-4566-AEE2-799CAB44ABEA}"/>
              </a:ext>
            </a:extLst>
          </p:cNvPr>
          <p:cNvPicPr>
            <a:picLocks noChangeAspect="1"/>
          </p:cNvPicPr>
          <p:nvPr/>
        </p:nvPicPr>
        <p:blipFill>
          <a:blip r:embed="rId3"/>
          <a:stretch>
            <a:fillRect/>
          </a:stretch>
        </p:blipFill>
        <p:spPr>
          <a:xfrm>
            <a:off x="6835278" y="2630643"/>
            <a:ext cx="4490464" cy="3611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ruta 6">
            <a:extLst>
              <a:ext uri="{FF2B5EF4-FFF2-40B4-BE49-F238E27FC236}">
                <a16:creationId xmlns:a16="http://schemas.microsoft.com/office/drawing/2014/main" id="{1F5623EF-DBCF-418F-8401-7090EA3B0E2C}"/>
              </a:ext>
            </a:extLst>
          </p:cNvPr>
          <p:cNvSpPr txBox="1"/>
          <p:nvPr/>
        </p:nvSpPr>
        <p:spPr>
          <a:xfrm>
            <a:off x="1210846" y="5480649"/>
            <a:ext cx="4401852"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sv-SE" sz="3200" b="1" dirty="0">
                <a:hlinkClick r:id="rId4">
                  <a:extLst>
                    <a:ext uri="{A12FA001-AC4F-418D-AE19-62706E023703}">
                      <ahyp:hlinkClr xmlns:ahyp="http://schemas.microsoft.com/office/drawing/2018/hyperlinkcolor" val="tx"/>
                    </a:ext>
                  </a:extLst>
                </a:hlinkClick>
              </a:rPr>
              <a:t>AKTIVITETSKALENDERN</a:t>
            </a:r>
            <a:endParaRPr lang="sv-SE" sz="3200" b="1" dirty="0"/>
          </a:p>
        </p:txBody>
      </p:sp>
      <p:sp>
        <p:nvSpPr>
          <p:cNvPr id="8" name="textruta 7">
            <a:extLst>
              <a:ext uri="{FF2B5EF4-FFF2-40B4-BE49-F238E27FC236}">
                <a16:creationId xmlns:a16="http://schemas.microsoft.com/office/drawing/2014/main" id="{1E1ABD0E-1B0E-45D4-9DF9-1593B5EE6F99}"/>
              </a:ext>
            </a:extLst>
          </p:cNvPr>
          <p:cNvSpPr txBox="1"/>
          <p:nvPr/>
        </p:nvSpPr>
        <p:spPr>
          <a:xfrm>
            <a:off x="4093928" y="3429000"/>
            <a:ext cx="2456901" cy="830997"/>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sv-SE" sz="2400" b="1" dirty="0"/>
              <a:t>Ledighetsansökan för tävlingar</a:t>
            </a:r>
          </a:p>
        </p:txBody>
      </p:sp>
    </p:spTree>
    <p:extLst>
      <p:ext uri="{BB962C8B-B14F-4D97-AF65-F5344CB8AC3E}">
        <p14:creationId xmlns:p14="http://schemas.microsoft.com/office/powerpoint/2010/main" val="397509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2744D03-B688-4850-A764-15DCD7883FAC}"/>
              </a:ext>
            </a:extLst>
          </p:cNvPr>
          <p:cNvSpPr txBox="1"/>
          <p:nvPr/>
        </p:nvSpPr>
        <p:spPr>
          <a:xfrm>
            <a:off x="2785809" y="2497976"/>
            <a:ext cx="6620381" cy="1862048"/>
          </a:xfrm>
          <a:prstGeom prst="rect">
            <a:avLst/>
          </a:prstGeom>
          <a:noFill/>
          <a:ln>
            <a:noFill/>
          </a:ln>
          <a:effectLst/>
        </p:spPr>
        <p:txBody>
          <a:bodyPr wrap="square" rtlCol="0">
            <a:spAutoFit/>
          </a:bodyPr>
          <a:lstStyle/>
          <a:p>
            <a:pPr algn="ctr"/>
            <a:r>
              <a:rPr lang="sv-SE" sz="11500" b="1" dirty="0"/>
              <a:t>FRÅGOR?</a:t>
            </a:r>
          </a:p>
        </p:txBody>
      </p:sp>
    </p:spTree>
    <p:extLst>
      <p:ext uri="{BB962C8B-B14F-4D97-AF65-F5344CB8AC3E}">
        <p14:creationId xmlns:p14="http://schemas.microsoft.com/office/powerpoint/2010/main" val="366325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D812BAF4-95D3-4397-80D7-382D71673538}"/>
              </a:ext>
            </a:extLst>
          </p:cNvPr>
          <p:cNvSpPr>
            <a:spLocks noGrp="1"/>
          </p:cNvSpPr>
          <p:nvPr>
            <p:ph type="title"/>
          </p:nvPr>
        </p:nvSpPr>
        <p:spPr>
          <a:xfrm>
            <a:off x="2983831" y="230664"/>
            <a:ext cx="6224337" cy="789907"/>
          </a:xfrm>
          <a:solidFill>
            <a:schemeClr val="accent6">
              <a:lumMod val="75000"/>
            </a:schemeClr>
          </a:solidFill>
          <a:ln>
            <a:noFill/>
          </a:ln>
          <a:effectLst/>
        </p:spPr>
        <p:txBody>
          <a:bodyPr/>
          <a:lstStyle/>
          <a:p>
            <a:pPr algn="ctr"/>
            <a:r>
              <a:rPr lang="sv-SE" b="1" dirty="0"/>
              <a:t>Allmänt om juniortävlingar</a:t>
            </a:r>
          </a:p>
        </p:txBody>
      </p:sp>
      <p:sp>
        <p:nvSpPr>
          <p:cNvPr id="6" name="textruta 5">
            <a:extLst>
              <a:ext uri="{FF2B5EF4-FFF2-40B4-BE49-F238E27FC236}">
                <a16:creationId xmlns:a16="http://schemas.microsoft.com/office/drawing/2014/main" id="{17F03202-3848-497D-8B47-4A3893E1F0FB}"/>
              </a:ext>
            </a:extLst>
          </p:cNvPr>
          <p:cNvSpPr txBox="1"/>
          <p:nvPr/>
        </p:nvSpPr>
        <p:spPr>
          <a:xfrm>
            <a:off x="2983831" y="1045212"/>
            <a:ext cx="6224337" cy="830997"/>
          </a:xfrm>
          <a:prstGeom prst="rect">
            <a:avLst/>
          </a:prstGeom>
          <a:noFill/>
        </p:spPr>
        <p:txBody>
          <a:bodyPr wrap="square">
            <a:spAutoFit/>
          </a:bodyPr>
          <a:lstStyle/>
          <a:p>
            <a:pPr marL="342900" indent="-342900">
              <a:buFont typeface="Arial" panose="020B0604020202020204" pitchFamily="34" charset="0"/>
              <a:buChar char="•"/>
            </a:pPr>
            <a:r>
              <a:rPr lang="sv-SE" sz="2400" b="1" dirty="0"/>
              <a:t>Info om tävlingar på </a:t>
            </a:r>
            <a:r>
              <a:rPr lang="sv-SE" sz="2400" b="1" dirty="0">
                <a:hlinkClick r:id="rId2"/>
              </a:rPr>
              <a:t>MinGolf</a:t>
            </a:r>
            <a:endParaRPr lang="sv-SE" sz="2400" b="1" dirty="0"/>
          </a:p>
          <a:p>
            <a:pPr marL="342900" indent="-342900">
              <a:buFont typeface="Arial" panose="020B0604020202020204" pitchFamily="34" charset="0"/>
              <a:buChar char="•"/>
            </a:pPr>
            <a:r>
              <a:rPr lang="sv-SE" sz="2400" b="1" dirty="0"/>
              <a:t>Info om olika tävlingar på vår </a:t>
            </a:r>
            <a:r>
              <a:rPr lang="sv-SE" sz="2400" b="1" dirty="0">
                <a:solidFill>
                  <a:srgbClr val="FF0000"/>
                </a:solidFill>
                <a:hlinkClick r:id="rId3">
                  <a:extLst>
                    <a:ext uri="{A12FA001-AC4F-418D-AE19-62706E023703}">
                      <ahyp:hlinkClr xmlns:ahyp="http://schemas.microsoft.com/office/drawing/2018/hyperlinkcolor" val="tx"/>
                    </a:ext>
                  </a:extLst>
                </a:hlinkClick>
              </a:rPr>
              <a:t>hemsida</a:t>
            </a:r>
            <a:endParaRPr lang="sv-SE" sz="2400" b="1" dirty="0">
              <a:solidFill>
                <a:srgbClr val="FF0000"/>
              </a:solidFill>
            </a:endParaRPr>
          </a:p>
        </p:txBody>
      </p:sp>
      <p:sp>
        <p:nvSpPr>
          <p:cNvPr id="9" name="textruta 8">
            <a:extLst>
              <a:ext uri="{FF2B5EF4-FFF2-40B4-BE49-F238E27FC236}">
                <a16:creationId xmlns:a16="http://schemas.microsoft.com/office/drawing/2014/main" id="{6A30040E-0BC0-4A1A-BDE1-10C93B82B204}"/>
              </a:ext>
            </a:extLst>
          </p:cNvPr>
          <p:cNvSpPr txBox="1"/>
          <p:nvPr/>
        </p:nvSpPr>
        <p:spPr>
          <a:xfrm>
            <a:off x="237689" y="1982624"/>
            <a:ext cx="11954311" cy="4661276"/>
          </a:xfrm>
          <a:prstGeom prst="rect">
            <a:avLst/>
          </a:prstGeom>
          <a:noFill/>
        </p:spPr>
        <p:txBody>
          <a:bodyPr wrap="square">
            <a:spAutoFit/>
          </a:bodyPr>
          <a:lstStyle/>
          <a:p>
            <a:pPr>
              <a:lnSpc>
                <a:spcPct val="150000"/>
              </a:lnSpc>
            </a:pPr>
            <a:r>
              <a:rPr lang="sv-SE" sz="2000" b="1" dirty="0">
                <a:hlinkClick r:id="rId4"/>
              </a:rPr>
              <a:t>Klubbtävlingar</a:t>
            </a:r>
            <a:r>
              <a:rPr lang="sv-SE" sz="2000" b="1" dirty="0"/>
              <a:t> – tävlingsprogram för klubbens alla tävlingar </a:t>
            </a:r>
          </a:p>
          <a:p>
            <a:pPr>
              <a:lnSpc>
                <a:spcPct val="150000"/>
              </a:lnSpc>
            </a:pPr>
            <a:r>
              <a:rPr lang="sv-SE" sz="2000" b="1" dirty="0">
                <a:solidFill>
                  <a:srgbClr val="FF0000"/>
                </a:solidFill>
                <a:hlinkClick r:id="rId5"/>
              </a:rPr>
              <a:t>Svenska Juniortouren </a:t>
            </a:r>
            <a:r>
              <a:rPr lang="sv-SE" sz="2000" b="1" dirty="0"/>
              <a:t>– för dig som är mellan 13 och 21 år. Touren har fyra färdighetsnivåer, </a:t>
            </a:r>
            <a:r>
              <a:rPr lang="sv-SE" sz="2000" b="1" dirty="0" err="1"/>
              <a:t>Div</a:t>
            </a:r>
            <a:r>
              <a:rPr lang="sv-SE" sz="2000" b="1" dirty="0"/>
              <a:t> 3, </a:t>
            </a:r>
            <a:br>
              <a:rPr lang="sv-SE" sz="2000" b="1" dirty="0"/>
            </a:br>
            <a:r>
              <a:rPr lang="sv-SE" sz="2000" b="1" dirty="0" err="1"/>
              <a:t>Div</a:t>
            </a:r>
            <a:r>
              <a:rPr lang="sv-SE" sz="2000" b="1" dirty="0"/>
              <a:t> 2, </a:t>
            </a:r>
            <a:r>
              <a:rPr lang="sv-SE" sz="2000" b="1" dirty="0" err="1"/>
              <a:t>Div</a:t>
            </a:r>
            <a:r>
              <a:rPr lang="sv-SE" sz="2000" b="1" dirty="0"/>
              <a:t> 1 och Elit.</a:t>
            </a:r>
          </a:p>
          <a:p>
            <a:pPr>
              <a:lnSpc>
                <a:spcPct val="150000"/>
              </a:lnSpc>
            </a:pPr>
            <a:r>
              <a:rPr lang="sv-SE" sz="2000" b="1" dirty="0">
                <a:hlinkClick r:id="rId6"/>
              </a:rPr>
              <a:t>PGA Junior Pro </a:t>
            </a:r>
            <a:r>
              <a:rPr lang="sv-SE" sz="2000" b="1" dirty="0" err="1">
                <a:hlinkClick r:id="rId6"/>
              </a:rPr>
              <a:t>Am</a:t>
            </a:r>
            <a:r>
              <a:rPr lang="sv-SE" sz="2000" b="1" dirty="0"/>
              <a:t> - en unik rikstäckande juniortävling där juniorer får tävla tillsamman med sin tränare</a:t>
            </a:r>
          </a:p>
          <a:p>
            <a:pPr>
              <a:lnSpc>
                <a:spcPct val="150000"/>
              </a:lnSpc>
            </a:pPr>
            <a:r>
              <a:rPr lang="sv-SE" sz="2000" b="1" dirty="0">
                <a:hlinkClick r:id="rId7"/>
              </a:rPr>
              <a:t>Junior Masters </a:t>
            </a:r>
            <a:r>
              <a:rPr lang="sv-SE" sz="2000" b="1" dirty="0" err="1">
                <a:hlinkClick r:id="rId7"/>
              </a:rPr>
              <a:t>Invitational</a:t>
            </a:r>
            <a:r>
              <a:rPr lang="sv-SE" sz="2000" b="1" dirty="0"/>
              <a:t> - (JMI) Tävlingarna är fördelade över hela landet. </a:t>
            </a:r>
          </a:p>
          <a:p>
            <a:pPr>
              <a:lnSpc>
                <a:spcPct val="150000"/>
              </a:lnSpc>
            </a:pPr>
            <a:r>
              <a:rPr lang="sv-SE" sz="2000" b="1" dirty="0">
                <a:hlinkClick r:id="rId8"/>
              </a:rPr>
              <a:t>JSM-klubblag</a:t>
            </a:r>
            <a:r>
              <a:rPr lang="sv-SE" sz="2000" b="1" dirty="0"/>
              <a:t> - En lagtävling som avgörs i fyra kvalomgångar med start i ditt distrikt/region och final utomlands. Omgång 1: </a:t>
            </a:r>
            <a:r>
              <a:rPr lang="sv-SE" sz="2000" b="1" dirty="0">
                <a:solidFill>
                  <a:srgbClr val="FF0000"/>
                </a:solidFill>
              </a:rPr>
              <a:t>7-8 juli </a:t>
            </a:r>
            <a:r>
              <a:rPr lang="sv-SE" sz="2000" b="1" dirty="0"/>
              <a:t>Vreta Kloster GK </a:t>
            </a:r>
            <a:r>
              <a:rPr lang="sv-SE" sz="2000" b="1" dirty="0">
                <a:sym typeface="Wingdings" panose="05000000000000000000" pitchFamily="2" charset="2"/>
              </a:rPr>
              <a:t></a:t>
            </a:r>
            <a:r>
              <a:rPr lang="sv-SE" sz="2000" b="1" dirty="0"/>
              <a:t> Omgång 2: </a:t>
            </a:r>
            <a:r>
              <a:rPr lang="sv-SE" sz="2000" b="1" dirty="0">
                <a:solidFill>
                  <a:srgbClr val="FF0000"/>
                </a:solidFill>
              </a:rPr>
              <a:t>9-10 augusti </a:t>
            </a:r>
            <a:r>
              <a:rPr lang="sv-SE" sz="2000" b="1" dirty="0"/>
              <a:t>NSKG </a:t>
            </a:r>
          </a:p>
          <a:p>
            <a:pPr>
              <a:lnSpc>
                <a:spcPct val="150000"/>
              </a:lnSpc>
            </a:pPr>
            <a:r>
              <a:rPr lang="sv-SE" sz="2000" b="1" dirty="0">
                <a:hlinkClick r:id="rId9"/>
              </a:rPr>
              <a:t>SM-klubblag</a:t>
            </a:r>
            <a:r>
              <a:rPr lang="sv-SE" sz="2000" b="1" dirty="0"/>
              <a:t> - Seniortävling i ett seriesystem</a:t>
            </a:r>
          </a:p>
          <a:p>
            <a:pPr>
              <a:lnSpc>
                <a:spcPct val="150000"/>
              </a:lnSpc>
            </a:pPr>
            <a:r>
              <a:rPr lang="sv-SE" sz="2000" b="1" dirty="0"/>
              <a:t>Vi ligger i </a:t>
            </a:r>
            <a:r>
              <a:rPr lang="sv-SE" sz="2000" b="1" dirty="0" err="1"/>
              <a:t>Div</a:t>
            </a:r>
            <a:r>
              <a:rPr lang="sv-SE" sz="2000" b="1" dirty="0"/>
              <a:t> 1 för herrar och </a:t>
            </a:r>
            <a:r>
              <a:rPr lang="sv-SE" sz="2000" b="1" dirty="0" err="1"/>
              <a:t>Div</a:t>
            </a:r>
            <a:r>
              <a:rPr lang="sv-SE" sz="2000" b="1" dirty="0"/>
              <a:t> 2 för damer. Målet är att laget består av endast juniorer. </a:t>
            </a:r>
            <a:br>
              <a:rPr lang="sv-SE" sz="2000" b="1" dirty="0"/>
            </a:br>
            <a:r>
              <a:rPr lang="sv-SE" sz="2000" b="1" dirty="0">
                <a:solidFill>
                  <a:srgbClr val="FF0000"/>
                </a:solidFill>
              </a:rPr>
              <a:t>17-19 Juli</a:t>
            </a:r>
            <a:r>
              <a:rPr lang="sv-SE" sz="2000" b="1" dirty="0"/>
              <a:t> Carlskrona GK (Killar) och </a:t>
            </a:r>
            <a:r>
              <a:rPr lang="sv-SE" sz="2000" b="1" dirty="0">
                <a:solidFill>
                  <a:srgbClr val="FF0000"/>
                </a:solidFill>
              </a:rPr>
              <a:t>18-19 Juli</a:t>
            </a:r>
            <a:r>
              <a:rPr lang="sv-SE" sz="2000" b="1" dirty="0"/>
              <a:t> Kristinehamns GK (Damer)</a:t>
            </a:r>
          </a:p>
        </p:txBody>
      </p:sp>
      <p:pic>
        <p:nvPicPr>
          <p:cNvPr id="2" name="Picture 6">
            <a:extLst>
              <a:ext uri="{FF2B5EF4-FFF2-40B4-BE49-F238E27FC236}">
                <a16:creationId xmlns:a16="http://schemas.microsoft.com/office/drawing/2014/main" id="{8FFD4A1E-3A40-98E6-7428-A0ED19D0A026}"/>
              </a:ext>
            </a:extLst>
          </p:cNvPr>
          <p:cNvPicPr>
            <a:picLocks noChangeAspect="1" noChangeArrowheads="1"/>
          </p:cNvPicPr>
          <p:nvPr/>
        </p:nvPicPr>
        <p:blipFill>
          <a:blip r:embed="rId10" cstate="print"/>
          <a:srcRect/>
          <a:stretch>
            <a:fillRect/>
          </a:stretch>
        </p:blipFill>
        <p:spPr bwMode="auto">
          <a:xfrm>
            <a:off x="159391" y="49850"/>
            <a:ext cx="2050529" cy="1990725"/>
          </a:xfrm>
          <a:prstGeom prst="rect">
            <a:avLst/>
          </a:prstGeom>
          <a:ln>
            <a:noFill/>
          </a:ln>
          <a:effectLst>
            <a:softEdge rad="112500"/>
          </a:effectLst>
        </p:spPr>
      </p:pic>
    </p:spTree>
    <p:extLst>
      <p:ext uri="{BB962C8B-B14F-4D97-AF65-F5344CB8AC3E}">
        <p14:creationId xmlns:p14="http://schemas.microsoft.com/office/powerpoint/2010/main" val="3964901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circle(in)">
                                      <p:cBhvr>
                                        <p:cTn id="14" dur="20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wipe(down)">
                                      <p:cBhvr>
                                        <p:cTn id="19" dur="580">
                                          <p:stCondLst>
                                            <p:cond delay="0"/>
                                          </p:stCondLst>
                                        </p:cTn>
                                        <p:tgtEl>
                                          <p:spTgt spid="9">
                                            <p:txEl>
                                              <p:pRg st="2" end="2"/>
                                            </p:txEl>
                                          </p:spTgt>
                                        </p:tgtEl>
                                      </p:cBhvr>
                                    </p:animEffect>
                                    <p:anim calcmode="lin" valueType="num">
                                      <p:cBhvr>
                                        <p:cTn id="20" dur="1822" tmFilter="0,0; 0.14,0.36; 0.43,0.73; 0.71,0.91; 1.0,1.0">
                                          <p:stCondLst>
                                            <p:cond delay="0"/>
                                          </p:stCondLst>
                                        </p:cTn>
                                        <p:tgtEl>
                                          <p:spTgt spid="9">
                                            <p:txEl>
                                              <p:pRg st="2" end="2"/>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xEl>
                                              <p:pRg st="2" end="2"/>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xEl>
                                              <p:pRg st="2" end="2"/>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xEl>
                                              <p:pRg st="2" end="2"/>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xEl>
                                              <p:pRg st="2" end="2"/>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xEl>
                                              <p:pRg st="2" end="2"/>
                                            </p:txEl>
                                          </p:spTgt>
                                        </p:tgtEl>
                                      </p:cBhvr>
                                      <p:to x="100000" y="60000"/>
                                    </p:animScale>
                                    <p:animScale>
                                      <p:cBhvr>
                                        <p:cTn id="26" dur="166" decel="50000">
                                          <p:stCondLst>
                                            <p:cond delay="676"/>
                                          </p:stCondLst>
                                        </p:cTn>
                                        <p:tgtEl>
                                          <p:spTgt spid="9">
                                            <p:txEl>
                                              <p:pRg st="2" end="2"/>
                                            </p:txEl>
                                          </p:spTgt>
                                        </p:tgtEl>
                                      </p:cBhvr>
                                      <p:to x="100000" y="100000"/>
                                    </p:animScale>
                                    <p:animScale>
                                      <p:cBhvr>
                                        <p:cTn id="27" dur="26">
                                          <p:stCondLst>
                                            <p:cond delay="1312"/>
                                          </p:stCondLst>
                                        </p:cTn>
                                        <p:tgtEl>
                                          <p:spTgt spid="9">
                                            <p:txEl>
                                              <p:pRg st="2" end="2"/>
                                            </p:txEl>
                                          </p:spTgt>
                                        </p:tgtEl>
                                      </p:cBhvr>
                                      <p:to x="100000" y="80000"/>
                                    </p:animScale>
                                    <p:animScale>
                                      <p:cBhvr>
                                        <p:cTn id="28" dur="166" decel="50000">
                                          <p:stCondLst>
                                            <p:cond delay="1338"/>
                                          </p:stCondLst>
                                        </p:cTn>
                                        <p:tgtEl>
                                          <p:spTgt spid="9">
                                            <p:txEl>
                                              <p:pRg st="2" end="2"/>
                                            </p:txEl>
                                          </p:spTgt>
                                        </p:tgtEl>
                                      </p:cBhvr>
                                      <p:to x="100000" y="100000"/>
                                    </p:animScale>
                                    <p:animScale>
                                      <p:cBhvr>
                                        <p:cTn id="29" dur="26">
                                          <p:stCondLst>
                                            <p:cond delay="1642"/>
                                          </p:stCondLst>
                                        </p:cTn>
                                        <p:tgtEl>
                                          <p:spTgt spid="9">
                                            <p:txEl>
                                              <p:pRg st="2" end="2"/>
                                            </p:txEl>
                                          </p:spTgt>
                                        </p:tgtEl>
                                      </p:cBhvr>
                                      <p:to x="100000" y="90000"/>
                                    </p:animScale>
                                    <p:animScale>
                                      <p:cBhvr>
                                        <p:cTn id="30" dur="166" decel="50000">
                                          <p:stCondLst>
                                            <p:cond delay="1668"/>
                                          </p:stCondLst>
                                        </p:cTn>
                                        <p:tgtEl>
                                          <p:spTgt spid="9">
                                            <p:txEl>
                                              <p:pRg st="2" end="2"/>
                                            </p:txEl>
                                          </p:spTgt>
                                        </p:tgtEl>
                                      </p:cBhvr>
                                      <p:to x="100000" y="100000"/>
                                    </p:animScale>
                                    <p:animScale>
                                      <p:cBhvr>
                                        <p:cTn id="31" dur="26">
                                          <p:stCondLst>
                                            <p:cond delay="1808"/>
                                          </p:stCondLst>
                                        </p:cTn>
                                        <p:tgtEl>
                                          <p:spTgt spid="9">
                                            <p:txEl>
                                              <p:pRg st="2" end="2"/>
                                            </p:txEl>
                                          </p:spTgt>
                                        </p:tgtEl>
                                      </p:cBhvr>
                                      <p:to x="100000" y="95000"/>
                                    </p:animScale>
                                    <p:animScale>
                                      <p:cBhvr>
                                        <p:cTn id="32" dur="166" decel="50000">
                                          <p:stCondLst>
                                            <p:cond delay="1834"/>
                                          </p:stCondLst>
                                        </p:cTn>
                                        <p:tgtEl>
                                          <p:spTgt spid="9">
                                            <p:txEl>
                                              <p:pRg st="2" end="2"/>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randombar(horizontal)">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 calcmode="lin" valueType="num">
                                      <p:cBhvr>
                                        <p:cTn id="42"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9">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5" end="5"/>
                                            </p:txEl>
                                          </p:spTgt>
                                        </p:tgtEl>
                                        <p:attrNameLst>
                                          <p:attrName>style.visibility</p:attrName>
                                        </p:attrNameLst>
                                      </p:cBhvr>
                                      <p:to>
                                        <p:strVal val="visible"/>
                                      </p:to>
                                    </p:set>
                                    <p:animEffect transition="in" filter="fade">
                                      <p:cBhvr>
                                        <p:cTn id="49" dur="500"/>
                                        <p:tgtEl>
                                          <p:spTgt spid="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Effect transition="in" filter="fade">
                                      <p:cBhvr>
                                        <p:cTn id="54"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A616B8-0035-4A72-825B-3EEAFB7550EC}"/>
              </a:ext>
            </a:extLst>
          </p:cNvPr>
          <p:cNvSpPr>
            <a:spLocks noGrp="1"/>
          </p:cNvSpPr>
          <p:nvPr>
            <p:ph type="title"/>
          </p:nvPr>
        </p:nvSpPr>
        <p:spPr>
          <a:xfrm>
            <a:off x="3641557" y="381166"/>
            <a:ext cx="4620128" cy="1325563"/>
          </a:xfrm>
          <a:solidFill>
            <a:schemeClr val="accent6">
              <a:lumMod val="75000"/>
            </a:schemeClr>
          </a:solidFill>
          <a:ln>
            <a:noFill/>
          </a:ln>
          <a:effectLst/>
        </p:spPr>
        <p:txBody>
          <a:bodyPr/>
          <a:lstStyle/>
          <a:p>
            <a:pPr algn="ctr"/>
            <a:r>
              <a:rPr lang="sv-SE" b="1" dirty="0"/>
              <a:t>KLUBBTÄVLINGAR</a:t>
            </a:r>
          </a:p>
        </p:txBody>
      </p:sp>
      <p:sp>
        <p:nvSpPr>
          <p:cNvPr id="5" name="textruta 4">
            <a:extLst>
              <a:ext uri="{FF2B5EF4-FFF2-40B4-BE49-F238E27FC236}">
                <a16:creationId xmlns:a16="http://schemas.microsoft.com/office/drawing/2014/main" id="{C21342AA-6AAE-4F69-9A48-87042C39B4CA}"/>
              </a:ext>
            </a:extLst>
          </p:cNvPr>
          <p:cNvSpPr txBox="1"/>
          <p:nvPr/>
        </p:nvSpPr>
        <p:spPr>
          <a:xfrm>
            <a:off x="648764" y="2199222"/>
            <a:ext cx="10894471" cy="4401205"/>
          </a:xfrm>
          <a:prstGeom prst="rect">
            <a:avLst/>
          </a:prstGeom>
          <a:solidFill>
            <a:schemeClr val="bg1"/>
          </a:soli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defPPr>
              <a:defRPr lang="sv-SE"/>
            </a:defPPr>
            <a:lvl1pPr>
              <a:buFont typeface="Arial" pitchFamily="34" charset="0"/>
              <a:buChar char="•"/>
            </a:lvl1p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Fredagsgolfen		- Pågår under hela året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Match KM			- Anmälan under våren, pågår under året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Teen Cup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panose="05000000000000000000" pitchFamily="2" charset="2"/>
              </a:rPr>
              <a:t>klubbkval</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rPr>
              <a:t>16 juni</a:t>
            </a:r>
            <a:endPar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PGA Junior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ProAm</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16 juni</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Klubbkval</a:t>
            </a: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23 juni </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Distriktsfinal</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10 - 12 augusti </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Sverigefinal</a:t>
            </a:r>
            <a:endParaRPr lang="sv-SE" sz="2800" b="1" noProof="0" dirty="0">
              <a:solidFill>
                <a:srgbClr val="FF0000"/>
              </a:solidFill>
              <a:latin typeface="Calibri" panose="020F0502020204030204"/>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Junior KM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12 augusti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Stora KM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23 - 24 augusti</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Korthåls KM		- </a:t>
            </a:r>
            <a:r>
              <a:rPr kumimoji="0" lang="sv-SE" sz="2800" b="1" i="0" u="none" strike="noStrike" kern="1200" cap="none" spc="0" normalizeH="0" baseline="0" noProof="0" dirty="0">
                <a:ln>
                  <a:noFill/>
                </a:ln>
                <a:solidFill>
                  <a:srgbClr val="FF0000"/>
                </a:solidFill>
                <a:effectLst/>
                <a:uLnTx/>
                <a:uFillTx/>
                <a:latin typeface="Calibri" panose="020F0502020204030204"/>
                <a:ea typeface="+mn-ea"/>
                <a:cs typeface="+mn-cs"/>
              </a:rPr>
              <a:t>20 september</a:t>
            </a:r>
          </a:p>
        </p:txBody>
      </p:sp>
      <p:pic>
        <p:nvPicPr>
          <p:cNvPr id="4" name="Picture 6">
            <a:extLst>
              <a:ext uri="{FF2B5EF4-FFF2-40B4-BE49-F238E27FC236}">
                <a16:creationId xmlns:a16="http://schemas.microsoft.com/office/drawing/2014/main" id="{7EB5BBCA-42E5-BFB3-636D-65A853C40842}"/>
              </a:ext>
            </a:extLst>
          </p:cNvPr>
          <p:cNvPicPr>
            <a:picLocks noChangeAspect="1" noChangeArrowheads="1"/>
          </p:cNvPicPr>
          <p:nvPr/>
        </p:nvPicPr>
        <p:blipFill>
          <a:blip r:embed="rId2" cstate="print"/>
          <a:srcRect/>
          <a:stretch>
            <a:fillRect/>
          </a:stretch>
        </p:blipFill>
        <p:spPr bwMode="auto">
          <a:xfrm>
            <a:off x="838200" y="84096"/>
            <a:ext cx="2050529" cy="1990725"/>
          </a:xfrm>
          <a:prstGeom prst="rect">
            <a:avLst/>
          </a:prstGeom>
          <a:ln>
            <a:noFill/>
          </a:ln>
          <a:effectLst>
            <a:softEdge rad="112500"/>
          </a:effectLst>
        </p:spPr>
      </p:pic>
    </p:spTree>
    <p:extLst>
      <p:ext uri="{BB962C8B-B14F-4D97-AF65-F5344CB8AC3E}">
        <p14:creationId xmlns:p14="http://schemas.microsoft.com/office/powerpoint/2010/main" val="57057765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693F6051-6792-4E25-8D90-3695C1645F01}"/>
              </a:ext>
            </a:extLst>
          </p:cNvPr>
          <p:cNvSpPr txBox="1"/>
          <p:nvPr/>
        </p:nvSpPr>
        <p:spPr>
          <a:xfrm>
            <a:off x="1149710" y="254653"/>
            <a:ext cx="5727032" cy="1384995"/>
          </a:xfrm>
          <a:prstGeom prst="rect">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400" b="1" i="0" u="none" strike="noStrike" kern="1200" cap="none" spc="0" normalizeH="0" baseline="0" noProof="0" dirty="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Teen CUP </a:t>
            </a:r>
            <a:endParaRPr kumimoji="0" lang="sv-SE"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en av världens största golftävlingar för juniorer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sv-SE" sz="2000" b="1" i="0" u="none" strike="noStrike" kern="1200" cap="none" spc="0" normalizeH="0" baseline="0" noProof="0" dirty="0">
                <a:ln>
                  <a:noFill/>
                </a:ln>
                <a:solidFill>
                  <a:prstClr val="black"/>
                </a:solidFill>
                <a:effectLst/>
                <a:uLnTx/>
                <a:uFillTx/>
                <a:latin typeface="Calibri" panose="020F0502020204030204"/>
                <a:ea typeface="+mn-ea"/>
                <a:cs typeface="+mn-cs"/>
              </a:rPr>
              <a:t>Från 13 - 16 år.</a:t>
            </a:r>
          </a:p>
        </p:txBody>
      </p:sp>
      <p:pic>
        <p:nvPicPr>
          <p:cNvPr id="5" name="Bildobjekt 4">
            <a:extLst>
              <a:ext uri="{FF2B5EF4-FFF2-40B4-BE49-F238E27FC236}">
                <a16:creationId xmlns:a16="http://schemas.microsoft.com/office/drawing/2014/main" id="{BA332268-C504-4A9E-97C2-83AB8A8CA5CB}"/>
              </a:ext>
            </a:extLst>
          </p:cNvPr>
          <p:cNvPicPr>
            <a:picLocks noChangeAspect="1"/>
          </p:cNvPicPr>
          <p:nvPr/>
        </p:nvPicPr>
        <p:blipFill>
          <a:blip r:embed="rId3"/>
          <a:stretch>
            <a:fillRect/>
          </a:stretch>
        </p:blipFill>
        <p:spPr>
          <a:xfrm>
            <a:off x="8226286" y="458305"/>
            <a:ext cx="3221857" cy="977688"/>
          </a:xfrm>
          <a:prstGeom prst="rect">
            <a:avLst/>
          </a:prstGeom>
        </p:spPr>
      </p:pic>
      <p:sp>
        <p:nvSpPr>
          <p:cNvPr id="6" name="textruta 5">
            <a:extLst>
              <a:ext uri="{FF2B5EF4-FFF2-40B4-BE49-F238E27FC236}">
                <a16:creationId xmlns:a16="http://schemas.microsoft.com/office/drawing/2014/main" id="{E9FC506F-3640-4BF6-9281-2AFB126D7523}"/>
              </a:ext>
            </a:extLst>
          </p:cNvPr>
          <p:cNvSpPr txBox="1"/>
          <p:nvPr/>
        </p:nvSpPr>
        <p:spPr>
          <a:xfrm>
            <a:off x="1149710" y="1967204"/>
            <a:ext cx="9217877" cy="3970318"/>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Klubbkval</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16 juni Vreta Kloster GK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Gruppkval			6 juli Finspångs GK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Regionkval</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6 augusti Småland/Örebro?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Riksfinal			30 - 31 augusti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GolfUppsala</a:t>
            </a:r>
            <a:endParaRPr kumimoji="0" lang="sv-SE"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6">
            <a:extLst>
              <a:ext uri="{FF2B5EF4-FFF2-40B4-BE49-F238E27FC236}">
                <a16:creationId xmlns:a16="http://schemas.microsoft.com/office/drawing/2014/main" id="{ED670546-F1F3-4661-BF17-3008CBC18896}"/>
              </a:ext>
            </a:extLst>
          </p:cNvPr>
          <p:cNvPicPr>
            <a:picLocks noChangeAspect="1" noChangeArrowheads="1"/>
          </p:cNvPicPr>
          <p:nvPr/>
        </p:nvPicPr>
        <p:blipFill>
          <a:blip r:embed="rId4" cstate="print"/>
          <a:srcRect/>
          <a:stretch>
            <a:fillRect/>
          </a:stretch>
        </p:blipFill>
        <p:spPr bwMode="auto">
          <a:xfrm>
            <a:off x="7032756" y="518610"/>
            <a:ext cx="1037516" cy="85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964067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F52DF7-7F1E-43D4-8E29-A7DA550313C5}"/>
              </a:ext>
            </a:extLst>
          </p:cNvPr>
          <p:cNvSpPr>
            <a:spLocks noGrp="1"/>
          </p:cNvSpPr>
          <p:nvPr>
            <p:ph idx="1"/>
          </p:nvPr>
        </p:nvSpPr>
        <p:spPr>
          <a:xfrm>
            <a:off x="260683" y="1888682"/>
            <a:ext cx="11670632" cy="2795409"/>
          </a:xfrm>
        </p:spPr>
        <p:txBody>
          <a:bodyPr>
            <a:noAutofit/>
          </a:bodyPr>
          <a:lstStyle/>
          <a:p>
            <a:r>
              <a:rPr lang="sv-SE" sz="2600" dirty="0"/>
              <a:t>Juniortävling där juniorer får tävla i bästa tänkbara miljö, i lag tillsamman med sin tränare</a:t>
            </a:r>
          </a:p>
          <a:p>
            <a:r>
              <a:rPr lang="sv-SE" sz="2600" dirty="0"/>
              <a:t>Tävlingen spelas som en lagtävling mellan landets alla klubbar med en PGA Pro och tre juniorer i respektive lag. Av juniorerna skall minst en vara av motsats kön.</a:t>
            </a:r>
          </a:p>
          <a:p>
            <a:r>
              <a:rPr lang="sv-SE" sz="2600" dirty="0"/>
              <a:t>Juni </a:t>
            </a:r>
            <a:r>
              <a:rPr lang="sv-SE" sz="2600" dirty="0" err="1"/>
              <a:t>Klubbkval</a:t>
            </a:r>
            <a:r>
              <a:rPr lang="sv-SE" sz="2600" dirty="0"/>
              <a:t> – Vreta Kloster GK</a:t>
            </a:r>
          </a:p>
          <a:p>
            <a:r>
              <a:rPr lang="sv-SE" sz="2600" dirty="0"/>
              <a:t>Juni </a:t>
            </a:r>
            <a:r>
              <a:rPr lang="sv-SE" sz="2600" dirty="0" err="1"/>
              <a:t>Distriksfinal</a:t>
            </a:r>
            <a:r>
              <a:rPr lang="sv-SE" sz="2600" dirty="0"/>
              <a:t> – Finspångs GK</a:t>
            </a:r>
          </a:p>
          <a:p>
            <a:endParaRPr lang="sv-SE" dirty="0"/>
          </a:p>
        </p:txBody>
      </p:sp>
      <p:sp>
        <p:nvSpPr>
          <p:cNvPr id="6" name="textruta 5">
            <a:extLst>
              <a:ext uri="{FF2B5EF4-FFF2-40B4-BE49-F238E27FC236}">
                <a16:creationId xmlns:a16="http://schemas.microsoft.com/office/drawing/2014/main" id="{ECA14825-8390-4947-AEF6-A462478559CD}"/>
              </a:ext>
            </a:extLst>
          </p:cNvPr>
          <p:cNvSpPr txBox="1"/>
          <p:nvPr/>
        </p:nvSpPr>
        <p:spPr>
          <a:xfrm>
            <a:off x="491289" y="4750895"/>
            <a:ext cx="11209421" cy="1508105"/>
          </a:xfrm>
          <a:prstGeom prst="rect">
            <a:avLst/>
          </a:prstGeom>
          <a:noFill/>
        </p:spPr>
        <p:txBody>
          <a:bodyPr wrap="square" rtlCol="0">
            <a:spAutoFit/>
          </a:bodyPr>
          <a:lstStyle/>
          <a:p>
            <a:pPr algn="l"/>
            <a:r>
              <a:rPr lang="sv-SE" sz="2000" b="1" i="0" dirty="0">
                <a:solidFill>
                  <a:srgbClr val="000000"/>
                </a:solidFill>
                <a:effectLst/>
              </a:rPr>
              <a:t>Tävlingen spelas i tre steg:</a:t>
            </a:r>
          </a:p>
          <a:p>
            <a:pPr marL="342900" indent="-342900" algn="l">
              <a:buFont typeface="+mj-lt"/>
              <a:buAutoNum type="arabicPeriod"/>
            </a:pPr>
            <a:r>
              <a:rPr lang="sv-SE" b="0" i="0" dirty="0">
                <a:solidFill>
                  <a:srgbClr val="000000"/>
                </a:solidFill>
                <a:effectLst/>
              </a:rPr>
              <a:t>Klubbkvalstävlingar runt om på landets golfklubbar. (Bästa tjej/kille netto och bästa brutto går vidare)</a:t>
            </a:r>
          </a:p>
          <a:p>
            <a:pPr marL="342900" indent="-342900" algn="l">
              <a:buFont typeface="+mj-lt"/>
              <a:buAutoNum type="arabicPeriod"/>
            </a:pPr>
            <a:r>
              <a:rPr lang="sv-SE" b="0" i="0" dirty="0">
                <a:solidFill>
                  <a:srgbClr val="000000"/>
                </a:solidFill>
                <a:effectLst/>
              </a:rPr>
              <a:t>Distriktsfinaler spelas på klubbar utspridda över Sverige uppdelade geografiskt över PGAs 6 distrikt under juni och juli månad. Spelplats för din klubb kommer fördelas beroende på ert geografiska läge. </a:t>
            </a:r>
          </a:p>
          <a:p>
            <a:pPr marL="342900" indent="-342900" algn="l">
              <a:buFont typeface="+mj-lt"/>
              <a:buAutoNum type="arabicPeriod"/>
            </a:pPr>
            <a:r>
              <a:rPr lang="sv-SE" b="0" i="0" dirty="0">
                <a:solidFill>
                  <a:srgbClr val="000000"/>
                </a:solidFill>
                <a:effectLst/>
              </a:rPr>
              <a:t>Sverigefinalen spelas </a:t>
            </a:r>
            <a:r>
              <a:rPr lang="sv-SE" dirty="0">
                <a:solidFill>
                  <a:srgbClr val="000000"/>
                </a:solidFill>
              </a:rPr>
              <a:t>i augusti</a:t>
            </a:r>
            <a:r>
              <a:rPr lang="sv-SE" b="0" i="0" dirty="0">
                <a:solidFill>
                  <a:srgbClr val="000000"/>
                </a:solidFill>
                <a:effectLst/>
              </a:rPr>
              <a:t>.</a:t>
            </a:r>
          </a:p>
        </p:txBody>
      </p:sp>
      <p:pic>
        <p:nvPicPr>
          <p:cNvPr id="4" name="Bildobjekt 3">
            <a:hlinkClick r:id="rId2"/>
            <a:extLst>
              <a:ext uri="{FF2B5EF4-FFF2-40B4-BE49-F238E27FC236}">
                <a16:creationId xmlns:a16="http://schemas.microsoft.com/office/drawing/2014/main" id="{5FEEDBBE-EA27-F69D-D350-937BBCD896C9}"/>
              </a:ext>
            </a:extLst>
          </p:cNvPr>
          <p:cNvPicPr>
            <a:picLocks noChangeAspect="1"/>
          </p:cNvPicPr>
          <p:nvPr/>
        </p:nvPicPr>
        <p:blipFill>
          <a:blip r:embed="rId3"/>
          <a:stretch>
            <a:fillRect/>
          </a:stretch>
        </p:blipFill>
        <p:spPr>
          <a:xfrm>
            <a:off x="3563223" y="162112"/>
            <a:ext cx="5065551" cy="1486829"/>
          </a:xfrm>
          <a:prstGeom prst="rect">
            <a:avLst/>
          </a:prstGeom>
        </p:spPr>
      </p:pic>
    </p:spTree>
    <p:extLst>
      <p:ext uri="{BB962C8B-B14F-4D97-AF65-F5344CB8AC3E}">
        <p14:creationId xmlns:p14="http://schemas.microsoft.com/office/powerpoint/2010/main" val="230657585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3CAFA752-8099-4C17-BCED-1D761E156B59}"/>
              </a:ext>
            </a:extLst>
          </p:cNvPr>
          <p:cNvSpPr txBox="1"/>
          <p:nvPr/>
        </p:nvSpPr>
        <p:spPr>
          <a:xfrm>
            <a:off x="3884913" y="106110"/>
            <a:ext cx="4422174" cy="646331"/>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sv-SE" sz="3600" b="1" dirty="0">
                <a:solidFill>
                  <a:srgbClr val="FFFF00"/>
                </a:solidFill>
                <a:hlinkClick r:id="rId2">
                  <a:extLst>
                    <a:ext uri="{A12FA001-AC4F-418D-AE19-62706E023703}">
                      <ahyp:hlinkClr xmlns:ahyp="http://schemas.microsoft.com/office/drawing/2018/hyperlinkcolor" val="tx"/>
                    </a:ext>
                  </a:extLst>
                </a:hlinkClick>
              </a:rPr>
              <a:t>Svenska</a:t>
            </a:r>
            <a:r>
              <a:rPr lang="sv-SE" sz="3600" b="1" dirty="0">
                <a:solidFill>
                  <a:schemeClr val="accent1"/>
                </a:solidFill>
                <a:hlinkClick r:id="rId2">
                  <a:extLst>
                    <a:ext uri="{A12FA001-AC4F-418D-AE19-62706E023703}">
                      <ahyp:hlinkClr xmlns:ahyp="http://schemas.microsoft.com/office/drawing/2018/hyperlinkcolor" val="tx"/>
                    </a:ext>
                  </a:extLst>
                </a:hlinkClick>
              </a:rPr>
              <a:t> Juniortouren</a:t>
            </a:r>
            <a:endParaRPr lang="sv-SE" sz="3600" b="1" dirty="0">
              <a:solidFill>
                <a:schemeClr val="accent1"/>
              </a:solidFill>
            </a:endParaRPr>
          </a:p>
        </p:txBody>
      </p:sp>
      <p:sp>
        <p:nvSpPr>
          <p:cNvPr id="9" name="textruta 8">
            <a:extLst>
              <a:ext uri="{FF2B5EF4-FFF2-40B4-BE49-F238E27FC236}">
                <a16:creationId xmlns:a16="http://schemas.microsoft.com/office/drawing/2014/main" id="{558C21BA-F0AF-4DAD-B909-2CFE0B4F0C0C}"/>
              </a:ext>
            </a:extLst>
          </p:cNvPr>
          <p:cNvSpPr txBox="1"/>
          <p:nvPr/>
        </p:nvSpPr>
        <p:spPr>
          <a:xfrm>
            <a:off x="140958" y="2619180"/>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a:t>Rookie-klass</a:t>
            </a:r>
            <a:r>
              <a:rPr lang="sv-SE" dirty="0"/>
              <a:t> </a:t>
            </a:r>
            <a:endParaRPr lang="sv-SE" b="1" dirty="0"/>
          </a:p>
        </p:txBody>
      </p:sp>
      <p:sp>
        <p:nvSpPr>
          <p:cNvPr id="10" name="textruta 9">
            <a:extLst>
              <a:ext uri="{FF2B5EF4-FFF2-40B4-BE49-F238E27FC236}">
                <a16:creationId xmlns:a16="http://schemas.microsoft.com/office/drawing/2014/main" id="{191553F8-7725-428E-8305-310E0FFDA136}"/>
              </a:ext>
            </a:extLst>
          </p:cNvPr>
          <p:cNvSpPr txBox="1"/>
          <p:nvPr/>
        </p:nvSpPr>
        <p:spPr>
          <a:xfrm>
            <a:off x="140958" y="3123797"/>
            <a:ext cx="1728192" cy="3431709"/>
          </a:xfrm>
          <a:prstGeom prst="rect">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sv-SE" sz="1400" b="1" dirty="0"/>
              <a:t>Spelas i samband med First-tävlingar. Spelas med HCP och inga HCP-krav. Spelas över 9 eller 18 hål.</a:t>
            </a:r>
          </a:p>
          <a:p>
            <a:endParaRPr lang="sv-SE" sz="700" b="1" dirty="0"/>
          </a:p>
          <a:p>
            <a:r>
              <a:rPr lang="sv-SE" sz="1400" b="1" dirty="0"/>
              <a:t>Alla får vara med, om det finns plats. Ett jättebra tillfälle att få tävlingserfarenhet. Värdklubben bestämmer spelupplägg och avgifter. </a:t>
            </a:r>
            <a:endParaRPr lang="sv-SE" sz="1600" b="1" dirty="0"/>
          </a:p>
        </p:txBody>
      </p:sp>
      <p:sp>
        <p:nvSpPr>
          <p:cNvPr id="14" name="Pil: vänster-höger 13">
            <a:extLst>
              <a:ext uri="{FF2B5EF4-FFF2-40B4-BE49-F238E27FC236}">
                <a16:creationId xmlns:a16="http://schemas.microsoft.com/office/drawing/2014/main" id="{04047557-7B9F-4E30-8D6B-9E33D7FEC9CF}"/>
              </a:ext>
            </a:extLst>
          </p:cNvPr>
          <p:cNvSpPr/>
          <p:nvPr/>
        </p:nvSpPr>
        <p:spPr>
          <a:xfrm>
            <a:off x="2096874" y="2726682"/>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15" name="textruta 14">
            <a:extLst>
              <a:ext uri="{FF2B5EF4-FFF2-40B4-BE49-F238E27FC236}">
                <a16:creationId xmlns:a16="http://schemas.microsoft.com/office/drawing/2014/main" id="{637E10C3-E68A-412B-834B-0430F689744A}"/>
              </a:ext>
            </a:extLst>
          </p:cNvPr>
          <p:cNvSpPr txBox="1"/>
          <p:nvPr/>
        </p:nvSpPr>
        <p:spPr>
          <a:xfrm>
            <a:off x="2612630"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3</a:t>
            </a:r>
          </a:p>
        </p:txBody>
      </p:sp>
      <p:sp>
        <p:nvSpPr>
          <p:cNvPr id="16" name="Rektangel 15">
            <a:extLst>
              <a:ext uri="{FF2B5EF4-FFF2-40B4-BE49-F238E27FC236}">
                <a16:creationId xmlns:a16="http://schemas.microsoft.com/office/drawing/2014/main" id="{5250A326-86EC-4BAA-B056-44558153211A}"/>
              </a:ext>
            </a:extLst>
          </p:cNvPr>
          <p:cNvSpPr/>
          <p:nvPr/>
        </p:nvSpPr>
        <p:spPr>
          <a:xfrm>
            <a:off x="2326559" y="3122169"/>
            <a:ext cx="2300333" cy="353943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Spelas över 18 hål, förutom omgång 3 och 4 som spelas över 36 hål. De två omgångarna ingår i SGF Golf Ranking och ger därmed rankingpoäng. Spelformen är slaggolf scratch. Antal deltagare per spelplats är 54 pojkar och 24 flickor. Om spelaren placerar sig topp 10 % på resultatlistan flyttas hen upp till division 2 nästkommande omgång. Samtliga tävlingar spelas över en dag. 200 kr/tävling. HCP-gräns på 30.0. </a:t>
            </a:r>
          </a:p>
        </p:txBody>
      </p:sp>
      <p:sp>
        <p:nvSpPr>
          <p:cNvPr id="17" name="Pil: vänster-höger 16">
            <a:extLst>
              <a:ext uri="{FF2B5EF4-FFF2-40B4-BE49-F238E27FC236}">
                <a16:creationId xmlns:a16="http://schemas.microsoft.com/office/drawing/2014/main" id="{90DCD19B-527A-4680-989D-737421ED1B22}"/>
              </a:ext>
            </a:extLst>
          </p:cNvPr>
          <p:cNvSpPr/>
          <p:nvPr/>
        </p:nvSpPr>
        <p:spPr>
          <a:xfrm>
            <a:off x="4568546" y="2726682"/>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19" name="textruta 18">
            <a:extLst>
              <a:ext uri="{FF2B5EF4-FFF2-40B4-BE49-F238E27FC236}">
                <a16:creationId xmlns:a16="http://schemas.microsoft.com/office/drawing/2014/main" id="{DA5BB388-6BF4-41AB-871F-3697AE021F8A}"/>
              </a:ext>
            </a:extLst>
          </p:cNvPr>
          <p:cNvSpPr txBox="1"/>
          <p:nvPr/>
        </p:nvSpPr>
        <p:spPr>
          <a:xfrm>
            <a:off x="5084302"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2</a:t>
            </a:r>
          </a:p>
        </p:txBody>
      </p:sp>
      <p:sp>
        <p:nvSpPr>
          <p:cNvPr id="20" name="Rektangel 19">
            <a:extLst>
              <a:ext uri="{FF2B5EF4-FFF2-40B4-BE49-F238E27FC236}">
                <a16:creationId xmlns:a16="http://schemas.microsoft.com/office/drawing/2014/main" id="{6CFADFFA-2745-44C0-8D52-A39DA38F07AD}"/>
              </a:ext>
            </a:extLst>
          </p:cNvPr>
          <p:cNvSpPr/>
          <p:nvPr/>
        </p:nvSpPr>
        <p:spPr>
          <a:xfrm>
            <a:off x="4994132" y="3123797"/>
            <a:ext cx="1908532" cy="3108543"/>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Tävlingarna spelas över 36 hål förutom omgång 3 och 4 som spelas över två dagar och 54 hål. Spelformen är slagspel scratch. Antal deltagare per omgång är 39 pojkar och 15 flickor. </a:t>
            </a:r>
          </a:p>
          <a:p>
            <a:r>
              <a:rPr lang="sv-SE" sz="1400" b="1" dirty="0"/>
              <a:t>Anmälningsavgiften för </a:t>
            </a:r>
            <a:r>
              <a:rPr lang="sv-SE" sz="1400" b="1" dirty="0" err="1"/>
              <a:t>Div</a:t>
            </a:r>
            <a:r>
              <a:rPr lang="sv-SE" sz="1400" b="1" dirty="0"/>
              <a:t> 2 är 300 kr/tävling. HCP-gräns på 10.0 Pojkar och 14,0 Flickor. </a:t>
            </a:r>
          </a:p>
          <a:p>
            <a:endParaRPr lang="sv-SE" sz="1400" b="1" dirty="0"/>
          </a:p>
        </p:txBody>
      </p:sp>
      <p:sp>
        <p:nvSpPr>
          <p:cNvPr id="21" name="Pil: vänster-höger 20">
            <a:extLst>
              <a:ext uri="{FF2B5EF4-FFF2-40B4-BE49-F238E27FC236}">
                <a16:creationId xmlns:a16="http://schemas.microsoft.com/office/drawing/2014/main" id="{0B54300C-AFF2-4734-AE97-4473D1869793}"/>
              </a:ext>
            </a:extLst>
          </p:cNvPr>
          <p:cNvSpPr/>
          <p:nvPr/>
        </p:nvSpPr>
        <p:spPr>
          <a:xfrm>
            <a:off x="7040218" y="2725381"/>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22" name="textruta 21">
            <a:extLst>
              <a:ext uri="{FF2B5EF4-FFF2-40B4-BE49-F238E27FC236}">
                <a16:creationId xmlns:a16="http://schemas.microsoft.com/office/drawing/2014/main" id="{C644968C-EA5E-4001-A4BB-813FE4D399A7}"/>
              </a:ext>
            </a:extLst>
          </p:cNvPr>
          <p:cNvSpPr txBox="1"/>
          <p:nvPr/>
        </p:nvSpPr>
        <p:spPr>
          <a:xfrm>
            <a:off x="10027646" y="2619180"/>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a:t>Elit</a:t>
            </a:r>
          </a:p>
        </p:txBody>
      </p:sp>
      <p:sp>
        <p:nvSpPr>
          <p:cNvPr id="23" name="Rektangel 22">
            <a:extLst>
              <a:ext uri="{FF2B5EF4-FFF2-40B4-BE49-F238E27FC236}">
                <a16:creationId xmlns:a16="http://schemas.microsoft.com/office/drawing/2014/main" id="{F37F02CA-C742-4502-9D98-E45D05E53DBF}"/>
              </a:ext>
            </a:extLst>
          </p:cNvPr>
          <p:cNvSpPr/>
          <p:nvPr/>
        </p:nvSpPr>
        <p:spPr>
          <a:xfrm>
            <a:off x="9865441" y="3116207"/>
            <a:ext cx="2088232" cy="2462213"/>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Det är en spelplats per omgång och plats för 24 flickor och 54 pojkar på varje tävling. Är speldagar på 2-4 dagar. Omgång 3 JSM Match och omgång 4 JSM Slag. Anmälningsavgiften för Elit är 500 kr/tävling. HCP-gräns på 3.0 Pojkar och 6,0 Flickor. </a:t>
            </a:r>
          </a:p>
        </p:txBody>
      </p:sp>
      <p:pic>
        <p:nvPicPr>
          <p:cNvPr id="24" name="Bildobjekt 23">
            <a:extLst>
              <a:ext uri="{FF2B5EF4-FFF2-40B4-BE49-F238E27FC236}">
                <a16:creationId xmlns:a16="http://schemas.microsoft.com/office/drawing/2014/main" id="{7C5CD438-9D78-492F-9136-4A4078690FBE}"/>
              </a:ext>
            </a:extLst>
          </p:cNvPr>
          <p:cNvPicPr>
            <a:picLocks noChangeAspect="1"/>
          </p:cNvPicPr>
          <p:nvPr/>
        </p:nvPicPr>
        <p:blipFill>
          <a:blip r:embed="rId3"/>
          <a:stretch>
            <a:fillRect/>
          </a:stretch>
        </p:blipFill>
        <p:spPr>
          <a:xfrm>
            <a:off x="444234" y="94377"/>
            <a:ext cx="2850291" cy="883031"/>
          </a:xfrm>
          <a:prstGeom prst="rect">
            <a:avLst/>
          </a:prstGeom>
        </p:spPr>
      </p:pic>
      <p:sp>
        <p:nvSpPr>
          <p:cNvPr id="25" name="textruta 24">
            <a:extLst>
              <a:ext uri="{FF2B5EF4-FFF2-40B4-BE49-F238E27FC236}">
                <a16:creationId xmlns:a16="http://schemas.microsoft.com/office/drawing/2014/main" id="{631F7F03-8C08-4714-8BF8-2039D264B6B7}"/>
              </a:ext>
            </a:extLst>
          </p:cNvPr>
          <p:cNvSpPr txBox="1"/>
          <p:nvPr/>
        </p:nvSpPr>
        <p:spPr>
          <a:xfrm>
            <a:off x="3481432" y="2103278"/>
            <a:ext cx="8230288"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sv-SE" b="1" dirty="0"/>
              <a:t>Rankingrundande</a:t>
            </a:r>
          </a:p>
        </p:txBody>
      </p:sp>
      <p:sp>
        <p:nvSpPr>
          <p:cNvPr id="29" name="textruta 28">
            <a:extLst>
              <a:ext uri="{FF2B5EF4-FFF2-40B4-BE49-F238E27FC236}">
                <a16:creationId xmlns:a16="http://schemas.microsoft.com/office/drawing/2014/main" id="{F0C4E978-44F7-4E2C-99A2-91D1314F5D1A}"/>
              </a:ext>
            </a:extLst>
          </p:cNvPr>
          <p:cNvSpPr txBox="1"/>
          <p:nvPr/>
        </p:nvSpPr>
        <p:spPr>
          <a:xfrm>
            <a:off x="1090723" y="2035530"/>
            <a:ext cx="2300333" cy="523220"/>
          </a:xfrm>
          <a:prstGeom prst="rect">
            <a:avLst/>
          </a:prstGeom>
          <a:noFill/>
        </p:spPr>
        <p:txBody>
          <a:bodyPr wrap="square">
            <a:spAutoFit/>
          </a:bodyPr>
          <a:lstStyle/>
          <a:p>
            <a:r>
              <a:rPr lang="sv-SE" sz="1400" b="1" dirty="0"/>
              <a:t>Årsavgift för att spela på Svenska Juniortouren </a:t>
            </a:r>
            <a:r>
              <a:rPr lang="sv-SE" sz="1400" b="1" dirty="0">
                <a:sym typeface="Wingdings" panose="05000000000000000000" pitchFamily="2" charset="2"/>
              </a:rPr>
              <a:t></a:t>
            </a:r>
            <a:endParaRPr lang="sv-SE" sz="1400" b="1" dirty="0"/>
          </a:p>
        </p:txBody>
      </p:sp>
      <p:sp>
        <p:nvSpPr>
          <p:cNvPr id="4" name="Rektangel 3">
            <a:extLst>
              <a:ext uri="{FF2B5EF4-FFF2-40B4-BE49-F238E27FC236}">
                <a16:creationId xmlns:a16="http://schemas.microsoft.com/office/drawing/2014/main" id="{6254D75E-4C5B-4C6D-AE1B-C9026E793BCC}"/>
              </a:ext>
            </a:extLst>
          </p:cNvPr>
          <p:cNvSpPr/>
          <p:nvPr/>
        </p:nvSpPr>
        <p:spPr>
          <a:xfrm>
            <a:off x="444004" y="883992"/>
            <a:ext cx="11358772" cy="120032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sv-SE" b="1" dirty="0">
                <a:solidFill>
                  <a:schemeClr val="tx1"/>
                </a:solidFill>
              </a:rPr>
              <a:t>Svenska Juniortouren är ett toursystem för juniorer 13-21 år som kan tävla på olika nivåer. Teen Tour genomförs som individuella tävlingar under sex omgångar på fyra nivåer, </a:t>
            </a:r>
            <a:r>
              <a:rPr lang="sv-SE" b="1" dirty="0" err="1">
                <a:solidFill>
                  <a:schemeClr val="tx1"/>
                </a:solidFill>
              </a:rPr>
              <a:t>Div</a:t>
            </a:r>
            <a:r>
              <a:rPr lang="sv-SE" b="1" dirty="0">
                <a:solidFill>
                  <a:schemeClr val="tx1"/>
                </a:solidFill>
              </a:rPr>
              <a:t> 3, </a:t>
            </a:r>
            <a:r>
              <a:rPr lang="sv-SE" b="1" dirty="0" err="1">
                <a:solidFill>
                  <a:schemeClr val="tx1"/>
                </a:solidFill>
              </a:rPr>
              <a:t>Div</a:t>
            </a:r>
            <a:r>
              <a:rPr lang="sv-SE" b="1" dirty="0">
                <a:solidFill>
                  <a:schemeClr val="tx1"/>
                </a:solidFill>
              </a:rPr>
              <a:t> 2, </a:t>
            </a:r>
            <a:r>
              <a:rPr lang="sv-SE" b="1" dirty="0" err="1">
                <a:solidFill>
                  <a:schemeClr val="tx1"/>
                </a:solidFill>
              </a:rPr>
              <a:t>Div</a:t>
            </a:r>
            <a:r>
              <a:rPr lang="sv-SE" b="1" dirty="0">
                <a:solidFill>
                  <a:schemeClr val="tx1"/>
                </a:solidFill>
              </a:rPr>
              <a:t> 1 och Elit. Varje omgång omfattar 1-3 dagar och tävlingarna genomförs under samma tidsperiod/dagar. Mellan varje omgång sker uppflyttningar baserat på placering. För att spela Svenska Juniortouren behövs en touravgift betalas på 400 kronor/år.</a:t>
            </a:r>
          </a:p>
        </p:txBody>
      </p:sp>
      <p:sp>
        <p:nvSpPr>
          <p:cNvPr id="2" name="textruta 1">
            <a:extLst>
              <a:ext uri="{FF2B5EF4-FFF2-40B4-BE49-F238E27FC236}">
                <a16:creationId xmlns:a16="http://schemas.microsoft.com/office/drawing/2014/main" id="{66B7BDC5-5AD0-4780-547F-90290085C507}"/>
              </a:ext>
            </a:extLst>
          </p:cNvPr>
          <p:cNvSpPr txBox="1"/>
          <p:nvPr/>
        </p:nvSpPr>
        <p:spPr>
          <a:xfrm>
            <a:off x="7555974" y="2614024"/>
            <a:ext cx="1728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sv-SE" b="1" dirty="0" err="1"/>
              <a:t>Div</a:t>
            </a:r>
            <a:r>
              <a:rPr lang="sv-SE" b="1" dirty="0"/>
              <a:t> 1</a:t>
            </a:r>
          </a:p>
        </p:txBody>
      </p:sp>
      <p:sp>
        <p:nvSpPr>
          <p:cNvPr id="3" name="Pil: vänster-höger 2">
            <a:extLst>
              <a:ext uri="{FF2B5EF4-FFF2-40B4-BE49-F238E27FC236}">
                <a16:creationId xmlns:a16="http://schemas.microsoft.com/office/drawing/2014/main" id="{6E719831-3A2F-5F4F-3875-BA93CA45ADC1}"/>
              </a:ext>
            </a:extLst>
          </p:cNvPr>
          <p:cNvSpPr/>
          <p:nvPr/>
        </p:nvSpPr>
        <p:spPr>
          <a:xfrm>
            <a:off x="9512620" y="2734781"/>
            <a:ext cx="288032" cy="144016"/>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dirty="0">
              <a:solidFill>
                <a:schemeClr val="accent6">
                  <a:lumMod val="40000"/>
                  <a:lumOff val="60000"/>
                </a:schemeClr>
              </a:solidFill>
            </a:endParaRPr>
          </a:p>
        </p:txBody>
      </p:sp>
      <p:sp>
        <p:nvSpPr>
          <p:cNvPr id="5" name="Rektangel 4">
            <a:extLst>
              <a:ext uri="{FF2B5EF4-FFF2-40B4-BE49-F238E27FC236}">
                <a16:creationId xmlns:a16="http://schemas.microsoft.com/office/drawing/2014/main" id="{4B7AF9C7-9F92-5E7A-DD4E-7088C8112C5F}"/>
              </a:ext>
            </a:extLst>
          </p:cNvPr>
          <p:cNvSpPr/>
          <p:nvPr/>
        </p:nvSpPr>
        <p:spPr>
          <a:xfrm>
            <a:off x="7465804" y="3123797"/>
            <a:ext cx="1908532" cy="3108543"/>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sv-SE" sz="1400" b="1" dirty="0"/>
              <a:t>Spelformen är 54 hål slagspel scratch över två dagar, förutom omgång tre som spelas som matchspel. Antal deltagare är 54 pojkar per spelplats samt 24 flickor på en av spelplatserna. Anmälningsavgiften för </a:t>
            </a:r>
            <a:r>
              <a:rPr lang="sv-SE" sz="1400" b="1" dirty="0" err="1"/>
              <a:t>Div</a:t>
            </a:r>
            <a:r>
              <a:rPr lang="sv-SE" sz="1400" b="1" dirty="0"/>
              <a:t> 1 är 400 kr/tävling. HCP-gräns på 6.0 Pojkar och 10,0 Flickor. </a:t>
            </a:r>
          </a:p>
          <a:p>
            <a:endParaRPr lang="sv-SE" sz="1400" b="1" dirty="0"/>
          </a:p>
        </p:txBody>
      </p:sp>
    </p:spTree>
    <p:extLst>
      <p:ext uri="{BB962C8B-B14F-4D97-AF65-F5344CB8AC3E}">
        <p14:creationId xmlns:p14="http://schemas.microsoft.com/office/powerpoint/2010/main" val="391463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ppt_x"/>
                                          </p:val>
                                        </p:tav>
                                        <p:tav tm="100000">
                                          <p:val>
                                            <p:strVal val="#ppt_x"/>
                                          </p:val>
                                        </p:tav>
                                      </p:tavLst>
                                    </p:anim>
                                    <p:anim calcmode="lin" valueType="num">
                                      <p:cBhvr additive="base">
                                        <p:cTn id="33" dur="5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ppt_x"/>
                                          </p:val>
                                        </p:tav>
                                        <p:tav tm="100000">
                                          <p:val>
                                            <p:strVal val="#ppt_x"/>
                                          </p:val>
                                        </p:tav>
                                      </p:tavLst>
                                    </p:anim>
                                    <p:anim calcmode="lin" valueType="num">
                                      <p:cBhvr additive="base">
                                        <p:cTn id="4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down)">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inVertical)">
                                      <p:cBhvr>
                                        <p:cTn id="57" dur="500"/>
                                        <p:tgtEl>
                                          <p:spTgt spid="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17" grpId="0" animBg="1"/>
      <p:bldP spid="19" grpId="0" animBg="1"/>
      <p:bldP spid="20" grpId="0" animBg="1"/>
      <p:bldP spid="21" grpId="0" animBg="1"/>
      <p:bldP spid="22" grpId="0" animBg="1"/>
      <p:bldP spid="23" grpId="0" animBg="1"/>
      <p:bldP spid="25" grpId="0" animBg="1"/>
      <p:bldP spid="29" grpId="0" animBg="1"/>
      <p:bldP spid="2"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4E73CB6-CA92-4AE8-8542-578125DFA87E}"/>
              </a:ext>
            </a:extLst>
          </p:cNvPr>
          <p:cNvPicPr>
            <a:picLocks noChangeAspect="1"/>
          </p:cNvPicPr>
          <p:nvPr/>
        </p:nvPicPr>
        <p:blipFill>
          <a:blip r:embed="rId2"/>
          <a:stretch>
            <a:fillRect/>
          </a:stretch>
        </p:blipFill>
        <p:spPr>
          <a:xfrm>
            <a:off x="376521" y="406171"/>
            <a:ext cx="3021789" cy="936162"/>
          </a:xfrm>
          <a:prstGeom prst="rect">
            <a:avLst/>
          </a:prstGeom>
        </p:spPr>
      </p:pic>
      <p:sp>
        <p:nvSpPr>
          <p:cNvPr id="8" name="textruta 7">
            <a:extLst>
              <a:ext uri="{FF2B5EF4-FFF2-40B4-BE49-F238E27FC236}">
                <a16:creationId xmlns:a16="http://schemas.microsoft.com/office/drawing/2014/main" id="{F7454848-F878-43F2-A427-329DEE485CAD}"/>
              </a:ext>
            </a:extLst>
          </p:cNvPr>
          <p:cNvSpPr txBox="1"/>
          <p:nvPr/>
        </p:nvSpPr>
        <p:spPr>
          <a:xfrm>
            <a:off x="3555390" y="243310"/>
            <a:ext cx="5081211" cy="126188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4000" b="1" dirty="0">
                <a:solidFill>
                  <a:srgbClr val="FFFF00"/>
                </a:solidFill>
              </a:rPr>
              <a:t>Svenska </a:t>
            </a:r>
            <a:r>
              <a:rPr lang="sv-SE" sz="3600" b="1" dirty="0">
                <a:solidFill>
                  <a:srgbClr val="FFFF00"/>
                </a:solidFill>
              </a:rPr>
              <a:t>Juniortouren-helger</a:t>
            </a:r>
            <a:endParaRPr lang="sv-SE" sz="4000" b="1" dirty="0">
              <a:solidFill>
                <a:srgbClr val="FFFF00"/>
              </a:solidFill>
            </a:endParaRPr>
          </a:p>
        </p:txBody>
      </p:sp>
      <p:pic>
        <p:nvPicPr>
          <p:cNvPr id="10" name="Picture 2" descr="http://www.leksand.se/Images/Omsorg%20och%20hj%C3%A4lp/V%C3%A5rd%20och%20omsorg/2943612-pengar.jpg">
            <a:extLst>
              <a:ext uri="{FF2B5EF4-FFF2-40B4-BE49-F238E27FC236}">
                <a16:creationId xmlns:a16="http://schemas.microsoft.com/office/drawing/2014/main" id="{2D95DBB5-7DA3-4BB4-AABE-B281167A2A12}"/>
              </a:ext>
            </a:extLst>
          </p:cNvPr>
          <p:cNvPicPr>
            <a:picLocks noChangeAspect="1" noChangeArrowheads="1"/>
          </p:cNvPicPr>
          <p:nvPr/>
        </p:nvPicPr>
        <p:blipFill>
          <a:blip r:embed="rId3" cstate="print"/>
          <a:srcRect/>
          <a:stretch>
            <a:fillRect/>
          </a:stretch>
        </p:blipFill>
        <p:spPr bwMode="auto">
          <a:xfrm>
            <a:off x="9804746" y="421736"/>
            <a:ext cx="1438495" cy="958997"/>
          </a:xfrm>
          <a:prstGeom prst="rect">
            <a:avLst/>
          </a:prstGeom>
          <a:noFill/>
        </p:spPr>
      </p:pic>
      <p:sp>
        <p:nvSpPr>
          <p:cNvPr id="11" name="textruta 10">
            <a:extLst>
              <a:ext uri="{FF2B5EF4-FFF2-40B4-BE49-F238E27FC236}">
                <a16:creationId xmlns:a16="http://schemas.microsoft.com/office/drawing/2014/main" id="{2450B748-EC63-46C0-B281-A88B13FFC503}"/>
              </a:ext>
            </a:extLst>
          </p:cNvPr>
          <p:cNvSpPr txBox="1"/>
          <p:nvPr/>
        </p:nvSpPr>
        <p:spPr>
          <a:xfrm rot="20249095">
            <a:off x="9788015" y="670402"/>
            <a:ext cx="1471956" cy="461665"/>
          </a:xfrm>
          <a:prstGeom prst="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sv-SE" sz="1200" b="1" dirty="0">
                <a:highlight>
                  <a:srgbClr val="FF0000"/>
                </a:highlight>
              </a:rPr>
              <a:t>TOURAVGIFT 400 kr</a:t>
            </a:r>
          </a:p>
          <a:p>
            <a:pPr algn="ctr"/>
            <a:r>
              <a:rPr lang="sv-SE" sz="1200" b="1" dirty="0"/>
              <a:t>Öppnar i mars.</a:t>
            </a:r>
          </a:p>
        </p:txBody>
      </p:sp>
      <p:graphicFrame>
        <p:nvGraphicFramePr>
          <p:cNvPr id="3" name="Tabell 2">
            <a:extLst>
              <a:ext uri="{FF2B5EF4-FFF2-40B4-BE49-F238E27FC236}">
                <a16:creationId xmlns:a16="http://schemas.microsoft.com/office/drawing/2014/main" id="{71DE76AF-5227-BC09-B315-86A1E012DF57}"/>
              </a:ext>
            </a:extLst>
          </p:cNvPr>
          <p:cNvGraphicFramePr>
            <a:graphicFrameLocks noGrp="1"/>
          </p:cNvGraphicFramePr>
          <p:nvPr>
            <p:extLst>
              <p:ext uri="{D42A27DB-BD31-4B8C-83A1-F6EECF244321}">
                <p14:modId xmlns:p14="http://schemas.microsoft.com/office/powerpoint/2010/main" val="3058467093"/>
              </p:ext>
            </p:extLst>
          </p:nvPr>
        </p:nvGraphicFramePr>
        <p:xfrm>
          <a:off x="376521" y="2265484"/>
          <a:ext cx="3368095" cy="4030617"/>
        </p:xfrm>
        <a:graphic>
          <a:graphicData uri="http://schemas.openxmlformats.org/drawingml/2006/table">
            <a:tbl>
              <a:tblPr>
                <a:effectLst/>
              </a:tblPr>
              <a:tblGrid>
                <a:gridCol w="299110">
                  <a:extLst>
                    <a:ext uri="{9D8B030D-6E8A-4147-A177-3AD203B41FA5}">
                      <a16:colId xmlns:a16="http://schemas.microsoft.com/office/drawing/2014/main" val="4051192439"/>
                    </a:ext>
                  </a:extLst>
                </a:gridCol>
                <a:gridCol w="932367">
                  <a:extLst>
                    <a:ext uri="{9D8B030D-6E8A-4147-A177-3AD203B41FA5}">
                      <a16:colId xmlns:a16="http://schemas.microsoft.com/office/drawing/2014/main" val="20000"/>
                    </a:ext>
                  </a:extLst>
                </a:gridCol>
                <a:gridCol w="642796">
                  <a:extLst>
                    <a:ext uri="{9D8B030D-6E8A-4147-A177-3AD203B41FA5}">
                      <a16:colId xmlns:a16="http://schemas.microsoft.com/office/drawing/2014/main" val="2996955023"/>
                    </a:ext>
                  </a:extLst>
                </a:gridCol>
                <a:gridCol w="1131684">
                  <a:extLst>
                    <a:ext uri="{9D8B030D-6E8A-4147-A177-3AD203B41FA5}">
                      <a16:colId xmlns:a16="http://schemas.microsoft.com/office/drawing/2014/main" val="93881730"/>
                    </a:ext>
                  </a:extLst>
                </a:gridCol>
                <a:gridCol w="362138">
                  <a:extLst>
                    <a:ext uri="{9D8B030D-6E8A-4147-A177-3AD203B41FA5}">
                      <a16:colId xmlns:a16="http://schemas.microsoft.com/office/drawing/2014/main" val="2014516404"/>
                    </a:ext>
                  </a:extLst>
                </a:gridCol>
              </a:tblGrid>
              <a:tr h="373296">
                <a:tc gridSpan="2">
                  <a:txBody>
                    <a:bodyPr/>
                    <a:lstStyle/>
                    <a:p>
                      <a:pPr algn="ctr">
                        <a:lnSpc>
                          <a:spcPct val="115000"/>
                        </a:lnSpc>
                        <a:spcAft>
                          <a:spcPts val="0"/>
                        </a:spcAft>
                      </a:pPr>
                      <a:r>
                        <a:rPr lang="sv-SE" sz="1400" b="1" dirty="0">
                          <a:solidFill>
                            <a:srgbClr val="000000"/>
                          </a:solidFill>
                          <a:latin typeface="Calibri"/>
                          <a:ea typeface="Times New Roman"/>
                          <a:cs typeface="Times New Roman"/>
                        </a:rPr>
                        <a:t> </a:t>
                      </a:r>
                      <a:r>
                        <a:rPr lang="sv-SE" sz="2000" b="1" dirty="0" err="1">
                          <a:solidFill>
                            <a:srgbClr val="000000"/>
                          </a:solidFill>
                          <a:latin typeface="Calibri"/>
                          <a:ea typeface="Times New Roman"/>
                          <a:cs typeface="Times New Roman"/>
                        </a:rPr>
                        <a:t>Div</a:t>
                      </a:r>
                      <a:r>
                        <a:rPr lang="sv-SE" sz="2000" b="1" dirty="0">
                          <a:solidFill>
                            <a:srgbClr val="000000"/>
                          </a:solidFill>
                          <a:latin typeface="Calibri"/>
                          <a:ea typeface="Times New Roman"/>
                          <a:cs typeface="Times New Roman"/>
                        </a:rPr>
                        <a:t> 3 / Rookie</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Datum</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Klubb</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v-SE" sz="1200" b="1" dirty="0">
                          <a:solidFill>
                            <a:srgbClr val="000000"/>
                          </a:solidFill>
                          <a:latin typeface="Calibri"/>
                          <a:ea typeface="Times New Roman"/>
                          <a:cs typeface="Times New Roman"/>
                        </a:rPr>
                        <a:t>Hål</a:t>
                      </a:r>
                      <a:endParaRPr lang="sv-SE"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Calibri"/>
                          <a:ea typeface="Times New Roman"/>
                          <a:cs typeface="Times New Roman"/>
                        </a:rPr>
                        <a:t>Maj</a:t>
                      </a:r>
                      <a:r>
                        <a:rPr lang="sv-SE" sz="1200" b="1" dirty="0">
                          <a:solidFill>
                            <a:srgbClr val="000000"/>
                          </a:solidFill>
                          <a:latin typeface="Calibri"/>
                          <a:cs typeface="Times New Roman"/>
                        </a:rPr>
                        <a:t> </a:t>
                      </a:r>
                      <a:endParaRPr lang="sv-SE" sz="1100" b="1" dirty="0">
                        <a:latin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455553">
                <a:tc>
                  <a:txBody>
                    <a:bodyPr/>
                    <a:lstStyle/>
                    <a:p>
                      <a:pPr algn="ctr">
                        <a:lnSpc>
                          <a:spcPct val="115000"/>
                        </a:lnSpc>
                        <a:spcAft>
                          <a:spcPts val="0"/>
                        </a:spcAft>
                      </a:pPr>
                      <a:r>
                        <a:rPr lang="sv-SE" sz="1200" b="1" dirty="0">
                          <a:latin typeface="Calibri"/>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kern="1200" dirty="0">
                          <a:solidFill>
                            <a:srgbClr val="000000"/>
                          </a:solidFill>
                          <a:latin typeface="+mn-lt"/>
                          <a:ea typeface="Times New Roman"/>
                          <a:cs typeface="Times New Roman"/>
                        </a:rPr>
                        <a:t>Lördag</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Times New Roman"/>
                          <a:cs typeface="Times New Roman"/>
                        </a:rPr>
                        <a:t>17</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err="1">
                          <a:solidFill>
                            <a:srgbClr val="000000"/>
                          </a:solidFill>
                          <a:latin typeface="+mn-lt"/>
                          <a:ea typeface="Calibri"/>
                          <a:cs typeface="Times New Roman"/>
                        </a:rPr>
                        <a:t>Ingelsta</a:t>
                      </a:r>
                      <a:r>
                        <a:rPr lang="sv-SE" sz="1200" b="1" kern="1200" dirty="0">
                          <a:solidFill>
                            <a:srgbClr val="000000"/>
                          </a:solidFill>
                          <a:latin typeface="+mn-lt"/>
                          <a:ea typeface="Calibri"/>
                          <a:cs typeface="Times New Roman"/>
                        </a:rPr>
                        <a:t>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ea typeface="Times New Roman"/>
                          <a:cs typeface="Times New Roman"/>
                        </a:rPr>
                        <a:t>18</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0">
                <a:tc>
                  <a:txBody>
                    <a:bodyPr/>
                    <a:lstStyle/>
                    <a:p>
                      <a:pPr algn="ctr">
                        <a:lnSpc>
                          <a:spcPct val="115000"/>
                        </a:lnSpc>
                        <a:spcAft>
                          <a:spcPts val="0"/>
                        </a:spcAft>
                      </a:pPr>
                      <a:endParaRPr lang="sv-SE" sz="1200" b="1" kern="1200"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kern="1200" dirty="0">
                          <a:solidFill>
                            <a:srgbClr val="000000"/>
                          </a:solidFill>
                          <a:latin typeface="+mn-lt"/>
                          <a:ea typeface="Times New Roman"/>
                          <a:cs typeface="Times New Roman"/>
                        </a:rPr>
                        <a:t>Juni</a:t>
                      </a:r>
                      <a:endParaRPr lang="sv-SE" sz="1200" b="1" dirty="0">
                        <a:solidFill>
                          <a:srgbClr val="000000"/>
                        </a:solidFill>
                        <a:latin typeface="+mn-lt"/>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4"/>
                  </a:ext>
                </a:extLst>
              </a:tr>
              <a:tr h="368910">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Söndag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8</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a:solidFill>
                            <a:srgbClr val="000000"/>
                          </a:solidFill>
                          <a:latin typeface="+mn-lt"/>
                          <a:ea typeface="Calibri"/>
                          <a:cs typeface="Times New Roman"/>
                        </a:rPr>
                        <a:t>NSGK (Klinga)</a:t>
                      </a:r>
                      <a:endParaRPr lang="sv-SE" sz="120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a:solidFill>
                            <a:srgbClr val="000000"/>
                          </a:solidFill>
                          <a:latin typeface="+mn-lt"/>
                          <a:ea typeface="Calibri"/>
                          <a:cs typeface="Times New Roman"/>
                        </a:rPr>
                        <a:t>18</a:t>
                      </a:r>
                      <a:endParaRPr lang="sv-SE" sz="120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88516694"/>
                  </a:ext>
                </a:extLst>
              </a:tr>
              <a:tr h="362492">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Torsdag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26</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Villa </a:t>
                      </a:r>
                      <a:r>
                        <a:rPr lang="sv-SE" sz="1200" b="1" kern="1200" dirty="0" err="1">
                          <a:solidFill>
                            <a:srgbClr val="000000"/>
                          </a:solidFill>
                          <a:latin typeface="+mn-lt"/>
                          <a:ea typeface="Calibri"/>
                          <a:cs typeface="Times New Roman"/>
                        </a:rPr>
                        <a:t>Baro</a:t>
                      </a:r>
                      <a:r>
                        <a:rPr lang="sv-SE" sz="1200" b="1" kern="1200" dirty="0">
                          <a:solidFill>
                            <a:srgbClr val="000000"/>
                          </a:solidFill>
                          <a:latin typeface="+mn-lt"/>
                          <a:ea typeface="Calibri"/>
                          <a:cs typeface="Times New Roman"/>
                        </a:rPr>
                        <a:t>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36</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3017506"/>
                  </a:ext>
                </a:extLst>
              </a:tr>
              <a:tr h="0">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latin typeface="+mn-lt"/>
                          <a:ea typeface="Calibri"/>
                          <a:cs typeface="Times New Roman"/>
                        </a:rPr>
                        <a:t>Juli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983988250"/>
                  </a:ext>
                </a:extLst>
              </a:tr>
              <a:tr h="323735">
                <a:tc>
                  <a:txBody>
                    <a:bodyPr/>
                    <a:lstStyle/>
                    <a:p>
                      <a:pPr algn="ctr">
                        <a:lnSpc>
                          <a:spcPct val="115000"/>
                        </a:lnSpc>
                        <a:spcAft>
                          <a:spcPts val="0"/>
                        </a:spcAft>
                      </a:pPr>
                      <a:r>
                        <a:rPr lang="sv-SE" sz="1200" b="1" dirty="0">
                          <a:solidFill>
                            <a:schemeClr val="tx1"/>
                          </a:solidFill>
                          <a:latin typeface="Calibri"/>
                          <a:ea typeface="Calibri"/>
                          <a:cs typeface="Times New Roman"/>
                        </a:rPr>
                        <a:t>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sv-SE" sz="1200" b="1" kern="1200" dirty="0">
                          <a:solidFill>
                            <a:srgbClr val="000000"/>
                          </a:solidFill>
                          <a:latin typeface="+mn-lt"/>
                          <a:ea typeface="Calibri"/>
                          <a:cs typeface="Times New Roman"/>
                        </a:rPr>
                        <a:t>Torsdag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a:solidFill>
                            <a:schemeClr val="tx1"/>
                          </a:solidFill>
                          <a:latin typeface="+mn-lt"/>
                          <a:ea typeface="Times New Roman"/>
                          <a:cs typeface="Times New Roman"/>
                        </a:rPr>
                        <a:t>24</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kern="1200" dirty="0">
                          <a:solidFill>
                            <a:srgbClr val="000000"/>
                          </a:solidFill>
                          <a:latin typeface="+mn-lt"/>
                          <a:ea typeface="Times New Roman"/>
                          <a:cs typeface="Times New Roman"/>
                        </a:rPr>
                        <a:t>Mjölby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a:solidFill>
                            <a:schemeClr val="tx1"/>
                          </a:solidFill>
                          <a:latin typeface="+mn-lt"/>
                          <a:ea typeface="Times New Roman"/>
                          <a:cs typeface="Times New Roman"/>
                        </a:rPr>
                        <a:t>36</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391917"/>
                  </a:ext>
                </a:extLst>
              </a:tr>
              <a:tr h="0">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mn-lt"/>
                          <a:ea typeface="Times New Roman"/>
                          <a:cs typeface="Times New Roman"/>
                        </a:rPr>
                        <a:t>Augusti</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6"/>
                  </a:ext>
                </a:extLst>
              </a:tr>
              <a:tr h="353847">
                <a:tc>
                  <a:txBody>
                    <a:bodyPr/>
                    <a:lstStyle/>
                    <a:p>
                      <a:pPr algn="ctr">
                        <a:lnSpc>
                          <a:spcPct val="115000"/>
                        </a:lnSpc>
                        <a:spcAft>
                          <a:spcPts val="0"/>
                        </a:spcAft>
                      </a:pPr>
                      <a:r>
                        <a:rPr lang="sv-SE" sz="1200" b="1" dirty="0">
                          <a:latin typeface="Calibri"/>
                          <a:ea typeface="Calibri"/>
                          <a:cs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kern="1200" dirty="0">
                          <a:solidFill>
                            <a:srgbClr val="000000"/>
                          </a:solidFill>
                          <a:latin typeface="+mn-lt"/>
                          <a:ea typeface="Calibri"/>
                          <a:cs typeface="Times New Roman"/>
                        </a:rPr>
                        <a:t>Söndag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latin typeface="+mn-lt"/>
                          <a:ea typeface="Calibri"/>
                          <a:cs typeface="Times New Roman"/>
                        </a:rPr>
                        <a:t>17</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Landeryds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latin typeface="+mn-lt"/>
                          <a:ea typeface="Calibri"/>
                          <a:cs typeface="Times New Roman"/>
                        </a:rPr>
                        <a:t>18</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0701767"/>
                  </a:ext>
                </a:extLst>
              </a:tr>
              <a:tr h="0">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gridSpan="4">
                  <a:txBody>
                    <a:bodyPr/>
                    <a:lstStyle/>
                    <a:p>
                      <a:pPr algn="ctr">
                        <a:lnSpc>
                          <a:spcPct val="115000"/>
                        </a:lnSpc>
                        <a:spcAft>
                          <a:spcPts val="0"/>
                        </a:spcAft>
                      </a:pPr>
                      <a:r>
                        <a:rPr lang="sv-SE" sz="1200" b="1" kern="1200" dirty="0">
                          <a:solidFill>
                            <a:srgbClr val="000000"/>
                          </a:solidFill>
                          <a:latin typeface="+mn-lt"/>
                          <a:ea typeface="Calibri"/>
                          <a:cs typeface="Times New Roman"/>
                        </a:rPr>
                        <a:t>September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773071807"/>
                  </a:ext>
                </a:extLst>
              </a:tr>
              <a:tr h="381349">
                <a:tc>
                  <a:txBody>
                    <a:bodyPr/>
                    <a:lstStyle/>
                    <a:p>
                      <a:pPr algn="ctr">
                        <a:lnSpc>
                          <a:spcPct val="115000"/>
                        </a:lnSpc>
                        <a:spcAft>
                          <a:spcPts val="0"/>
                        </a:spcAft>
                      </a:pPr>
                      <a:r>
                        <a:rPr lang="sv-SE" sz="1200" b="1" dirty="0">
                          <a:latin typeface="Calibri"/>
                          <a:ea typeface="Calibri"/>
                          <a:cs typeface="Times New Roman"/>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Times New Roman"/>
                          <a:cs typeface="Times New Roman"/>
                        </a:rPr>
                        <a:t>Söndag</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ea typeface="Calibri"/>
                          <a:cs typeface="Times New Roman"/>
                        </a:rPr>
                        <a:t>7</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Östad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ea typeface="Times New Roman"/>
                          <a:cs typeface="Times New Roman"/>
                        </a:rPr>
                        <a:t>18</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graphicFrame>
        <p:nvGraphicFramePr>
          <p:cNvPr id="4" name="Tabell 3">
            <a:extLst>
              <a:ext uri="{FF2B5EF4-FFF2-40B4-BE49-F238E27FC236}">
                <a16:creationId xmlns:a16="http://schemas.microsoft.com/office/drawing/2014/main" id="{2CF70FA5-DEA3-7552-8775-5E5744FB4FDF}"/>
              </a:ext>
            </a:extLst>
          </p:cNvPr>
          <p:cNvGraphicFramePr>
            <a:graphicFrameLocks noGrp="1"/>
          </p:cNvGraphicFramePr>
          <p:nvPr>
            <p:extLst>
              <p:ext uri="{D42A27DB-BD31-4B8C-83A1-F6EECF244321}">
                <p14:modId xmlns:p14="http://schemas.microsoft.com/office/powerpoint/2010/main" val="2454850640"/>
              </p:ext>
            </p:extLst>
          </p:nvPr>
        </p:nvGraphicFramePr>
        <p:xfrm>
          <a:off x="4411949" y="2265484"/>
          <a:ext cx="3368095" cy="3729439"/>
        </p:xfrm>
        <a:graphic>
          <a:graphicData uri="http://schemas.openxmlformats.org/drawingml/2006/table">
            <a:tbl>
              <a:tblPr>
                <a:effectLst/>
              </a:tblPr>
              <a:tblGrid>
                <a:gridCol w="299110">
                  <a:extLst>
                    <a:ext uri="{9D8B030D-6E8A-4147-A177-3AD203B41FA5}">
                      <a16:colId xmlns:a16="http://schemas.microsoft.com/office/drawing/2014/main" val="4051192439"/>
                    </a:ext>
                  </a:extLst>
                </a:gridCol>
                <a:gridCol w="932367">
                  <a:extLst>
                    <a:ext uri="{9D8B030D-6E8A-4147-A177-3AD203B41FA5}">
                      <a16:colId xmlns:a16="http://schemas.microsoft.com/office/drawing/2014/main" val="20000"/>
                    </a:ext>
                  </a:extLst>
                </a:gridCol>
                <a:gridCol w="642796">
                  <a:extLst>
                    <a:ext uri="{9D8B030D-6E8A-4147-A177-3AD203B41FA5}">
                      <a16:colId xmlns:a16="http://schemas.microsoft.com/office/drawing/2014/main" val="2996955023"/>
                    </a:ext>
                  </a:extLst>
                </a:gridCol>
                <a:gridCol w="1131684">
                  <a:extLst>
                    <a:ext uri="{9D8B030D-6E8A-4147-A177-3AD203B41FA5}">
                      <a16:colId xmlns:a16="http://schemas.microsoft.com/office/drawing/2014/main" val="93881730"/>
                    </a:ext>
                  </a:extLst>
                </a:gridCol>
                <a:gridCol w="362138">
                  <a:extLst>
                    <a:ext uri="{9D8B030D-6E8A-4147-A177-3AD203B41FA5}">
                      <a16:colId xmlns:a16="http://schemas.microsoft.com/office/drawing/2014/main" val="2014516404"/>
                    </a:ext>
                  </a:extLst>
                </a:gridCol>
              </a:tblGrid>
              <a:tr h="398338">
                <a:tc gridSpan="2">
                  <a:txBody>
                    <a:bodyPr/>
                    <a:lstStyle/>
                    <a:p>
                      <a:pPr algn="ctr">
                        <a:lnSpc>
                          <a:spcPct val="115000"/>
                        </a:lnSpc>
                        <a:spcAft>
                          <a:spcPts val="0"/>
                        </a:spcAft>
                      </a:pPr>
                      <a:r>
                        <a:rPr lang="sv-SE" sz="1400" b="1" dirty="0">
                          <a:solidFill>
                            <a:srgbClr val="000000"/>
                          </a:solidFill>
                          <a:latin typeface="Calibri"/>
                          <a:ea typeface="Times New Roman"/>
                          <a:cs typeface="Times New Roman"/>
                        </a:rPr>
                        <a:t> </a:t>
                      </a:r>
                      <a:r>
                        <a:rPr lang="sv-SE" sz="2000" b="1" dirty="0" err="1">
                          <a:solidFill>
                            <a:srgbClr val="000000"/>
                          </a:solidFill>
                          <a:latin typeface="Calibri"/>
                          <a:ea typeface="Times New Roman"/>
                          <a:cs typeface="Times New Roman"/>
                        </a:rPr>
                        <a:t>Div</a:t>
                      </a:r>
                      <a:r>
                        <a:rPr lang="sv-SE" sz="2000" b="1" dirty="0">
                          <a:solidFill>
                            <a:srgbClr val="000000"/>
                          </a:solidFill>
                          <a:latin typeface="Calibri"/>
                          <a:ea typeface="Times New Roman"/>
                          <a:cs typeface="Times New Roman"/>
                        </a:rPr>
                        <a:t> 2</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Datum</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Klubb</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v-SE" sz="1200" b="1" dirty="0">
                          <a:solidFill>
                            <a:srgbClr val="000000"/>
                          </a:solidFill>
                          <a:latin typeface="Calibri"/>
                          <a:ea typeface="Times New Roman"/>
                          <a:cs typeface="Times New Roman"/>
                        </a:rPr>
                        <a:t>Hål</a:t>
                      </a:r>
                      <a:endParaRPr lang="sv-SE"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Calibri"/>
                          <a:ea typeface="Times New Roman"/>
                          <a:cs typeface="Times New Roman"/>
                        </a:rPr>
                        <a:t>Maj</a:t>
                      </a:r>
                      <a:r>
                        <a:rPr lang="sv-SE" sz="1200" b="1" dirty="0">
                          <a:solidFill>
                            <a:srgbClr val="000000"/>
                          </a:solidFill>
                          <a:latin typeface="Calibri"/>
                          <a:cs typeface="Times New Roman"/>
                        </a:rPr>
                        <a:t> </a:t>
                      </a:r>
                      <a:endParaRPr lang="sv-SE" sz="1100" b="1" dirty="0">
                        <a:latin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455553">
                <a:tc>
                  <a:txBody>
                    <a:bodyPr/>
                    <a:lstStyle/>
                    <a:p>
                      <a:pPr algn="ctr">
                        <a:lnSpc>
                          <a:spcPct val="115000"/>
                        </a:lnSpc>
                        <a:spcAft>
                          <a:spcPts val="0"/>
                        </a:spcAft>
                      </a:pPr>
                      <a:r>
                        <a:rPr lang="sv-SE" sz="1200" b="1" dirty="0">
                          <a:latin typeface="Calibri"/>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kern="1200" dirty="0">
                          <a:solidFill>
                            <a:srgbClr val="000000"/>
                          </a:solidFill>
                          <a:latin typeface="+mn-lt"/>
                          <a:ea typeface="Times New Roman"/>
                          <a:cs typeface="Times New Roman"/>
                        </a:rPr>
                        <a:t>Lördag</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Times New Roman"/>
                          <a:cs typeface="Times New Roman"/>
                        </a:rPr>
                        <a:t>17</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Bråviken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cs typeface="Times New Roman"/>
                        </a:rPr>
                        <a:t>36</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0">
                <a:tc>
                  <a:txBody>
                    <a:bodyPr/>
                    <a:lstStyle/>
                    <a:p>
                      <a:pPr algn="ctr">
                        <a:lnSpc>
                          <a:spcPct val="115000"/>
                        </a:lnSpc>
                        <a:spcAft>
                          <a:spcPts val="0"/>
                        </a:spcAft>
                      </a:pPr>
                      <a:endParaRPr lang="sv-SE" sz="1200" b="1" kern="1200" dirty="0">
                        <a:solidFill>
                          <a:srgbClr val="000000"/>
                        </a:solidFill>
                        <a:latin typeface="Calibri"/>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kern="1200" dirty="0">
                          <a:solidFill>
                            <a:srgbClr val="000000"/>
                          </a:solidFill>
                          <a:latin typeface="+mn-lt"/>
                          <a:ea typeface="Times New Roman"/>
                          <a:cs typeface="Times New Roman"/>
                        </a:rPr>
                        <a:t>Juni</a:t>
                      </a:r>
                      <a:endParaRPr lang="sv-SE" sz="1200" b="1" dirty="0">
                        <a:solidFill>
                          <a:srgbClr val="000000"/>
                        </a:solidFill>
                        <a:latin typeface="+mn-lt"/>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4"/>
                  </a:ext>
                </a:extLst>
              </a:tr>
              <a:tr h="368910">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Lördag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cs typeface="Times New Roman"/>
                        </a:rPr>
                        <a:t>7</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Jönköpings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36</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88516694"/>
                  </a:ext>
                </a:extLst>
              </a:tr>
              <a:tr h="362492">
                <a:tc>
                  <a:txBody>
                    <a:bodyPr/>
                    <a:lstStyle/>
                    <a:p>
                      <a:pPr marL="0" algn="ctr" defTabSz="914400" rtl="0" eaLnBrk="1" latinLnBrk="0" hangingPunct="1">
                        <a:lnSpc>
                          <a:spcPct val="115000"/>
                        </a:lnSpc>
                        <a:spcAft>
                          <a:spcPts val="0"/>
                        </a:spcAft>
                      </a:pPr>
                      <a:r>
                        <a:rPr lang="sv-SE" sz="1200" b="1" kern="1200" dirty="0">
                          <a:solidFill>
                            <a:srgbClr val="000000"/>
                          </a:solidFill>
                          <a:latin typeface="Calibri"/>
                          <a:ea typeface="Calibri"/>
                          <a:cs typeface="Times New Roman"/>
                        </a:rPr>
                        <a:t>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Tors-</a:t>
                      </a:r>
                      <a:r>
                        <a:rPr lang="sv-SE" sz="1200" b="1" kern="1200" dirty="0" err="1">
                          <a:solidFill>
                            <a:srgbClr val="000000"/>
                          </a:solidFill>
                          <a:latin typeface="+mn-lt"/>
                          <a:ea typeface="Calibri"/>
                          <a:cs typeface="Times New Roman"/>
                        </a:rPr>
                        <a:t>Fre</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26-27</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Tranås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cs typeface="Times New Roman"/>
                        </a:rPr>
                        <a:t>54</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3017506"/>
                  </a:ext>
                </a:extLst>
              </a:tr>
              <a:tr h="0">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latin typeface="+mn-lt"/>
                          <a:ea typeface="Calibri"/>
                          <a:cs typeface="Times New Roman"/>
                        </a:rPr>
                        <a:t>Juli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983988250"/>
                  </a:ext>
                </a:extLst>
              </a:tr>
              <a:tr h="323735">
                <a:tc>
                  <a:txBody>
                    <a:bodyPr/>
                    <a:lstStyle/>
                    <a:p>
                      <a:pPr algn="ctr">
                        <a:lnSpc>
                          <a:spcPct val="115000"/>
                        </a:lnSpc>
                        <a:spcAft>
                          <a:spcPts val="0"/>
                        </a:spcAft>
                      </a:pPr>
                      <a:r>
                        <a:rPr lang="sv-SE" sz="1200" b="1" dirty="0">
                          <a:solidFill>
                            <a:schemeClr val="tx1"/>
                          </a:solidFill>
                          <a:latin typeface="Calibri"/>
                          <a:ea typeface="Calibri"/>
                          <a:cs typeface="Times New Roman"/>
                        </a:rPr>
                        <a:t>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v-SE" sz="1200" b="1" kern="1200" dirty="0">
                          <a:solidFill>
                            <a:srgbClr val="000000"/>
                          </a:solidFill>
                          <a:latin typeface="+mn-lt"/>
                          <a:ea typeface="Calibri"/>
                          <a:cs typeface="Times New Roman"/>
                        </a:rPr>
                        <a:t>Tors-</a:t>
                      </a:r>
                      <a:r>
                        <a:rPr lang="sv-SE" sz="1200" b="1" kern="1200" dirty="0" err="1">
                          <a:solidFill>
                            <a:srgbClr val="000000"/>
                          </a:solidFill>
                          <a:latin typeface="+mn-lt"/>
                          <a:ea typeface="Calibri"/>
                          <a:cs typeface="Times New Roman"/>
                        </a:rPr>
                        <a:t>Fre</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a:solidFill>
                            <a:schemeClr val="tx1"/>
                          </a:solidFill>
                          <a:latin typeface="+mn-lt"/>
                          <a:ea typeface="Times New Roman"/>
                          <a:cs typeface="Times New Roman"/>
                        </a:rPr>
                        <a:t>24-25</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err="1">
                          <a:latin typeface="+mn-lt"/>
                        </a:rPr>
                        <a:t>Skinnarebo</a:t>
                      </a:r>
                      <a:r>
                        <a:rPr lang="sv-SE" sz="1200" b="1" dirty="0">
                          <a:latin typeface="+mn-lt"/>
                        </a:rPr>
                        <a:t> GCC</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a:solidFill>
                            <a:schemeClr val="tx1"/>
                          </a:solidFill>
                          <a:latin typeface="+mn-lt"/>
                          <a:cs typeface="Times New Roman"/>
                        </a:rPr>
                        <a:t>54</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391917"/>
                  </a:ext>
                </a:extLst>
              </a:tr>
              <a:tr h="0">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mn-lt"/>
                          <a:ea typeface="Times New Roman"/>
                          <a:cs typeface="Times New Roman"/>
                        </a:rPr>
                        <a:t>Augusti</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6"/>
                  </a:ext>
                </a:extLst>
              </a:tr>
              <a:tr h="353847">
                <a:tc>
                  <a:txBody>
                    <a:bodyPr/>
                    <a:lstStyle/>
                    <a:p>
                      <a:pPr algn="ctr">
                        <a:lnSpc>
                          <a:spcPct val="115000"/>
                        </a:lnSpc>
                        <a:spcAft>
                          <a:spcPts val="0"/>
                        </a:spcAft>
                      </a:pPr>
                      <a:r>
                        <a:rPr lang="sv-SE" sz="1200" b="1" dirty="0">
                          <a:latin typeface="Calibri"/>
                          <a:ea typeface="Calibri"/>
                          <a:cs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kern="1200" dirty="0">
                          <a:solidFill>
                            <a:srgbClr val="000000"/>
                          </a:solidFill>
                          <a:latin typeface="+mn-lt"/>
                          <a:ea typeface="Calibri"/>
                          <a:cs typeface="Times New Roman"/>
                        </a:rPr>
                        <a:t>Lördag</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latin typeface="+mn-lt"/>
                          <a:ea typeface="Calibri"/>
                          <a:cs typeface="Times New Roman"/>
                        </a:rPr>
                        <a:t>16</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Eksjö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latin typeface="+mn-lt"/>
                          <a:cs typeface="Times New Roman"/>
                        </a:rPr>
                        <a:t>36</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0701767"/>
                  </a:ext>
                </a:extLst>
              </a:tr>
              <a:tr h="0">
                <a:tc>
                  <a:txBody>
                    <a:bodyPr/>
                    <a:lstStyle/>
                    <a:p>
                      <a:pPr algn="ctr">
                        <a:lnSpc>
                          <a:spcPct val="115000"/>
                        </a:lnSpc>
                        <a:spcAft>
                          <a:spcPts val="0"/>
                        </a:spcAft>
                      </a:pP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gridSpan="4">
                  <a:txBody>
                    <a:bodyPr/>
                    <a:lstStyle/>
                    <a:p>
                      <a:pPr algn="ctr">
                        <a:lnSpc>
                          <a:spcPct val="115000"/>
                        </a:lnSpc>
                        <a:spcAft>
                          <a:spcPts val="0"/>
                        </a:spcAft>
                      </a:pPr>
                      <a:r>
                        <a:rPr lang="sv-SE" sz="1200" b="1" kern="1200" dirty="0">
                          <a:solidFill>
                            <a:srgbClr val="000000"/>
                          </a:solidFill>
                          <a:latin typeface="+mn-lt"/>
                          <a:ea typeface="Calibri"/>
                          <a:cs typeface="Times New Roman"/>
                        </a:rPr>
                        <a:t>September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773071807"/>
                  </a:ext>
                </a:extLst>
              </a:tr>
              <a:tr h="381349">
                <a:tc>
                  <a:txBody>
                    <a:bodyPr/>
                    <a:lstStyle/>
                    <a:p>
                      <a:pPr algn="ctr">
                        <a:lnSpc>
                          <a:spcPct val="115000"/>
                        </a:lnSpc>
                        <a:spcAft>
                          <a:spcPts val="0"/>
                        </a:spcAft>
                      </a:pPr>
                      <a:r>
                        <a:rPr lang="sv-SE" sz="1200" b="1" dirty="0">
                          <a:latin typeface="Calibri"/>
                          <a:ea typeface="Calibri"/>
                          <a:cs typeface="Times New Roman"/>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Times New Roman"/>
                          <a:cs typeface="Times New Roman"/>
                        </a:rPr>
                        <a:t>Lördag</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cs typeface="Times New Roman"/>
                        </a:rPr>
                        <a:t>6</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Motala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ea typeface="Times New Roman"/>
                          <a:cs typeface="Times New Roman"/>
                        </a:rPr>
                        <a:t>36</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graphicFrame>
        <p:nvGraphicFramePr>
          <p:cNvPr id="5" name="Tabell 4">
            <a:extLst>
              <a:ext uri="{FF2B5EF4-FFF2-40B4-BE49-F238E27FC236}">
                <a16:creationId xmlns:a16="http://schemas.microsoft.com/office/drawing/2014/main" id="{54536174-9856-5A77-2F5F-CBDED77A94E1}"/>
              </a:ext>
            </a:extLst>
          </p:cNvPr>
          <p:cNvGraphicFramePr>
            <a:graphicFrameLocks noGrp="1"/>
          </p:cNvGraphicFramePr>
          <p:nvPr>
            <p:extLst>
              <p:ext uri="{D42A27DB-BD31-4B8C-83A1-F6EECF244321}">
                <p14:modId xmlns:p14="http://schemas.microsoft.com/office/powerpoint/2010/main" val="2371280494"/>
              </p:ext>
            </p:extLst>
          </p:nvPr>
        </p:nvGraphicFramePr>
        <p:xfrm>
          <a:off x="8447377" y="2267602"/>
          <a:ext cx="3484383" cy="3751757"/>
        </p:xfrm>
        <a:graphic>
          <a:graphicData uri="http://schemas.openxmlformats.org/drawingml/2006/table">
            <a:tbl>
              <a:tblPr>
                <a:effectLst/>
              </a:tblPr>
              <a:tblGrid>
                <a:gridCol w="299110">
                  <a:extLst>
                    <a:ext uri="{9D8B030D-6E8A-4147-A177-3AD203B41FA5}">
                      <a16:colId xmlns:a16="http://schemas.microsoft.com/office/drawing/2014/main" val="4051192439"/>
                    </a:ext>
                  </a:extLst>
                </a:gridCol>
                <a:gridCol w="932367">
                  <a:extLst>
                    <a:ext uri="{9D8B030D-6E8A-4147-A177-3AD203B41FA5}">
                      <a16:colId xmlns:a16="http://schemas.microsoft.com/office/drawing/2014/main" val="20000"/>
                    </a:ext>
                  </a:extLst>
                </a:gridCol>
                <a:gridCol w="642796">
                  <a:extLst>
                    <a:ext uri="{9D8B030D-6E8A-4147-A177-3AD203B41FA5}">
                      <a16:colId xmlns:a16="http://schemas.microsoft.com/office/drawing/2014/main" val="2996955023"/>
                    </a:ext>
                  </a:extLst>
                </a:gridCol>
                <a:gridCol w="1131684">
                  <a:extLst>
                    <a:ext uri="{9D8B030D-6E8A-4147-A177-3AD203B41FA5}">
                      <a16:colId xmlns:a16="http://schemas.microsoft.com/office/drawing/2014/main" val="93881730"/>
                    </a:ext>
                  </a:extLst>
                </a:gridCol>
                <a:gridCol w="478426">
                  <a:extLst>
                    <a:ext uri="{9D8B030D-6E8A-4147-A177-3AD203B41FA5}">
                      <a16:colId xmlns:a16="http://schemas.microsoft.com/office/drawing/2014/main" val="2014516404"/>
                    </a:ext>
                  </a:extLst>
                </a:gridCol>
              </a:tblGrid>
              <a:tr h="398338">
                <a:tc gridSpan="2">
                  <a:txBody>
                    <a:bodyPr/>
                    <a:lstStyle/>
                    <a:p>
                      <a:pPr algn="ctr">
                        <a:lnSpc>
                          <a:spcPct val="115000"/>
                        </a:lnSpc>
                        <a:spcAft>
                          <a:spcPts val="0"/>
                        </a:spcAft>
                      </a:pPr>
                      <a:r>
                        <a:rPr lang="sv-SE" sz="1400" b="1" dirty="0">
                          <a:solidFill>
                            <a:srgbClr val="000000"/>
                          </a:solidFill>
                          <a:latin typeface="Calibri"/>
                          <a:ea typeface="Times New Roman"/>
                          <a:cs typeface="Times New Roman"/>
                        </a:rPr>
                        <a:t> </a:t>
                      </a:r>
                      <a:r>
                        <a:rPr lang="sv-SE" sz="2000" b="1" dirty="0" err="1">
                          <a:solidFill>
                            <a:srgbClr val="000000"/>
                          </a:solidFill>
                          <a:latin typeface="Calibri"/>
                          <a:ea typeface="Times New Roman"/>
                          <a:cs typeface="Times New Roman"/>
                        </a:rPr>
                        <a:t>Div</a:t>
                      </a:r>
                      <a:r>
                        <a:rPr lang="sv-SE" sz="2000" b="1" dirty="0">
                          <a:solidFill>
                            <a:srgbClr val="000000"/>
                          </a:solidFill>
                          <a:latin typeface="Calibri"/>
                          <a:ea typeface="Times New Roman"/>
                          <a:cs typeface="Times New Roman"/>
                        </a:rPr>
                        <a:t> 1</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Datum</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v-SE" sz="1200" b="1" dirty="0">
                          <a:solidFill>
                            <a:srgbClr val="000000"/>
                          </a:solidFill>
                          <a:latin typeface="Calibri"/>
                          <a:ea typeface="Times New Roman"/>
                          <a:cs typeface="Times New Roman"/>
                        </a:rPr>
                        <a:t>Klubb</a:t>
                      </a:r>
                      <a:endParaRPr lang="sv-SE" sz="12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sv-SE" sz="1200" b="1" dirty="0">
                          <a:solidFill>
                            <a:srgbClr val="000000"/>
                          </a:solidFill>
                          <a:latin typeface="Calibri"/>
                          <a:ea typeface="Times New Roman"/>
                          <a:cs typeface="Times New Roman"/>
                        </a:rPr>
                        <a:t>Hål</a:t>
                      </a:r>
                      <a:endParaRPr lang="sv-SE" dirty="0"/>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15000"/>
                        </a:lnSpc>
                        <a:spcAft>
                          <a:spcPts val="0"/>
                        </a:spcAft>
                      </a:pPr>
                      <a:endParaRPr lang="sv-SE" sz="1100" b="1" dirty="0">
                        <a:latin typeface="Calibri"/>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Calibri"/>
                          <a:ea typeface="Times New Roman"/>
                          <a:cs typeface="Times New Roman"/>
                        </a:rPr>
                        <a:t>Maj</a:t>
                      </a:r>
                      <a:r>
                        <a:rPr lang="sv-SE" sz="1200" b="1" dirty="0">
                          <a:solidFill>
                            <a:srgbClr val="000000"/>
                          </a:solidFill>
                          <a:latin typeface="Calibri"/>
                          <a:cs typeface="Times New Roman"/>
                        </a:rPr>
                        <a:t> </a:t>
                      </a:r>
                      <a:endParaRPr lang="sv-SE" sz="1100" b="1" dirty="0">
                        <a:latin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1"/>
                  </a:ext>
                </a:extLst>
              </a:tr>
              <a:tr h="455553">
                <a:tc>
                  <a:txBody>
                    <a:bodyPr/>
                    <a:lstStyle/>
                    <a:p>
                      <a:pPr algn="ctr">
                        <a:lnSpc>
                          <a:spcPct val="115000"/>
                        </a:lnSpc>
                        <a:spcAft>
                          <a:spcPts val="0"/>
                        </a:spcAft>
                      </a:pPr>
                      <a:r>
                        <a:rPr lang="sv-SE" sz="1200" b="1" dirty="0">
                          <a:latin typeface="+mn-lt"/>
                          <a:ea typeface="Calibri"/>
                          <a:cs typeface="Times New Roman"/>
                        </a:rPr>
                        <a:t>1</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kern="1200" dirty="0" err="1">
                          <a:solidFill>
                            <a:srgbClr val="000000"/>
                          </a:solidFill>
                          <a:latin typeface="+mn-lt"/>
                          <a:ea typeface="Times New Roman"/>
                          <a:cs typeface="Times New Roman"/>
                        </a:rPr>
                        <a:t>Lör</a:t>
                      </a:r>
                      <a:r>
                        <a:rPr lang="sv-SE" sz="1200" b="1" kern="1200" dirty="0">
                          <a:solidFill>
                            <a:srgbClr val="000000"/>
                          </a:solidFill>
                          <a:latin typeface="+mn-lt"/>
                          <a:ea typeface="Times New Roman"/>
                          <a:cs typeface="Times New Roman"/>
                        </a:rPr>
                        <a:t>-Sön</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15000"/>
                        </a:lnSpc>
                        <a:spcAft>
                          <a:spcPts val="0"/>
                        </a:spcAft>
                      </a:pPr>
                      <a:r>
                        <a:rPr lang="sv-SE" sz="1200" b="1" dirty="0">
                          <a:solidFill>
                            <a:srgbClr val="000000"/>
                          </a:solidFill>
                          <a:latin typeface="+mn-lt"/>
                          <a:ea typeface="Times New Roman"/>
                          <a:cs typeface="Times New Roman"/>
                        </a:rPr>
                        <a:t>17-18</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err="1">
                          <a:latin typeface="+mn-lt"/>
                        </a:rPr>
                        <a:t>Åsundsholms</a:t>
                      </a:r>
                      <a:r>
                        <a:rPr lang="sv-SE" sz="1200" b="1" dirty="0">
                          <a:latin typeface="+mn-lt"/>
                        </a:rPr>
                        <a:t> GK</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ea typeface="Times New Roman"/>
                          <a:cs typeface="Times New Roman"/>
                        </a:rPr>
                        <a:t>54</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0">
                <a:tc>
                  <a:txBody>
                    <a:bodyPr/>
                    <a:lstStyle/>
                    <a:p>
                      <a:pPr algn="ctr">
                        <a:lnSpc>
                          <a:spcPct val="115000"/>
                        </a:lnSpc>
                        <a:spcAft>
                          <a:spcPts val="0"/>
                        </a:spcAft>
                      </a:pPr>
                      <a:endParaRPr lang="sv-SE" sz="1200" b="1" kern="1200" dirty="0">
                        <a:solidFill>
                          <a:srgbClr val="000000"/>
                        </a:solidFill>
                        <a:latin typeface="+mn-lt"/>
                        <a:ea typeface="Times New Roman"/>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kern="1200" dirty="0">
                          <a:solidFill>
                            <a:srgbClr val="000000"/>
                          </a:solidFill>
                          <a:latin typeface="+mn-lt"/>
                          <a:ea typeface="Times New Roman"/>
                          <a:cs typeface="Times New Roman"/>
                        </a:rPr>
                        <a:t>Juni</a:t>
                      </a:r>
                      <a:endParaRPr lang="sv-SE" sz="1200" b="1" dirty="0">
                        <a:solidFill>
                          <a:srgbClr val="000000"/>
                        </a:solidFill>
                        <a:latin typeface="+mn-lt"/>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4"/>
                  </a:ext>
                </a:extLst>
              </a:tr>
              <a:tr h="368910">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2</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v-SE" sz="1200" b="1" kern="1200" dirty="0" err="1">
                          <a:solidFill>
                            <a:srgbClr val="000000"/>
                          </a:solidFill>
                          <a:latin typeface="+mn-lt"/>
                          <a:ea typeface="Times New Roman"/>
                          <a:cs typeface="Times New Roman"/>
                        </a:rPr>
                        <a:t>Lör</a:t>
                      </a:r>
                      <a:r>
                        <a:rPr lang="sv-SE" sz="1200" b="1" kern="1200" dirty="0">
                          <a:solidFill>
                            <a:srgbClr val="000000"/>
                          </a:solidFill>
                          <a:latin typeface="+mn-lt"/>
                          <a:ea typeface="Times New Roman"/>
                          <a:cs typeface="Times New Roman"/>
                        </a:rPr>
                        <a:t>-Sön</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7-8</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Vadstena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54</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88516694"/>
                  </a:ext>
                </a:extLst>
              </a:tr>
              <a:tr h="362492">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3</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lnSpc>
                          <a:spcPct val="115000"/>
                        </a:lnSpc>
                        <a:spcAft>
                          <a:spcPts val="0"/>
                        </a:spcAft>
                      </a:pPr>
                      <a:r>
                        <a:rPr lang="sv-SE" sz="1200" b="1" kern="1200" dirty="0">
                          <a:solidFill>
                            <a:srgbClr val="000000"/>
                          </a:solidFill>
                          <a:latin typeface="+mn-lt"/>
                          <a:ea typeface="Calibri"/>
                          <a:cs typeface="Times New Roman"/>
                        </a:rPr>
                        <a:t>Ons-</a:t>
                      </a:r>
                      <a:r>
                        <a:rPr lang="sv-SE" sz="1200" b="1" kern="1200" dirty="0" err="1">
                          <a:solidFill>
                            <a:srgbClr val="000000"/>
                          </a:solidFill>
                          <a:latin typeface="+mn-lt"/>
                          <a:ea typeface="Calibri"/>
                          <a:cs typeface="Times New Roman"/>
                        </a:rPr>
                        <a:t>Fre</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25-27</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err="1">
                          <a:solidFill>
                            <a:srgbClr val="000000"/>
                          </a:solidFill>
                          <a:latin typeface="+mn-lt"/>
                          <a:ea typeface="Calibri"/>
                          <a:cs typeface="Times New Roman"/>
                        </a:rPr>
                        <a:t>Kyssinge</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kern="1200" dirty="0">
                          <a:solidFill>
                            <a:srgbClr val="000000"/>
                          </a:solidFill>
                          <a:latin typeface="+mn-lt"/>
                          <a:ea typeface="Calibri"/>
                          <a:cs typeface="Times New Roman"/>
                        </a:rPr>
                        <a:t>36 + Match</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3017506"/>
                  </a:ext>
                </a:extLst>
              </a:tr>
              <a:tr h="0">
                <a:tc>
                  <a:txBody>
                    <a:bodyPr/>
                    <a:lstStyle/>
                    <a:p>
                      <a:pPr algn="ctr">
                        <a:lnSpc>
                          <a:spcPct val="115000"/>
                        </a:lnSpc>
                        <a:spcAft>
                          <a:spcPts val="0"/>
                        </a:spcAft>
                      </a:pP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latin typeface="+mn-lt"/>
                          <a:ea typeface="Calibri"/>
                          <a:cs typeface="Times New Roman"/>
                        </a:rPr>
                        <a:t>Juli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983988250"/>
                  </a:ext>
                </a:extLst>
              </a:tr>
              <a:tr h="323735">
                <a:tc>
                  <a:txBody>
                    <a:bodyPr/>
                    <a:lstStyle/>
                    <a:p>
                      <a:pPr algn="ctr">
                        <a:lnSpc>
                          <a:spcPct val="115000"/>
                        </a:lnSpc>
                        <a:spcAft>
                          <a:spcPts val="0"/>
                        </a:spcAft>
                      </a:pPr>
                      <a:r>
                        <a:rPr lang="sv-SE" sz="1200" b="1" dirty="0">
                          <a:solidFill>
                            <a:schemeClr val="tx1"/>
                          </a:solidFill>
                          <a:latin typeface="+mn-lt"/>
                          <a:ea typeface="Calibri"/>
                          <a:cs typeface="Times New Roman"/>
                        </a:rPr>
                        <a:t>4</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v-SE" sz="1200" b="1" kern="1200" dirty="0">
                          <a:solidFill>
                            <a:srgbClr val="000000"/>
                          </a:solidFill>
                          <a:latin typeface="+mn-lt"/>
                          <a:ea typeface="Calibri"/>
                          <a:cs typeface="Times New Roman"/>
                        </a:rPr>
                        <a:t>Tors-</a:t>
                      </a:r>
                      <a:r>
                        <a:rPr lang="sv-SE" sz="1200" b="1" kern="1200" dirty="0" err="1">
                          <a:solidFill>
                            <a:srgbClr val="000000"/>
                          </a:solidFill>
                          <a:latin typeface="+mn-lt"/>
                          <a:ea typeface="Calibri"/>
                          <a:cs typeface="Times New Roman"/>
                        </a:rPr>
                        <a:t>Fre</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a:solidFill>
                            <a:schemeClr val="tx1"/>
                          </a:solidFill>
                          <a:latin typeface="+mn-lt"/>
                          <a:ea typeface="Times New Roman"/>
                          <a:cs typeface="Times New Roman"/>
                        </a:rPr>
                        <a:t>24-25</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kern="1200" dirty="0">
                          <a:solidFill>
                            <a:srgbClr val="000000"/>
                          </a:solidFill>
                          <a:latin typeface="+mn-lt"/>
                          <a:ea typeface="Times New Roman"/>
                          <a:cs typeface="Times New Roman"/>
                        </a:rPr>
                        <a:t>Lagans GK</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sv-SE" sz="1200" b="1" dirty="0">
                          <a:solidFill>
                            <a:schemeClr val="tx1"/>
                          </a:solidFill>
                          <a:latin typeface="+mn-lt"/>
                          <a:cs typeface="Times New Roman"/>
                        </a:rPr>
                        <a:t>54</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0391917"/>
                  </a:ext>
                </a:extLst>
              </a:tr>
              <a:tr h="0">
                <a:tc>
                  <a:txBody>
                    <a:bodyPr/>
                    <a:lstStyle/>
                    <a:p>
                      <a:pPr algn="ctr">
                        <a:lnSpc>
                          <a:spcPct val="115000"/>
                        </a:lnSpc>
                        <a:spcAft>
                          <a:spcPts val="0"/>
                        </a:spcAft>
                      </a:pP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gridSpan="4">
                  <a:txBody>
                    <a:bodyPr/>
                    <a:lstStyle/>
                    <a:p>
                      <a:pPr algn="ctr">
                        <a:lnSpc>
                          <a:spcPct val="115000"/>
                        </a:lnSpc>
                        <a:spcAft>
                          <a:spcPts val="0"/>
                        </a:spcAft>
                      </a:pPr>
                      <a:r>
                        <a:rPr lang="sv-SE" sz="1200" b="1" dirty="0">
                          <a:solidFill>
                            <a:srgbClr val="000000"/>
                          </a:solidFill>
                          <a:latin typeface="+mn-lt"/>
                          <a:ea typeface="Times New Roman"/>
                          <a:cs typeface="Times New Roman"/>
                        </a:rPr>
                        <a:t>Augusti</a:t>
                      </a: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6"/>
                  </a:ext>
                </a:extLst>
              </a:tr>
              <a:tr h="353847">
                <a:tc>
                  <a:txBody>
                    <a:bodyPr/>
                    <a:lstStyle/>
                    <a:p>
                      <a:pPr algn="ctr">
                        <a:lnSpc>
                          <a:spcPct val="115000"/>
                        </a:lnSpc>
                        <a:spcAft>
                          <a:spcPts val="0"/>
                        </a:spcAft>
                      </a:pPr>
                      <a:r>
                        <a:rPr lang="sv-SE" sz="1200" b="1" dirty="0">
                          <a:latin typeface="+mn-lt"/>
                          <a:ea typeface="Calibri"/>
                          <a:cs typeface="Times New Roman"/>
                        </a:rPr>
                        <a:t>5</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v-SE" sz="1200" b="1" kern="1200" dirty="0" err="1">
                          <a:solidFill>
                            <a:srgbClr val="000000"/>
                          </a:solidFill>
                          <a:latin typeface="+mn-lt"/>
                          <a:ea typeface="Times New Roman"/>
                          <a:cs typeface="Times New Roman"/>
                        </a:rPr>
                        <a:t>Lör</a:t>
                      </a:r>
                      <a:r>
                        <a:rPr lang="sv-SE" sz="1200" b="1" kern="1200" dirty="0">
                          <a:solidFill>
                            <a:srgbClr val="000000"/>
                          </a:solidFill>
                          <a:latin typeface="+mn-lt"/>
                          <a:ea typeface="Times New Roman"/>
                          <a:cs typeface="Times New Roman"/>
                        </a:rPr>
                        <a:t>-Sön</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latin typeface="+mn-lt"/>
                          <a:ea typeface="Calibri"/>
                          <a:cs typeface="Times New Roman"/>
                        </a:rPr>
                        <a:t>16-17</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latin typeface="+mn-lt"/>
                          <a:cs typeface="Times New Roman"/>
                        </a:rPr>
                        <a:t>54</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500701767"/>
                  </a:ext>
                </a:extLst>
              </a:tr>
              <a:tr h="0">
                <a:tc>
                  <a:txBody>
                    <a:bodyPr/>
                    <a:lstStyle/>
                    <a:p>
                      <a:pPr algn="ctr">
                        <a:lnSpc>
                          <a:spcPct val="115000"/>
                        </a:lnSpc>
                        <a:spcAft>
                          <a:spcPts val="0"/>
                        </a:spcAft>
                      </a:pPr>
                      <a:endParaRPr lang="sv-SE" sz="1200" b="1" dirty="0">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gridSpan="4">
                  <a:txBody>
                    <a:bodyPr/>
                    <a:lstStyle/>
                    <a:p>
                      <a:pPr algn="ctr">
                        <a:lnSpc>
                          <a:spcPct val="115000"/>
                        </a:lnSpc>
                        <a:spcAft>
                          <a:spcPts val="0"/>
                        </a:spcAft>
                      </a:pPr>
                      <a:r>
                        <a:rPr lang="sv-SE" sz="1200" b="1" kern="1200" dirty="0">
                          <a:solidFill>
                            <a:srgbClr val="000000"/>
                          </a:solidFill>
                          <a:latin typeface="+mn-lt"/>
                          <a:ea typeface="Calibri"/>
                          <a:cs typeface="Times New Roman"/>
                        </a:rPr>
                        <a:t>September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773071807"/>
                  </a:ext>
                </a:extLst>
              </a:tr>
              <a:tr h="381349">
                <a:tc>
                  <a:txBody>
                    <a:bodyPr/>
                    <a:lstStyle/>
                    <a:p>
                      <a:pPr algn="ctr">
                        <a:lnSpc>
                          <a:spcPct val="115000"/>
                        </a:lnSpc>
                        <a:spcAft>
                          <a:spcPts val="0"/>
                        </a:spcAft>
                      </a:pPr>
                      <a:r>
                        <a:rPr lang="sv-SE" sz="1200" b="1" dirty="0">
                          <a:latin typeface="+mn-lt"/>
                          <a:ea typeface="Calibri"/>
                          <a:cs typeface="Times New Roman"/>
                        </a:rPr>
                        <a:t>6</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sv-SE" sz="1200" b="1" kern="1200" dirty="0" err="1">
                          <a:solidFill>
                            <a:srgbClr val="000000"/>
                          </a:solidFill>
                          <a:latin typeface="+mn-lt"/>
                          <a:ea typeface="Times New Roman"/>
                          <a:cs typeface="Times New Roman"/>
                        </a:rPr>
                        <a:t>Lör</a:t>
                      </a:r>
                      <a:r>
                        <a:rPr lang="sv-SE" sz="1200" b="1" kern="1200" dirty="0">
                          <a:solidFill>
                            <a:srgbClr val="000000"/>
                          </a:solidFill>
                          <a:latin typeface="+mn-lt"/>
                          <a:ea typeface="Times New Roman"/>
                          <a:cs typeface="Times New Roman"/>
                        </a:rPr>
                        <a:t>-Sön</a:t>
                      </a:r>
                      <a:endParaRPr lang="sv-SE" sz="1200" b="1" kern="1200" dirty="0">
                        <a:solidFill>
                          <a:srgbClr val="000000"/>
                        </a:solidFill>
                        <a:latin typeface="+mn-lt"/>
                        <a:ea typeface="Calibri"/>
                        <a:cs typeface="Times New Roman"/>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ea typeface="Calibri"/>
                          <a:cs typeface="Times New Roman"/>
                        </a:rPr>
                        <a:t>6-7</a:t>
                      </a: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endParaRPr lang="sv-SE" sz="1200"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sv-SE" sz="1200" b="1" dirty="0">
                          <a:solidFill>
                            <a:srgbClr val="000000"/>
                          </a:solidFill>
                          <a:latin typeface="+mn-lt"/>
                          <a:cs typeface="Times New Roman"/>
                        </a:rPr>
                        <a:t>54</a:t>
                      </a:r>
                      <a:endParaRPr lang="sv-SE" dirty="0">
                        <a:latin typeface="+mn-lt"/>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017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7F27C5D-3AE7-4E68-A07A-3DDB9DBA1B50}"/>
              </a:ext>
            </a:extLst>
          </p:cNvPr>
          <p:cNvPicPr>
            <a:picLocks noChangeAspect="1"/>
          </p:cNvPicPr>
          <p:nvPr/>
        </p:nvPicPr>
        <p:blipFill>
          <a:blip r:embed="rId2"/>
          <a:stretch>
            <a:fillRect/>
          </a:stretch>
        </p:blipFill>
        <p:spPr>
          <a:xfrm>
            <a:off x="300545" y="652661"/>
            <a:ext cx="3808551" cy="1179904"/>
          </a:xfrm>
          <a:prstGeom prst="rect">
            <a:avLst/>
          </a:prstGeom>
        </p:spPr>
      </p:pic>
      <p:pic>
        <p:nvPicPr>
          <p:cNvPr id="2" name="Bildobjekt 1">
            <a:extLst>
              <a:ext uri="{FF2B5EF4-FFF2-40B4-BE49-F238E27FC236}">
                <a16:creationId xmlns:a16="http://schemas.microsoft.com/office/drawing/2014/main" id="{A41FC0C1-3C85-433E-93D5-7DE701B0D0FB}"/>
              </a:ext>
            </a:extLst>
          </p:cNvPr>
          <p:cNvPicPr>
            <a:picLocks noChangeAspect="1"/>
          </p:cNvPicPr>
          <p:nvPr/>
        </p:nvPicPr>
        <p:blipFill>
          <a:blip r:embed="rId3"/>
          <a:stretch>
            <a:fillRect/>
          </a:stretch>
        </p:blipFill>
        <p:spPr>
          <a:xfrm>
            <a:off x="300545" y="2208725"/>
            <a:ext cx="11590909" cy="1785281"/>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ruta 6">
            <a:extLst>
              <a:ext uri="{FF2B5EF4-FFF2-40B4-BE49-F238E27FC236}">
                <a16:creationId xmlns:a16="http://schemas.microsoft.com/office/drawing/2014/main" id="{09C575C3-B355-4A76-B1E8-AF13C63BE536}"/>
              </a:ext>
            </a:extLst>
          </p:cNvPr>
          <p:cNvSpPr txBox="1"/>
          <p:nvPr/>
        </p:nvSpPr>
        <p:spPr>
          <a:xfrm>
            <a:off x="1033670" y="4746327"/>
            <a:ext cx="975572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sv-SE" b="1" dirty="0"/>
              <a:t>Sista dag för anmälan till Svenska Juniortouren är som regel måndagen i veckan före tävlingshelgen. Därefter öppnar deltagarlistan som spelaren måste tacka ja till sin plats.</a:t>
            </a:r>
          </a:p>
        </p:txBody>
      </p:sp>
      <p:sp>
        <p:nvSpPr>
          <p:cNvPr id="4" name="textruta 3">
            <a:extLst>
              <a:ext uri="{FF2B5EF4-FFF2-40B4-BE49-F238E27FC236}">
                <a16:creationId xmlns:a16="http://schemas.microsoft.com/office/drawing/2014/main" id="{B9E6D169-5B38-8AC2-3173-CF73581B3C8C}"/>
              </a:ext>
            </a:extLst>
          </p:cNvPr>
          <p:cNvSpPr txBox="1"/>
          <p:nvPr/>
        </p:nvSpPr>
        <p:spPr>
          <a:xfrm>
            <a:off x="6822149" y="5944760"/>
            <a:ext cx="6785810" cy="307777"/>
          </a:xfrm>
          <a:prstGeom prst="rect">
            <a:avLst/>
          </a:prstGeom>
          <a:noFill/>
        </p:spPr>
        <p:txBody>
          <a:bodyPr wrap="square">
            <a:spAutoFit/>
          </a:bodyPr>
          <a:lstStyle/>
          <a:p>
            <a:r>
              <a:rPr lang="sv-SE" sz="1400" dirty="0">
                <a:hlinkClick r:id="rId4"/>
              </a:rPr>
              <a:t>https://golf.se/for-spelaren/tavlingar/juniortavlingar/juniortouren/</a:t>
            </a:r>
            <a:endParaRPr lang="sv-S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1DEBD38-725A-4CAB-8B68-BFFC3FA798DA}"/>
              </a:ext>
            </a:extLst>
          </p:cNvPr>
          <p:cNvPicPr>
            <a:picLocks noChangeAspect="1" noChangeArrowheads="1"/>
          </p:cNvPicPr>
          <p:nvPr/>
        </p:nvPicPr>
        <p:blipFill>
          <a:blip r:embed="rId2" cstate="print"/>
          <a:srcRect/>
          <a:stretch>
            <a:fillRect/>
          </a:stretch>
        </p:blipFill>
        <p:spPr bwMode="auto">
          <a:xfrm>
            <a:off x="4703206" y="0"/>
            <a:ext cx="1676878" cy="2398502"/>
          </a:xfrm>
          <a:prstGeom prst="rect">
            <a:avLst/>
          </a:prstGeom>
          <a:noFill/>
          <a:ln w="9525">
            <a:noFill/>
            <a:miter lim="800000"/>
            <a:headEnd/>
            <a:tailEnd/>
          </a:ln>
        </p:spPr>
      </p:pic>
      <p:sp>
        <p:nvSpPr>
          <p:cNvPr id="5" name="textruta 4">
            <a:extLst>
              <a:ext uri="{FF2B5EF4-FFF2-40B4-BE49-F238E27FC236}">
                <a16:creationId xmlns:a16="http://schemas.microsoft.com/office/drawing/2014/main" id="{A8F62C25-1D15-485B-AF85-4774BCD1288A}"/>
              </a:ext>
            </a:extLst>
          </p:cNvPr>
          <p:cNvSpPr txBox="1"/>
          <p:nvPr/>
        </p:nvSpPr>
        <p:spPr>
          <a:xfrm>
            <a:off x="1655445" y="2398502"/>
            <a:ext cx="7772400" cy="391305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sv-SE" sz="3600" b="1" dirty="0"/>
              <a:t>Nu kända ”närliggande” JMI </a:t>
            </a:r>
          </a:p>
          <a:p>
            <a:pPr marL="342900" indent="-342900">
              <a:lnSpc>
                <a:spcPct val="150000"/>
              </a:lnSpc>
              <a:buFont typeface="Arial" panose="020B0604020202020204" pitchFamily="34" charset="0"/>
              <a:buChar char="•"/>
            </a:pPr>
            <a:r>
              <a:rPr lang="sv-SE" sz="2400" b="1" dirty="0"/>
              <a:t>Vadstena GK</a:t>
            </a:r>
            <a:r>
              <a:rPr lang="sv-SE" sz="2400" b="1" dirty="0">
                <a:solidFill>
                  <a:srgbClr val="FF0000"/>
                </a:solidFill>
              </a:rPr>
              <a:t> 3 maj</a:t>
            </a:r>
          </a:p>
          <a:p>
            <a:pPr marL="342900" indent="-342900">
              <a:lnSpc>
                <a:spcPct val="150000"/>
              </a:lnSpc>
              <a:buFont typeface="Arial" panose="020B0604020202020204" pitchFamily="34" charset="0"/>
              <a:buChar char="•"/>
            </a:pPr>
            <a:r>
              <a:rPr lang="sv-SE" sz="2400" b="1" dirty="0"/>
              <a:t>JMI </a:t>
            </a:r>
            <a:r>
              <a:rPr lang="sv-SE" sz="2400" b="1" dirty="0">
                <a:solidFill>
                  <a:schemeClr val="bg1"/>
                </a:solidFill>
              </a:rPr>
              <a:t>Vreta PING Junior </a:t>
            </a:r>
            <a:r>
              <a:rPr lang="sv-SE" sz="2400" b="1" dirty="0" err="1">
                <a:solidFill>
                  <a:schemeClr val="bg1"/>
                </a:solidFill>
              </a:rPr>
              <a:t>Open</a:t>
            </a:r>
            <a:r>
              <a:rPr lang="sv-SE" sz="2400" b="1" dirty="0">
                <a:solidFill>
                  <a:srgbClr val="FF0000"/>
                </a:solidFill>
              </a:rPr>
              <a:t> 30 maj </a:t>
            </a:r>
            <a:r>
              <a:rPr lang="sv-SE" sz="2400" b="1" dirty="0">
                <a:solidFill>
                  <a:schemeClr val="bg1"/>
                </a:solidFill>
              </a:rPr>
              <a:t>(</a:t>
            </a:r>
            <a:r>
              <a:rPr lang="sv-SE" sz="2400" b="1" dirty="0"/>
              <a:t>Vår egen)</a:t>
            </a:r>
            <a:endParaRPr lang="sv-SE" sz="2400" b="1" dirty="0">
              <a:solidFill>
                <a:srgbClr val="FF0000"/>
              </a:solidFill>
            </a:endParaRPr>
          </a:p>
          <a:p>
            <a:pPr marL="342900" indent="-342900">
              <a:lnSpc>
                <a:spcPct val="150000"/>
              </a:lnSpc>
              <a:buFont typeface="Arial" panose="020B0604020202020204" pitchFamily="34" charset="0"/>
              <a:buChar char="•"/>
            </a:pPr>
            <a:r>
              <a:rPr lang="sv-SE" sz="2400" b="1" dirty="0">
                <a:solidFill>
                  <a:schemeClr val="bg1"/>
                </a:solidFill>
              </a:rPr>
              <a:t>Örebro JMI </a:t>
            </a:r>
            <a:r>
              <a:rPr lang="sv-SE" sz="2400" b="1" dirty="0" err="1">
                <a:solidFill>
                  <a:schemeClr val="bg1"/>
                </a:solidFill>
              </a:rPr>
              <a:t>Open</a:t>
            </a:r>
            <a:r>
              <a:rPr lang="sv-SE" sz="2400" b="1" dirty="0">
                <a:solidFill>
                  <a:srgbClr val="FF0000"/>
                </a:solidFill>
              </a:rPr>
              <a:t> 17 juni</a:t>
            </a:r>
          </a:p>
          <a:p>
            <a:pPr marL="342900" indent="-342900">
              <a:lnSpc>
                <a:spcPct val="150000"/>
              </a:lnSpc>
              <a:buFont typeface="Arial" panose="020B0604020202020204" pitchFamily="34" charset="0"/>
              <a:buChar char="•"/>
            </a:pPr>
            <a:r>
              <a:rPr lang="sv-SE" sz="2400" b="1" dirty="0"/>
              <a:t>Linköping GK 2</a:t>
            </a:r>
            <a:r>
              <a:rPr lang="sv-SE" sz="2400" b="1" dirty="0">
                <a:solidFill>
                  <a:srgbClr val="FF0000"/>
                </a:solidFill>
              </a:rPr>
              <a:t> 19 juni</a:t>
            </a:r>
          </a:p>
          <a:p>
            <a:pPr marL="342900" indent="-342900">
              <a:lnSpc>
                <a:spcPct val="150000"/>
              </a:lnSpc>
              <a:buFont typeface="Arial" panose="020B0604020202020204" pitchFamily="34" charset="0"/>
              <a:buChar char="•"/>
            </a:pPr>
            <a:r>
              <a:rPr lang="sv-SE" sz="2400" b="1" dirty="0">
                <a:solidFill>
                  <a:schemeClr val="bg1"/>
                </a:solidFill>
              </a:rPr>
              <a:t>Norrköping GK ÖJO </a:t>
            </a:r>
            <a:r>
              <a:rPr lang="sv-SE" sz="2400" b="1" dirty="0">
                <a:solidFill>
                  <a:srgbClr val="FF0000"/>
                </a:solidFill>
              </a:rPr>
              <a:t>1 juli</a:t>
            </a:r>
          </a:p>
          <a:p>
            <a:pPr marL="342900" indent="-342900">
              <a:lnSpc>
                <a:spcPct val="150000"/>
              </a:lnSpc>
              <a:buFont typeface="Arial" panose="020B0604020202020204" pitchFamily="34" charset="0"/>
              <a:buChar char="•"/>
            </a:pPr>
            <a:r>
              <a:rPr lang="sv-SE" sz="2400" b="1" dirty="0">
                <a:solidFill>
                  <a:schemeClr val="bg1"/>
                </a:solidFill>
              </a:rPr>
              <a:t>Jönköping </a:t>
            </a:r>
            <a:r>
              <a:rPr lang="sv-SE" sz="2400" b="1" dirty="0" err="1">
                <a:solidFill>
                  <a:schemeClr val="bg1"/>
                </a:solidFill>
              </a:rPr>
              <a:t>TaylorMade</a:t>
            </a:r>
            <a:r>
              <a:rPr lang="sv-SE" sz="2400" b="1" dirty="0">
                <a:solidFill>
                  <a:schemeClr val="bg1"/>
                </a:solidFill>
              </a:rPr>
              <a:t> Junior </a:t>
            </a:r>
            <a:r>
              <a:rPr lang="sv-SE" sz="2400" b="1" dirty="0" err="1">
                <a:solidFill>
                  <a:schemeClr val="bg1"/>
                </a:solidFill>
              </a:rPr>
              <a:t>Open</a:t>
            </a:r>
            <a:r>
              <a:rPr lang="sv-SE" sz="2400" b="1" dirty="0">
                <a:solidFill>
                  <a:schemeClr val="bg1"/>
                </a:solidFill>
              </a:rPr>
              <a:t> </a:t>
            </a:r>
            <a:r>
              <a:rPr lang="sv-SE" sz="2400" b="1" dirty="0">
                <a:solidFill>
                  <a:srgbClr val="FF0000"/>
                </a:solidFill>
              </a:rPr>
              <a:t>11-12 juli</a:t>
            </a:r>
            <a:endParaRPr lang="sv-SE" sz="2400" b="1" dirty="0">
              <a:solidFill>
                <a:schemeClr val="bg1"/>
              </a:solidFill>
            </a:endParaRPr>
          </a:p>
        </p:txBody>
      </p:sp>
      <p:sp>
        <p:nvSpPr>
          <p:cNvPr id="2" name="Ellips 1">
            <a:extLst>
              <a:ext uri="{FF2B5EF4-FFF2-40B4-BE49-F238E27FC236}">
                <a16:creationId xmlns:a16="http://schemas.microsoft.com/office/drawing/2014/main" id="{88D99595-3F2E-47ED-883D-5DD8084B1C12}"/>
              </a:ext>
            </a:extLst>
          </p:cNvPr>
          <p:cNvSpPr/>
          <p:nvPr/>
        </p:nvSpPr>
        <p:spPr>
          <a:xfrm>
            <a:off x="4501870" y="1692621"/>
            <a:ext cx="402671" cy="419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221C9714-2168-4B46-BC2D-CDAAFC87DB1E}"/>
              </a:ext>
            </a:extLst>
          </p:cNvPr>
          <p:cNvSpPr/>
          <p:nvPr/>
        </p:nvSpPr>
        <p:spPr>
          <a:xfrm>
            <a:off x="6246010" y="1692621"/>
            <a:ext cx="402671" cy="4194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14413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8AAE8E3605511409CE1AAF843306B1E" ma:contentTypeVersion="13" ma:contentTypeDescription="Skapa ett nytt dokument." ma:contentTypeScope="" ma:versionID="90669847f2a173e827c52eea9eeb1688">
  <xsd:schema xmlns:xsd="http://www.w3.org/2001/XMLSchema" xmlns:xs="http://www.w3.org/2001/XMLSchema" xmlns:p="http://schemas.microsoft.com/office/2006/metadata/properties" xmlns:ns2="8fe5de08-b740-471d-b9e1-a23d60c79434" xmlns:ns3="2f6394ef-f610-437b-9c74-7e7473d0c0a1" targetNamespace="http://schemas.microsoft.com/office/2006/metadata/properties" ma:root="true" ma:fieldsID="7a79e510d03d2aa7f715e51432421e33" ns2:_="" ns3:_="">
    <xsd:import namespace="8fe5de08-b740-471d-b9e1-a23d60c79434"/>
    <xsd:import namespace="2f6394ef-f610-437b-9c74-7e7473d0c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5de08-b740-471d-b9e1-a23d60c794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b25a0db4-74e8-431d-b42d-4d7aa800874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6394ef-f610-437b-9c74-7e7473d0c0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5249aeb-84d8-419c-ac75-c7717ab997a5}" ma:internalName="TaxCatchAll" ma:showField="CatchAllData" ma:web="2f6394ef-f610-437b-9c74-7e7473d0c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f6394ef-f610-437b-9c74-7e7473d0c0a1" xsi:nil="true"/>
    <lcf76f155ced4ddcb4097134ff3c332f xmlns="8fe5de08-b740-471d-b9e1-a23d60c7943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CCCA44-D879-45EB-8F8A-BB47339DA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5de08-b740-471d-b9e1-a23d60c79434"/>
    <ds:schemaRef ds:uri="2f6394ef-f610-437b-9c74-7e7473d0c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301EBC-EAFC-4CA1-908D-3A607D29E44D}">
  <ds:schemaRefs>
    <ds:schemaRef ds:uri="http://schemas.microsoft.com/office/2006/metadata/properties"/>
    <ds:schemaRef ds:uri="http://schemas.microsoft.com/office/infopath/2007/PartnerControls"/>
    <ds:schemaRef ds:uri="2f6394ef-f610-437b-9c74-7e7473d0c0a1"/>
    <ds:schemaRef ds:uri="8fe5de08-b740-471d-b9e1-a23d60c79434"/>
  </ds:schemaRefs>
</ds:datastoreItem>
</file>

<file path=customXml/itemProps3.xml><?xml version="1.0" encoding="utf-8"?>
<ds:datastoreItem xmlns:ds="http://schemas.openxmlformats.org/officeDocument/2006/customXml" ds:itemID="{278245E3-CB13-481D-B2AF-9738BB4C60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2835</TotalTime>
  <Words>1372</Words>
  <Application>Microsoft Office PowerPoint</Application>
  <PresentationFormat>Bredbild</PresentationFormat>
  <Paragraphs>225</Paragraphs>
  <Slides>16</Slides>
  <Notes>1</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16</vt:i4>
      </vt:variant>
    </vt:vector>
  </HeadingPairs>
  <TitlesOfParts>
    <vt:vector size="25" baseType="lpstr">
      <vt:lpstr>Arial</vt:lpstr>
      <vt:lpstr>Calibri</vt:lpstr>
      <vt:lpstr>Calibri Light</vt:lpstr>
      <vt:lpstr>Courier New</vt:lpstr>
      <vt:lpstr>Symbol</vt:lpstr>
      <vt:lpstr>Trebuchet MS</vt:lpstr>
      <vt:lpstr>Webdings</vt:lpstr>
      <vt:lpstr>Wingdings</vt:lpstr>
      <vt:lpstr>Office-tema</vt:lpstr>
      <vt:lpstr>JUNIORTÄVLINGAR 2025</vt:lpstr>
      <vt:lpstr>Allmänt om juniortävlingar</vt:lpstr>
      <vt:lpstr>KLUBBTÄVLINGAR</vt:lpstr>
      <vt:lpstr>PowerPoint-presentation</vt:lpstr>
      <vt:lpstr>PowerPoint-presentation</vt:lpstr>
      <vt:lpstr>PowerPoint-presentation</vt:lpstr>
      <vt:lpstr>PowerPoint-presentation</vt:lpstr>
      <vt:lpstr>PowerPoint-presentation</vt:lpstr>
      <vt:lpstr>PowerPoint-presentation</vt:lpstr>
      <vt:lpstr>PowerPoint-presentation</vt:lpstr>
      <vt:lpstr>SGF Rankingsystem</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Rickardsson</dc:creator>
  <cp:lastModifiedBy>David Rickardsson</cp:lastModifiedBy>
  <cp:revision>42</cp:revision>
  <dcterms:created xsi:type="dcterms:W3CDTF">2022-02-28T18:16:02Z</dcterms:created>
  <dcterms:modified xsi:type="dcterms:W3CDTF">2025-03-19T10:14:50Z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0x01010078AAE8E3605511409CE1AAF843306B1E</vt:lpwstr>
  </property>
  <property fmtid="{D5CDD505-2E9C-101B-9397-08002B2CF9AE}" pid="3" name="Order">
    <vt:r8>168200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