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57" r:id="rId6"/>
    <p:sldId id="281" r:id="rId7"/>
    <p:sldId id="258" r:id="rId8"/>
    <p:sldId id="282" r:id="rId9"/>
    <p:sldId id="268" r:id="rId10"/>
    <p:sldId id="280" r:id="rId11"/>
    <p:sldId id="261" r:id="rId12"/>
    <p:sldId id="270" r:id="rId13"/>
    <p:sldId id="263" r:id="rId14"/>
    <p:sldId id="264" r:id="rId15"/>
    <p:sldId id="265" r:id="rId16"/>
    <p:sldId id="283" r:id="rId17"/>
    <p:sldId id="267" r:id="rId18"/>
    <p:sldId id="266"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9966FF"/>
    <a:srgbClr val="C9C9C9"/>
    <a:srgbClr val="CCFFCC"/>
    <a:srgbClr val="99FF66"/>
    <a:srgbClr val="FF5050"/>
    <a:srgbClr val="FFCCCC"/>
    <a:srgbClr val="FFCF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6BA861-5E13-4DC1-B9F3-2A8E387B559D}" v="264" dt="2025-03-14T15:20:42.287"/>
  </p1510:revLst>
</p1510:revInfo>
</file>

<file path=ppt/tableStyles.xml><?xml version="1.0" encoding="utf-8"?>
<a:tblStyleLst xmlns:a="http://schemas.openxmlformats.org/drawingml/2006/main" def="{5C22544A-7EE6-4342-B048-85BDC9FD1C3A}">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14" autoAdjust="0"/>
    <p:restoredTop sz="96349" autoAdjust="0"/>
  </p:normalViewPr>
  <p:slideViewPr>
    <p:cSldViewPr snapToGrid="0">
      <p:cViewPr varScale="1">
        <p:scale>
          <a:sx n="108" d="100"/>
          <a:sy n="108" d="100"/>
        </p:scale>
        <p:origin x="780"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Rickardsson" userId="59652ef1-7ebd-4054-90a3-80e09c7a30f4" providerId="ADAL" clId="{C46BA861-5E13-4DC1-B9F3-2A8E387B559D}"/>
    <pc:docChg chg="undo redo custSel addSld delSld modSld">
      <pc:chgData name="David Rickardsson" userId="59652ef1-7ebd-4054-90a3-80e09c7a30f4" providerId="ADAL" clId="{C46BA861-5E13-4DC1-B9F3-2A8E387B559D}" dt="2025-03-14T15:25:35.277" v="802" actId="1076"/>
      <pc:docMkLst>
        <pc:docMk/>
      </pc:docMkLst>
      <pc:sldChg chg="addSp delSp modSp mod">
        <pc:chgData name="David Rickardsson" userId="59652ef1-7ebd-4054-90a3-80e09c7a30f4" providerId="ADAL" clId="{C46BA861-5E13-4DC1-B9F3-2A8E387B559D}" dt="2025-03-13T14:16:51.995" v="557" actId="207"/>
        <pc:sldMkLst>
          <pc:docMk/>
          <pc:sldMk cId="1507042915" sldId="257"/>
        </pc:sldMkLst>
        <pc:spChg chg="mod">
          <ac:chgData name="David Rickardsson" userId="59652ef1-7ebd-4054-90a3-80e09c7a30f4" providerId="ADAL" clId="{C46BA861-5E13-4DC1-B9F3-2A8E387B559D}" dt="2025-03-13T14:16:46.924" v="556" actId="207"/>
          <ac:spMkLst>
            <pc:docMk/>
            <pc:sldMk cId="1507042915" sldId="257"/>
            <ac:spMk id="2" creationId="{EFEBD033-520E-4553-ACDD-A82C1782FE62}"/>
          </ac:spMkLst>
        </pc:spChg>
        <pc:spChg chg="mod">
          <ac:chgData name="David Rickardsson" userId="59652ef1-7ebd-4054-90a3-80e09c7a30f4" providerId="ADAL" clId="{C46BA861-5E13-4DC1-B9F3-2A8E387B559D}" dt="2025-03-13T14:16:51.995" v="557" actId="207"/>
          <ac:spMkLst>
            <pc:docMk/>
            <pc:sldMk cId="1507042915" sldId="257"/>
            <ac:spMk id="5" creationId="{789C3D68-816F-4B17-9CC5-C468608A4731}"/>
          </ac:spMkLst>
        </pc:spChg>
        <pc:picChg chg="del">
          <ac:chgData name="David Rickardsson" userId="59652ef1-7ebd-4054-90a3-80e09c7a30f4" providerId="ADAL" clId="{C46BA861-5E13-4DC1-B9F3-2A8E387B559D}" dt="2025-03-13T13:04:01.659" v="218" actId="478"/>
          <ac:picMkLst>
            <pc:docMk/>
            <pc:sldMk cId="1507042915" sldId="257"/>
            <ac:picMk id="4" creationId="{E2F2E1D6-FF16-4DF6-8885-B00C22363588}"/>
          </ac:picMkLst>
        </pc:picChg>
        <pc:picChg chg="add mod">
          <ac:chgData name="David Rickardsson" userId="59652ef1-7ebd-4054-90a3-80e09c7a30f4" providerId="ADAL" clId="{C46BA861-5E13-4DC1-B9F3-2A8E387B559D}" dt="2025-03-13T13:36:47.107" v="549" actId="1076"/>
          <ac:picMkLst>
            <pc:docMk/>
            <pc:sldMk cId="1507042915" sldId="257"/>
            <ac:picMk id="6" creationId="{F1D27CF4-870C-BB87-5479-E1F677459FA2}"/>
          </ac:picMkLst>
        </pc:picChg>
      </pc:sldChg>
      <pc:sldChg chg="addSp delSp modSp mod addAnim delAnim modAnim">
        <pc:chgData name="David Rickardsson" userId="59652ef1-7ebd-4054-90a3-80e09c7a30f4" providerId="ADAL" clId="{C46BA861-5E13-4DC1-B9F3-2A8E387B559D}" dt="2025-03-13T14:35:27.134" v="730"/>
        <pc:sldMkLst>
          <pc:docMk/>
          <pc:sldMk cId="1618384135" sldId="258"/>
        </pc:sldMkLst>
        <pc:spChg chg="mod">
          <ac:chgData name="David Rickardsson" userId="59652ef1-7ebd-4054-90a3-80e09c7a30f4" providerId="ADAL" clId="{C46BA861-5E13-4DC1-B9F3-2A8E387B559D}" dt="2025-03-13T14:25:58.382" v="597" actId="207"/>
          <ac:spMkLst>
            <pc:docMk/>
            <pc:sldMk cId="1618384135" sldId="258"/>
            <ac:spMk id="5" creationId="{91F9D8E3-B3EC-4AFE-AA4A-E51619280EC9}"/>
          </ac:spMkLst>
        </pc:spChg>
        <pc:spChg chg="add mod">
          <ac:chgData name="David Rickardsson" userId="59652ef1-7ebd-4054-90a3-80e09c7a30f4" providerId="ADAL" clId="{C46BA861-5E13-4DC1-B9F3-2A8E387B559D}" dt="2025-03-13T14:32:28.808" v="715" actId="14100"/>
          <ac:spMkLst>
            <pc:docMk/>
            <pc:sldMk cId="1618384135" sldId="258"/>
            <ac:spMk id="6" creationId="{1CECE9FC-FB6A-5BD4-48ED-8E82A3F7F5A7}"/>
          </ac:spMkLst>
        </pc:spChg>
        <pc:spChg chg="mod">
          <ac:chgData name="David Rickardsson" userId="59652ef1-7ebd-4054-90a3-80e09c7a30f4" providerId="ADAL" clId="{C46BA861-5E13-4DC1-B9F3-2A8E387B559D}" dt="2025-03-13T14:25:25.299" v="595" actId="20577"/>
          <ac:spMkLst>
            <pc:docMk/>
            <pc:sldMk cId="1618384135" sldId="258"/>
            <ac:spMk id="7" creationId="{522828E1-6C2A-4D6D-B703-AB74D65D4449}"/>
          </ac:spMkLst>
        </pc:spChg>
        <pc:spChg chg="mod">
          <ac:chgData name="David Rickardsson" userId="59652ef1-7ebd-4054-90a3-80e09c7a30f4" providerId="ADAL" clId="{C46BA861-5E13-4DC1-B9F3-2A8E387B559D}" dt="2025-03-13T14:29:43.707" v="682" actId="255"/>
          <ac:spMkLst>
            <pc:docMk/>
            <pc:sldMk cId="1618384135" sldId="258"/>
            <ac:spMk id="9" creationId="{B31D1E5D-5181-455C-81F2-7EA6EA7C3BE7}"/>
          </ac:spMkLst>
        </pc:spChg>
        <pc:spChg chg="add del mod">
          <ac:chgData name="David Rickardsson" userId="59652ef1-7ebd-4054-90a3-80e09c7a30f4" providerId="ADAL" clId="{C46BA861-5E13-4DC1-B9F3-2A8E387B559D}" dt="2025-03-13T14:28:48.646" v="647" actId="478"/>
          <ac:spMkLst>
            <pc:docMk/>
            <pc:sldMk cId="1618384135" sldId="258"/>
            <ac:spMk id="11" creationId="{CDDD4997-2D6E-4E0C-A244-A06DC8868B6A}"/>
          </ac:spMkLst>
        </pc:spChg>
        <pc:spChg chg="del mod">
          <ac:chgData name="David Rickardsson" userId="59652ef1-7ebd-4054-90a3-80e09c7a30f4" providerId="ADAL" clId="{C46BA861-5E13-4DC1-B9F3-2A8E387B559D}" dt="2025-03-13T14:29:06.093" v="660" actId="478"/>
          <ac:spMkLst>
            <pc:docMk/>
            <pc:sldMk cId="1618384135" sldId="258"/>
            <ac:spMk id="13" creationId="{4685CC20-4B6D-45DE-9B66-93496D4C8935}"/>
          </ac:spMkLst>
        </pc:spChg>
        <pc:spChg chg="del mod">
          <ac:chgData name="David Rickardsson" userId="59652ef1-7ebd-4054-90a3-80e09c7a30f4" providerId="ADAL" clId="{C46BA861-5E13-4DC1-B9F3-2A8E387B559D}" dt="2025-03-13T14:29:15.926" v="666" actId="478"/>
          <ac:spMkLst>
            <pc:docMk/>
            <pc:sldMk cId="1618384135" sldId="258"/>
            <ac:spMk id="15" creationId="{C9FF39A1-6474-4104-9842-7457DDE53898}"/>
          </ac:spMkLst>
        </pc:spChg>
        <pc:spChg chg="mod">
          <ac:chgData name="David Rickardsson" userId="59652ef1-7ebd-4054-90a3-80e09c7a30f4" providerId="ADAL" clId="{C46BA861-5E13-4DC1-B9F3-2A8E387B559D}" dt="2025-03-13T14:33:08.317" v="724" actId="207"/>
          <ac:spMkLst>
            <pc:docMk/>
            <pc:sldMk cId="1618384135" sldId="258"/>
            <ac:spMk id="16" creationId="{44DDA309-8222-49A8-9755-098E2C22F3D9}"/>
          </ac:spMkLst>
        </pc:spChg>
        <pc:spChg chg="del mod">
          <ac:chgData name="David Rickardsson" userId="59652ef1-7ebd-4054-90a3-80e09c7a30f4" providerId="ADAL" clId="{C46BA861-5E13-4DC1-B9F3-2A8E387B559D}" dt="2025-03-13T14:29:28.910" v="675" actId="478"/>
          <ac:spMkLst>
            <pc:docMk/>
            <pc:sldMk cId="1618384135" sldId="258"/>
            <ac:spMk id="17" creationId="{45950461-21FF-430A-A82A-8206BDAE674D}"/>
          </ac:spMkLst>
        </pc:spChg>
        <pc:spChg chg="mod">
          <ac:chgData name="David Rickardsson" userId="59652ef1-7ebd-4054-90a3-80e09c7a30f4" providerId="ADAL" clId="{C46BA861-5E13-4DC1-B9F3-2A8E387B559D}" dt="2025-03-13T14:30:13.654" v="683" actId="207"/>
          <ac:spMkLst>
            <pc:docMk/>
            <pc:sldMk cId="1618384135" sldId="258"/>
            <ac:spMk id="20" creationId="{7AFB9D1C-A415-41BE-BE6F-4978FE1C9673}"/>
          </ac:spMkLst>
        </pc:spChg>
        <pc:spChg chg="mod">
          <ac:chgData name="David Rickardsson" userId="59652ef1-7ebd-4054-90a3-80e09c7a30f4" providerId="ADAL" clId="{C46BA861-5E13-4DC1-B9F3-2A8E387B559D}" dt="2025-03-13T14:33:57.578" v="728" actId="1076"/>
          <ac:spMkLst>
            <pc:docMk/>
            <pc:sldMk cId="1618384135" sldId="258"/>
            <ac:spMk id="23" creationId="{36592651-1CAE-4E4B-968E-F8ED9FCDDFAE}"/>
          </ac:spMkLst>
        </pc:spChg>
        <pc:spChg chg="mod">
          <ac:chgData name="David Rickardsson" userId="59652ef1-7ebd-4054-90a3-80e09c7a30f4" providerId="ADAL" clId="{C46BA861-5E13-4DC1-B9F3-2A8E387B559D}" dt="2025-03-13T14:32:01.739" v="710" actId="14861"/>
          <ac:spMkLst>
            <pc:docMk/>
            <pc:sldMk cId="1618384135" sldId="258"/>
            <ac:spMk id="25" creationId="{C2F8C948-0511-496D-8112-30AE35CCC803}"/>
          </ac:spMkLst>
        </pc:spChg>
        <pc:picChg chg="mod">
          <ac:chgData name="David Rickardsson" userId="59652ef1-7ebd-4054-90a3-80e09c7a30f4" providerId="ADAL" clId="{C46BA861-5E13-4DC1-B9F3-2A8E387B559D}" dt="2025-03-13T14:30:37.149" v="688" actId="1076"/>
          <ac:picMkLst>
            <pc:docMk/>
            <pc:sldMk cId="1618384135" sldId="258"/>
            <ac:picMk id="21" creationId="{5EF55752-3DAB-4F76-9D9C-180A60FA7F91}"/>
          </ac:picMkLst>
        </pc:picChg>
      </pc:sldChg>
      <pc:sldChg chg="modSp del mod modAnim">
        <pc:chgData name="David Rickardsson" userId="59652ef1-7ebd-4054-90a3-80e09c7a30f4" providerId="ADAL" clId="{C46BA861-5E13-4DC1-B9F3-2A8E387B559D}" dt="2025-03-13T14:19:08.429" v="560" actId="47"/>
        <pc:sldMkLst>
          <pc:docMk/>
          <pc:sldMk cId="128732719" sldId="259"/>
        </pc:sldMkLst>
        <pc:spChg chg="mod">
          <ac:chgData name="David Rickardsson" userId="59652ef1-7ebd-4054-90a3-80e09c7a30f4" providerId="ADAL" clId="{C46BA861-5E13-4DC1-B9F3-2A8E387B559D}" dt="2025-03-13T13:01:00.955" v="197" actId="20577"/>
          <ac:spMkLst>
            <pc:docMk/>
            <pc:sldMk cId="128732719" sldId="259"/>
            <ac:spMk id="6" creationId="{E9FC506F-3640-4BF6-9281-2AFB126D7523}"/>
          </ac:spMkLst>
        </pc:spChg>
      </pc:sldChg>
      <pc:sldChg chg="modSp del mod">
        <pc:chgData name="David Rickardsson" userId="59652ef1-7ebd-4054-90a3-80e09c7a30f4" providerId="ADAL" clId="{C46BA861-5E13-4DC1-B9F3-2A8E387B559D}" dt="2025-03-13T14:22:58.002" v="565" actId="47"/>
        <pc:sldMkLst>
          <pc:docMk/>
          <pc:sldMk cId="3914635956" sldId="260"/>
        </pc:sldMkLst>
        <pc:spChg chg="mod">
          <ac:chgData name="David Rickardsson" userId="59652ef1-7ebd-4054-90a3-80e09c7a30f4" providerId="ADAL" clId="{C46BA861-5E13-4DC1-B9F3-2A8E387B559D}" dt="2025-03-13T13:05:58.104" v="229" actId="20577"/>
          <ac:spMkLst>
            <pc:docMk/>
            <pc:sldMk cId="3914635956" sldId="260"/>
            <ac:spMk id="4" creationId="{6254D75E-4C5B-4C6D-AE1B-C9026E793BCC}"/>
          </ac:spMkLst>
        </pc:spChg>
      </pc:sldChg>
      <pc:sldChg chg="modSp mod addAnim delAnim modAnim">
        <pc:chgData name="David Rickardsson" userId="59652ef1-7ebd-4054-90a3-80e09c7a30f4" providerId="ADAL" clId="{C46BA861-5E13-4DC1-B9F3-2A8E387B559D}" dt="2025-03-13T14:23:38.226" v="568" actId="207"/>
        <pc:sldMkLst>
          <pc:docMk/>
          <pc:sldMk cId="2401786493" sldId="261"/>
        </pc:sldMkLst>
        <pc:spChg chg="mod">
          <ac:chgData name="David Rickardsson" userId="59652ef1-7ebd-4054-90a3-80e09c7a30f4" providerId="ADAL" clId="{C46BA861-5E13-4DC1-B9F3-2A8E387B559D}" dt="2025-03-13T13:10:39.346" v="298" actId="1076"/>
          <ac:spMkLst>
            <pc:docMk/>
            <pc:sldMk cId="2401786493" sldId="261"/>
            <ac:spMk id="2" creationId="{A2B0B8FA-A502-B548-E706-A12A413C386A}"/>
          </ac:spMkLst>
        </pc:spChg>
        <pc:spChg chg="mod">
          <ac:chgData name="David Rickardsson" userId="59652ef1-7ebd-4054-90a3-80e09c7a30f4" providerId="ADAL" clId="{C46BA861-5E13-4DC1-B9F3-2A8E387B559D}" dt="2025-03-13T14:23:30.293" v="567" actId="207"/>
          <ac:spMkLst>
            <pc:docMk/>
            <pc:sldMk cId="2401786493" sldId="261"/>
            <ac:spMk id="4" creationId="{790217DD-CBC3-4386-A931-B93D6F0F3643}"/>
          </ac:spMkLst>
        </pc:spChg>
        <pc:spChg chg="mod">
          <ac:chgData name="David Rickardsson" userId="59652ef1-7ebd-4054-90a3-80e09c7a30f4" providerId="ADAL" clId="{C46BA861-5E13-4DC1-B9F3-2A8E387B559D}" dt="2025-03-13T14:23:38.226" v="568" actId="207"/>
          <ac:spMkLst>
            <pc:docMk/>
            <pc:sldMk cId="2401786493" sldId="261"/>
            <ac:spMk id="5" creationId="{B7A5252B-12DC-4BF5-B38D-5D152B453294}"/>
          </ac:spMkLst>
        </pc:spChg>
        <pc:spChg chg="mod">
          <ac:chgData name="David Rickardsson" userId="59652ef1-7ebd-4054-90a3-80e09c7a30f4" providerId="ADAL" clId="{C46BA861-5E13-4DC1-B9F3-2A8E387B559D}" dt="2025-03-13T13:11:06.875" v="303" actId="1076"/>
          <ac:spMkLst>
            <pc:docMk/>
            <pc:sldMk cId="2401786493" sldId="261"/>
            <ac:spMk id="11" creationId="{2450B748-EC63-46C0-B281-A88B13FFC503}"/>
          </ac:spMkLst>
        </pc:spChg>
        <pc:graphicFrameChg chg="mod modGraphic">
          <ac:chgData name="David Rickardsson" userId="59652ef1-7ebd-4054-90a3-80e09c7a30f4" providerId="ADAL" clId="{C46BA861-5E13-4DC1-B9F3-2A8E387B559D}" dt="2025-03-13T13:22:33.081" v="504" actId="20577"/>
          <ac:graphicFrameMkLst>
            <pc:docMk/>
            <pc:sldMk cId="2401786493" sldId="261"/>
            <ac:graphicFrameMk id="7" creationId="{5ABF121F-0D98-4489-BBA2-8294A0233444}"/>
          </ac:graphicFrameMkLst>
        </pc:graphicFrameChg>
        <pc:picChg chg="mod">
          <ac:chgData name="David Rickardsson" userId="59652ef1-7ebd-4054-90a3-80e09c7a30f4" providerId="ADAL" clId="{C46BA861-5E13-4DC1-B9F3-2A8E387B559D}" dt="2025-03-13T13:10:46.508" v="301" actId="1076"/>
          <ac:picMkLst>
            <pc:docMk/>
            <pc:sldMk cId="2401786493" sldId="261"/>
            <ac:picMk id="9" creationId="{E4E73CB6-CA92-4AE8-8542-578125DFA87E}"/>
          </ac:picMkLst>
        </pc:picChg>
        <pc:picChg chg="mod">
          <ac:chgData name="David Rickardsson" userId="59652ef1-7ebd-4054-90a3-80e09c7a30f4" providerId="ADAL" clId="{C46BA861-5E13-4DC1-B9F3-2A8E387B559D}" dt="2025-03-13T13:11:06.875" v="303" actId="1076"/>
          <ac:picMkLst>
            <pc:docMk/>
            <pc:sldMk cId="2401786493" sldId="261"/>
            <ac:picMk id="10" creationId="{2D95DBB5-7DA3-4BB4-AABE-B281167A2A12}"/>
          </ac:picMkLst>
        </pc:picChg>
      </pc:sldChg>
      <pc:sldChg chg="modSp mod">
        <pc:chgData name="David Rickardsson" userId="59652ef1-7ebd-4054-90a3-80e09c7a30f4" providerId="ADAL" clId="{C46BA861-5E13-4DC1-B9F3-2A8E387B559D}" dt="2025-03-14T15:20:59.482" v="744" actId="1076"/>
        <pc:sldMkLst>
          <pc:docMk/>
          <pc:sldMk cId="3847882891" sldId="264"/>
        </pc:sldMkLst>
        <pc:spChg chg="mod">
          <ac:chgData name="David Rickardsson" userId="59652ef1-7ebd-4054-90a3-80e09c7a30f4" providerId="ADAL" clId="{C46BA861-5E13-4DC1-B9F3-2A8E387B559D}" dt="2025-03-14T15:20:59.482" v="744" actId="1076"/>
          <ac:spMkLst>
            <pc:docMk/>
            <pc:sldMk cId="3847882891" sldId="264"/>
            <ac:spMk id="2" creationId="{7BF0BB6B-0FB4-48BB-8198-86739854352D}"/>
          </ac:spMkLst>
        </pc:spChg>
      </pc:sldChg>
      <pc:sldChg chg="modSp mod">
        <pc:chgData name="David Rickardsson" userId="59652ef1-7ebd-4054-90a3-80e09c7a30f4" providerId="ADAL" clId="{C46BA861-5E13-4DC1-B9F3-2A8E387B559D}" dt="2025-03-13T14:19:26.386" v="564" actId="20577"/>
        <pc:sldMkLst>
          <pc:docMk/>
          <pc:sldMk cId="831257635" sldId="268"/>
        </pc:sldMkLst>
        <pc:spChg chg="mod">
          <ac:chgData name="David Rickardsson" userId="59652ef1-7ebd-4054-90a3-80e09c7a30f4" providerId="ADAL" clId="{C46BA861-5E13-4DC1-B9F3-2A8E387B559D}" dt="2025-03-13T14:19:26.386" v="564" actId="20577"/>
          <ac:spMkLst>
            <pc:docMk/>
            <pc:sldMk cId="831257635" sldId="268"/>
            <ac:spMk id="3" creationId="{B7F52DF7-7F1E-43D4-8E29-A7DA550313C5}"/>
          </ac:spMkLst>
        </pc:spChg>
        <pc:spChg chg="mod">
          <ac:chgData name="David Rickardsson" userId="59652ef1-7ebd-4054-90a3-80e09c7a30f4" providerId="ADAL" clId="{C46BA861-5E13-4DC1-B9F3-2A8E387B559D}" dt="2025-03-13T13:03:29.238" v="211" actId="1076"/>
          <ac:spMkLst>
            <pc:docMk/>
            <pc:sldMk cId="831257635" sldId="268"/>
            <ac:spMk id="6" creationId="{ECA14825-8390-4947-AEF6-A462478559CD}"/>
          </ac:spMkLst>
        </pc:spChg>
      </pc:sldChg>
      <pc:sldChg chg="addSp delSp modSp del mod">
        <pc:chgData name="David Rickardsson" userId="59652ef1-7ebd-4054-90a3-80e09c7a30f4" providerId="ADAL" clId="{C46BA861-5E13-4DC1-B9F3-2A8E387B559D}" dt="2025-03-13T14:16:23.787" v="552" actId="47"/>
        <pc:sldMkLst>
          <pc:docMk/>
          <pc:sldMk cId="570577657" sldId="269"/>
        </pc:sldMkLst>
        <pc:spChg chg="mod">
          <ac:chgData name="David Rickardsson" userId="59652ef1-7ebd-4054-90a3-80e09c7a30f4" providerId="ADAL" clId="{C46BA861-5E13-4DC1-B9F3-2A8E387B559D}" dt="2025-03-13T12:55:47.330" v="83" actId="20577"/>
          <ac:spMkLst>
            <pc:docMk/>
            <pc:sldMk cId="570577657" sldId="269"/>
            <ac:spMk id="5" creationId="{C21342AA-6AAE-4F69-9A48-87042C39B4CA}"/>
          </ac:spMkLst>
        </pc:spChg>
        <pc:picChg chg="add del mod">
          <ac:chgData name="David Rickardsson" userId="59652ef1-7ebd-4054-90a3-80e09c7a30f4" providerId="ADAL" clId="{C46BA861-5E13-4DC1-B9F3-2A8E387B559D}" dt="2025-03-13T13:36:50.743" v="550" actId="478"/>
          <ac:picMkLst>
            <pc:docMk/>
            <pc:sldMk cId="570577657" sldId="269"/>
            <ac:picMk id="3" creationId="{48276CE6-0961-6DEB-08DF-36DC08B3AB42}"/>
          </ac:picMkLst>
        </pc:picChg>
        <pc:picChg chg="add mod">
          <ac:chgData name="David Rickardsson" userId="59652ef1-7ebd-4054-90a3-80e09c7a30f4" providerId="ADAL" clId="{C46BA861-5E13-4DC1-B9F3-2A8E387B559D}" dt="2025-03-13T13:36:51.088" v="551"/>
          <ac:picMkLst>
            <pc:docMk/>
            <pc:sldMk cId="570577657" sldId="269"/>
            <ac:picMk id="4" creationId="{7EB5BBCA-42E5-BFB3-636D-65A853C40842}"/>
          </ac:picMkLst>
        </pc:picChg>
        <pc:picChg chg="del mod">
          <ac:chgData name="David Rickardsson" userId="59652ef1-7ebd-4054-90a3-80e09c7a30f4" providerId="ADAL" clId="{C46BA861-5E13-4DC1-B9F3-2A8E387B559D}" dt="2025-03-13T13:04:08.194" v="221" actId="478"/>
          <ac:picMkLst>
            <pc:docMk/>
            <pc:sldMk cId="570577657" sldId="269"/>
            <ac:picMk id="4" creationId="{DF957CE5-0CBD-4EBC-BBC0-E8A59EFA98F1}"/>
          </ac:picMkLst>
        </pc:picChg>
      </pc:sldChg>
      <pc:sldChg chg="addSp delSp modSp mod">
        <pc:chgData name="David Rickardsson" userId="59652ef1-7ebd-4054-90a3-80e09c7a30f4" providerId="ADAL" clId="{C46BA861-5E13-4DC1-B9F3-2A8E387B559D}" dt="2025-03-14T15:20:24.358" v="741" actId="207"/>
        <pc:sldMkLst>
          <pc:docMk/>
          <pc:sldMk cId="2323575749" sldId="270"/>
        </pc:sldMkLst>
        <pc:spChg chg="mod">
          <ac:chgData name="David Rickardsson" userId="59652ef1-7ebd-4054-90a3-80e09c7a30f4" providerId="ADAL" clId="{C46BA861-5E13-4DC1-B9F3-2A8E387B559D}" dt="2025-03-14T15:20:24.358" v="741" actId="207"/>
          <ac:spMkLst>
            <pc:docMk/>
            <pc:sldMk cId="2323575749" sldId="270"/>
            <ac:spMk id="2" creationId="{8C383600-2070-4F8E-AB45-60111738CEC4}"/>
          </ac:spMkLst>
        </pc:spChg>
        <pc:spChg chg="add del mod">
          <ac:chgData name="David Rickardsson" userId="59652ef1-7ebd-4054-90a3-80e09c7a30f4" providerId="ADAL" clId="{C46BA861-5E13-4DC1-B9F3-2A8E387B559D}" dt="2025-03-13T13:19:53.156" v="472" actId="478"/>
          <ac:spMkLst>
            <pc:docMk/>
            <pc:sldMk cId="2323575749" sldId="270"/>
            <ac:spMk id="3" creationId="{2815B587-FF7B-28FD-30C8-BF5E7D415366}"/>
          </ac:spMkLst>
        </pc:spChg>
        <pc:spChg chg="mod">
          <ac:chgData name="David Rickardsson" userId="59652ef1-7ebd-4054-90a3-80e09c7a30f4" providerId="ADAL" clId="{C46BA861-5E13-4DC1-B9F3-2A8E387B559D}" dt="2025-03-14T15:20:03.806" v="736" actId="1076"/>
          <ac:spMkLst>
            <pc:docMk/>
            <pc:sldMk cId="2323575749" sldId="270"/>
            <ac:spMk id="4" creationId="{BC286747-44FD-4B8F-A467-8587CF37DE7E}"/>
          </ac:spMkLst>
        </pc:spChg>
        <pc:picChg chg="add mod">
          <ac:chgData name="David Rickardsson" userId="59652ef1-7ebd-4054-90a3-80e09c7a30f4" providerId="ADAL" clId="{C46BA861-5E13-4DC1-B9F3-2A8E387B559D}" dt="2025-03-13T13:21:19.196" v="487" actId="1076"/>
          <ac:picMkLst>
            <pc:docMk/>
            <pc:sldMk cId="2323575749" sldId="270"/>
            <ac:picMk id="6" creationId="{8C2ED8C8-FDF4-A2C6-5143-24122CEFC7AB}"/>
          </ac:picMkLst>
        </pc:picChg>
        <pc:picChg chg="add mod">
          <ac:chgData name="David Rickardsson" userId="59652ef1-7ebd-4054-90a3-80e09c7a30f4" providerId="ADAL" clId="{C46BA861-5E13-4DC1-B9F3-2A8E387B559D}" dt="2025-03-13T13:21:20.576" v="488" actId="1076"/>
          <ac:picMkLst>
            <pc:docMk/>
            <pc:sldMk cId="2323575749" sldId="270"/>
            <ac:picMk id="8" creationId="{75D1290E-6767-D6E5-2B8E-04B7584A196D}"/>
          </ac:picMkLst>
        </pc:picChg>
      </pc:sldChg>
      <pc:sldChg chg="new del">
        <pc:chgData name="David Rickardsson" userId="59652ef1-7ebd-4054-90a3-80e09c7a30f4" providerId="ADAL" clId="{C46BA861-5E13-4DC1-B9F3-2A8E387B559D}" dt="2025-03-13T14:19:05.423" v="559" actId="47"/>
        <pc:sldMkLst>
          <pc:docMk/>
          <pc:sldMk cId="4191524568" sldId="282"/>
        </pc:sldMkLst>
      </pc:sldChg>
      <pc:sldChg chg="addSp modSp new mod">
        <pc:chgData name="David Rickardsson" userId="59652ef1-7ebd-4054-90a3-80e09c7a30f4" providerId="ADAL" clId="{C46BA861-5E13-4DC1-B9F3-2A8E387B559D}" dt="2025-03-14T15:25:35.277" v="802" actId="1076"/>
        <pc:sldMkLst>
          <pc:docMk/>
          <pc:sldMk cId="1948570027" sldId="283"/>
        </pc:sldMkLst>
        <pc:spChg chg="add mod">
          <ac:chgData name="David Rickardsson" userId="59652ef1-7ebd-4054-90a3-80e09c7a30f4" providerId="ADAL" clId="{C46BA861-5E13-4DC1-B9F3-2A8E387B559D}" dt="2025-03-14T15:25:03.562" v="801" actId="1076"/>
          <ac:spMkLst>
            <pc:docMk/>
            <pc:sldMk cId="1948570027" sldId="283"/>
            <ac:spMk id="3" creationId="{3818F3FC-619F-BBB8-C4A4-C0CA64786D54}"/>
          </ac:spMkLst>
        </pc:spChg>
        <pc:spChg chg="add mod">
          <ac:chgData name="David Rickardsson" userId="59652ef1-7ebd-4054-90a3-80e09c7a30f4" providerId="ADAL" clId="{C46BA861-5E13-4DC1-B9F3-2A8E387B559D}" dt="2025-03-14T15:23:36.312" v="794" actId="1076"/>
          <ac:spMkLst>
            <pc:docMk/>
            <pc:sldMk cId="1948570027" sldId="283"/>
            <ac:spMk id="5" creationId="{48079EAC-1834-326C-F56A-2E30C431D4C8}"/>
          </ac:spMkLst>
        </pc:spChg>
        <pc:spChg chg="add mod">
          <ac:chgData name="David Rickardsson" userId="59652ef1-7ebd-4054-90a3-80e09c7a30f4" providerId="ADAL" clId="{C46BA861-5E13-4DC1-B9F3-2A8E387B559D}" dt="2025-03-14T15:23:49.863" v="795" actId="1076"/>
          <ac:spMkLst>
            <pc:docMk/>
            <pc:sldMk cId="1948570027" sldId="283"/>
            <ac:spMk id="7" creationId="{BCAD415E-8495-4E66-109A-7BDA210065D7}"/>
          </ac:spMkLst>
        </pc:spChg>
        <pc:spChg chg="add mod">
          <ac:chgData name="David Rickardsson" userId="59652ef1-7ebd-4054-90a3-80e09c7a30f4" providerId="ADAL" clId="{C46BA861-5E13-4DC1-B9F3-2A8E387B559D}" dt="2025-03-14T15:25:35.277" v="802" actId="1076"/>
          <ac:spMkLst>
            <pc:docMk/>
            <pc:sldMk cId="1948570027" sldId="283"/>
            <ac:spMk id="9" creationId="{784B58BA-455D-E13E-32F6-890905CCA8CD}"/>
          </ac:spMkLst>
        </pc:spChg>
      </pc:sldChg>
    </pc:docChg>
  </pc:docChgLst>
  <pc:docChgLst>
    <pc:chgData name="David Rickardsson" userId="59652ef1-7ebd-4054-90a3-80e09c7a30f4" providerId="ADAL" clId="{7E1916F6-5C49-46FC-B2BD-325AE6B53CEB}"/>
    <pc:docChg chg="modSld">
      <pc:chgData name="David Rickardsson" userId="59652ef1-7ebd-4054-90a3-80e09c7a30f4" providerId="ADAL" clId="{7E1916F6-5C49-46FC-B2BD-325AE6B53CEB}" dt="2024-11-14T15:58:37.117" v="52" actId="6549"/>
      <pc:docMkLst>
        <pc:docMk/>
      </pc:docMkLst>
      <pc:sldChg chg="modSp mod">
        <pc:chgData name="David Rickardsson" userId="59652ef1-7ebd-4054-90a3-80e09c7a30f4" providerId="ADAL" clId="{7E1916F6-5C49-46FC-B2BD-325AE6B53CEB}" dt="2024-11-14T15:56:12.570" v="1" actId="20577"/>
        <pc:sldMkLst>
          <pc:docMk/>
          <pc:sldMk cId="2873253878" sldId="256"/>
        </pc:sldMkLst>
      </pc:sldChg>
      <pc:sldChg chg="modSp">
        <pc:chgData name="David Rickardsson" userId="59652ef1-7ebd-4054-90a3-80e09c7a30f4" providerId="ADAL" clId="{7E1916F6-5C49-46FC-B2BD-325AE6B53CEB}" dt="2024-11-14T15:57:53.823" v="50" actId="20577"/>
        <pc:sldMkLst>
          <pc:docMk/>
          <pc:sldMk cId="128732719" sldId="259"/>
        </pc:sldMkLst>
      </pc:sldChg>
      <pc:sldChg chg="modSp mod">
        <pc:chgData name="David Rickardsson" userId="59652ef1-7ebd-4054-90a3-80e09c7a30f4" providerId="ADAL" clId="{7E1916F6-5C49-46FC-B2BD-325AE6B53CEB}" dt="2024-11-14T15:58:37.117" v="52" actId="6549"/>
        <pc:sldMkLst>
          <pc:docMk/>
          <pc:sldMk cId="831257635" sldId="268"/>
        </pc:sldMkLst>
      </pc:sldChg>
      <pc:sldChg chg="modSp mod">
        <pc:chgData name="David Rickardsson" userId="59652ef1-7ebd-4054-90a3-80e09c7a30f4" providerId="ADAL" clId="{7E1916F6-5C49-46FC-B2BD-325AE6B53CEB}" dt="2024-11-14T15:56:47.453" v="31" actId="6549"/>
        <pc:sldMkLst>
          <pc:docMk/>
          <pc:sldMk cId="570577657" sldId="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F8AC68-2D33-4B12-B7FA-0012E64E7AFC}" type="datetimeFigureOut">
              <a:rPr lang="sv-SE" smtClean="0"/>
              <a:t>2025-03-14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3FFD5E-829F-41B3-855C-A5C6952B0159}" type="slidenum">
              <a:rPr lang="sv-SE" smtClean="0"/>
              <a:t>‹#›</a:t>
            </a:fld>
            <a:endParaRPr lang="sv-SE"/>
          </a:p>
        </p:txBody>
      </p:sp>
    </p:spTree>
    <p:extLst>
      <p:ext uri="{BB962C8B-B14F-4D97-AF65-F5344CB8AC3E}">
        <p14:creationId xmlns:p14="http://schemas.microsoft.com/office/powerpoint/2010/main" val="2085105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DECFF9-1AB9-4FA3-84D3-76C187D7AAD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89ED9AB6-339A-471C-B8D8-59894E72F2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D5DACA2-580F-4F4C-B5CA-75F7434B0A60}"/>
              </a:ext>
            </a:extLst>
          </p:cNvPr>
          <p:cNvSpPr>
            <a:spLocks noGrp="1"/>
          </p:cNvSpPr>
          <p:nvPr>
            <p:ph type="dt" sz="half" idx="10"/>
          </p:nvPr>
        </p:nvSpPr>
        <p:spPr/>
        <p:txBody>
          <a:bodyPr/>
          <a:lstStyle/>
          <a:p>
            <a:fld id="{C1C313E9-126F-4C1E-AF58-B6BF33C00E77}" type="datetimeFigureOut">
              <a:rPr lang="sv-SE" smtClean="0"/>
              <a:t>2025-03-14</a:t>
            </a:fld>
            <a:endParaRPr lang="sv-SE"/>
          </a:p>
        </p:txBody>
      </p:sp>
      <p:sp>
        <p:nvSpPr>
          <p:cNvPr id="5" name="Platshållare för sidfot 4">
            <a:extLst>
              <a:ext uri="{FF2B5EF4-FFF2-40B4-BE49-F238E27FC236}">
                <a16:creationId xmlns:a16="http://schemas.microsoft.com/office/drawing/2014/main" id="{41BA226A-1022-408A-9B59-F757E5EF041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D0FE982-E759-48B4-929E-C3EF1F080697}"/>
              </a:ext>
            </a:extLst>
          </p:cNvPr>
          <p:cNvSpPr>
            <a:spLocks noGrp="1"/>
          </p:cNvSpPr>
          <p:nvPr>
            <p:ph type="sldNum" sz="quarter" idx="12"/>
          </p:nvPr>
        </p:nvSpPr>
        <p:spPr/>
        <p:txBody>
          <a:bodyPr/>
          <a:lstStyle/>
          <a:p>
            <a:fld id="{E118C6E8-D097-42B5-8A70-984B8CCE6D1A}" type="slidenum">
              <a:rPr lang="sv-SE" smtClean="0"/>
              <a:t>‹#›</a:t>
            </a:fld>
            <a:endParaRPr lang="sv-SE"/>
          </a:p>
        </p:txBody>
      </p:sp>
    </p:spTree>
    <p:extLst>
      <p:ext uri="{BB962C8B-B14F-4D97-AF65-F5344CB8AC3E}">
        <p14:creationId xmlns:p14="http://schemas.microsoft.com/office/powerpoint/2010/main" val="2774070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F26359-16FB-46F7-B9CD-C89851FCAE7B}"/>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CE8EB1E-A801-4344-841D-0E54F56D53AA}"/>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7A8BD08-196E-415D-AF3F-436E03C1EC6F}"/>
              </a:ext>
            </a:extLst>
          </p:cNvPr>
          <p:cNvSpPr>
            <a:spLocks noGrp="1"/>
          </p:cNvSpPr>
          <p:nvPr>
            <p:ph type="dt" sz="half" idx="10"/>
          </p:nvPr>
        </p:nvSpPr>
        <p:spPr/>
        <p:txBody>
          <a:bodyPr/>
          <a:lstStyle/>
          <a:p>
            <a:fld id="{C1C313E9-126F-4C1E-AF58-B6BF33C00E77}" type="datetimeFigureOut">
              <a:rPr lang="sv-SE" smtClean="0"/>
              <a:t>2025-03-14</a:t>
            </a:fld>
            <a:endParaRPr lang="sv-SE"/>
          </a:p>
        </p:txBody>
      </p:sp>
      <p:sp>
        <p:nvSpPr>
          <p:cNvPr id="5" name="Platshållare för sidfot 4">
            <a:extLst>
              <a:ext uri="{FF2B5EF4-FFF2-40B4-BE49-F238E27FC236}">
                <a16:creationId xmlns:a16="http://schemas.microsoft.com/office/drawing/2014/main" id="{A495D515-B64E-4E96-AF05-ACD03920089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389D626-A129-477A-A438-08AC048A3561}"/>
              </a:ext>
            </a:extLst>
          </p:cNvPr>
          <p:cNvSpPr>
            <a:spLocks noGrp="1"/>
          </p:cNvSpPr>
          <p:nvPr>
            <p:ph type="sldNum" sz="quarter" idx="12"/>
          </p:nvPr>
        </p:nvSpPr>
        <p:spPr/>
        <p:txBody>
          <a:bodyPr/>
          <a:lstStyle/>
          <a:p>
            <a:fld id="{E118C6E8-D097-42B5-8A70-984B8CCE6D1A}" type="slidenum">
              <a:rPr lang="sv-SE" smtClean="0"/>
              <a:t>‹#›</a:t>
            </a:fld>
            <a:endParaRPr lang="sv-SE"/>
          </a:p>
        </p:txBody>
      </p:sp>
    </p:spTree>
    <p:extLst>
      <p:ext uri="{BB962C8B-B14F-4D97-AF65-F5344CB8AC3E}">
        <p14:creationId xmlns:p14="http://schemas.microsoft.com/office/powerpoint/2010/main" val="1706055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969BE039-A015-4DE2-B380-EB145B9B51D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0E2AB1B-30A0-47E1-BFBB-F0C99B470FC3}"/>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75346EF-F7C2-4809-8A64-391D8AFC4C88}"/>
              </a:ext>
            </a:extLst>
          </p:cNvPr>
          <p:cNvSpPr>
            <a:spLocks noGrp="1"/>
          </p:cNvSpPr>
          <p:nvPr>
            <p:ph type="dt" sz="half" idx="10"/>
          </p:nvPr>
        </p:nvSpPr>
        <p:spPr/>
        <p:txBody>
          <a:bodyPr/>
          <a:lstStyle/>
          <a:p>
            <a:fld id="{C1C313E9-126F-4C1E-AF58-B6BF33C00E77}" type="datetimeFigureOut">
              <a:rPr lang="sv-SE" smtClean="0"/>
              <a:t>2025-03-14</a:t>
            </a:fld>
            <a:endParaRPr lang="sv-SE"/>
          </a:p>
        </p:txBody>
      </p:sp>
      <p:sp>
        <p:nvSpPr>
          <p:cNvPr id="5" name="Platshållare för sidfot 4">
            <a:extLst>
              <a:ext uri="{FF2B5EF4-FFF2-40B4-BE49-F238E27FC236}">
                <a16:creationId xmlns:a16="http://schemas.microsoft.com/office/drawing/2014/main" id="{D6F12035-9D3E-4541-9F54-0DADBDF623F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C54FA66-4F46-493C-9045-9EDC877DD230}"/>
              </a:ext>
            </a:extLst>
          </p:cNvPr>
          <p:cNvSpPr>
            <a:spLocks noGrp="1"/>
          </p:cNvSpPr>
          <p:nvPr>
            <p:ph type="sldNum" sz="quarter" idx="12"/>
          </p:nvPr>
        </p:nvSpPr>
        <p:spPr/>
        <p:txBody>
          <a:bodyPr/>
          <a:lstStyle/>
          <a:p>
            <a:fld id="{E118C6E8-D097-42B5-8A70-984B8CCE6D1A}" type="slidenum">
              <a:rPr lang="sv-SE" smtClean="0"/>
              <a:t>‹#›</a:t>
            </a:fld>
            <a:endParaRPr lang="sv-SE"/>
          </a:p>
        </p:txBody>
      </p:sp>
    </p:spTree>
    <p:extLst>
      <p:ext uri="{BB962C8B-B14F-4D97-AF65-F5344CB8AC3E}">
        <p14:creationId xmlns:p14="http://schemas.microsoft.com/office/powerpoint/2010/main" val="1997004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F2556F-2AA3-4693-848E-C88E88B5BF1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0B656E9-86B7-4ED3-BEFD-31A9BCBAE3E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50618AD-6E77-4BBB-9CF3-F5DCE1CDC689}"/>
              </a:ext>
            </a:extLst>
          </p:cNvPr>
          <p:cNvSpPr>
            <a:spLocks noGrp="1"/>
          </p:cNvSpPr>
          <p:nvPr>
            <p:ph type="dt" sz="half" idx="10"/>
          </p:nvPr>
        </p:nvSpPr>
        <p:spPr/>
        <p:txBody>
          <a:bodyPr/>
          <a:lstStyle/>
          <a:p>
            <a:fld id="{C1C313E9-126F-4C1E-AF58-B6BF33C00E77}" type="datetimeFigureOut">
              <a:rPr lang="sv-SE" smtClean="0"/>
              <a:t>2025-03-14</a:t>
            </a:fld>
            <a:endParaRPr lang="sv-SE"/>
          </a:p>
        </p:txBody>
      </p:sp>
      <p:sp>
        <p:nvSpPr>
          <p:cNvPr id="5" name="Platshållare för sidfot 4">
            <a:extLst>
              <a:ext uri="{FF2B5EF4-FFF2-40B4-BE49-F238E27FC236}">
                <a16:creationId xmlns:a16="http://schemas.microsoft.com/office/drawing/2014/main" id="{3731276E-03CA-49B5-83CF-7CB4604A2CE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84AEC4F-075D-43D4-B68F-17907F87CD96}"/>
              </a:ext>
            </a:extLst>
          </p:cNvPr>
          <p:cNvSpPr>
            <a:spLocks noGrp="1"/>
          </p:cNvSpPr>
          <p:nvPr>
            <p:ph type="sldNum" sz="quarter" idx="12"/>
          </p:nvPr>
        </p:nvSpPr>
        <p:spPr/>
        <p:txBody>
          <a:bodyPr/>
          <a:lstStyle/>
          <a:p>
            <a:fld id="{E118C6E8-D097-42B5-8A70-984B8CCE6D1A}" type="slidenum">
              <a:rPr lang="sv-SE" smtClean="0"/>
              <a:t>‹#›</a:t>
            </a:fld>
            <a:endParaRPr lang="sv-SE"/>
          </a:p>
        </p:txBody>
      </p:sp>
    </p:spTree>
    <p:extLst>
      <p:ext uri="{BB962C8B-B14F-4D97-AF65-F5344CB8AC3E}">
        <p14:creationId xmlns:p14="http://schemas.microsoft.com/office/powerpoint/2010/main" val="4187902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B94070-1657-4840-863F-6D1489B01346}"/>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560CB59-6264-490F-B81C-F6F89CDC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04718B2-3322-4FBD-AAF1-26AAB7501317}"/>
              </a:ext>
            </a:extLst>
          </p:cNvPr>
          <p:cNvSpPr>
            <a:spLocks noGrp="1"/>
          </p:cNvSpPr>
          <p:nvPr>
            <p:ph type="dt" sz="half" idx="10"/>
          </p:nvPr>
        </p:nvSpPr>
        <p:spPr/>
        <p:txBody>
          <a:bodyPr/>
          <a:lstStyle/>
          <a:p>
            <a:fld id="{C1C313E9-126F-4C1E-AF58-B6BF33C00E77}" type="datetimeFigureOut">
              <a:rPr lang="sv-SE" smtClean="0"/>
              <a:t>2025-03-14</a:t>
            </a:fld>
            <a:endParaRPr lang="sv-SE"/>
          </a:p>
        </p:txBody>
      </p:sp>
      <p:sp>
        <p:nvSpPr>
          <p:cNvPr id="5" name="Platshållare för sidfot 4">
            <a:extLst>
              <a:ext uri="{FF2B5EF4-FFF2-40B4-BE49-F238E27FC236}">
                <a16:creationId xmlns:a16="http://schemas.microsoft.com/office/drawing/2014/main" id="{81F95004-AEAB-4A7D-9E32-8E92E587F8B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934F788-DC06-41E2-962A-301EDD2EB04D}"/>
              </a:ext>
            </a:extLst>
          </p:cNvPr>
          <p:cNvSpPr>
            <a:spLocks noGrp="1"/>
          </p:cNvSpPr>
          <p:nvPr>
            <p:ph type="sldNum" sz="quarter" idx="12"/>
          </p:nvPr>
        </p:nvSpPr>
        <p:spPr/>
        <p:txBody>
          <a:bodyPr/>
          <a:lstStyle/>
          <a:p>
            <a:fld id="{E118C6E8-D097-42B5-8A70-984B8CCE6D1A}" type="slidenum">
              <a:rPr lang="sv-SE" smtClean="0"/>
              <a:t>‹#›</a:t>
            </a:fld>
            <a:endParaRPr lang="sv-SE"/>
          </a:p>
        </p:txBody>
      </p:sp>
    </p:spTree>
    <p:extLst>
      <p:ext uri="{BB962C8B-B14F-4D97-AF65-F5344CB8AC3E}">
        <p14:creationId xmlns:p14="http://schemas.microsoft.com/office/powerpoint/2010/main" val="3553725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A2EB61-5BFB-47AF-B59E-90E163E8DC2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1912AAF-AFD2-4368-A0B5-78C32FFBA788}"/>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867125D-738C-4F98-94DB-9073DD7768B0}"/>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8E3B2F99-0643-4286-8A10-AA7BA865B7DA}"/>
              </a:ext>
            </a:extLst>
          </p:cNvPr>
          <p:cNvSpPr>
            <a:spLocks noGrp="1"/>
          </p:cNvSpPr>
          <p:nvPr>
            <p:ph type="dt" sz="half" idx="10"/>
          </p:nvPr>
        </p:nvSpPr>
        <p:spPr/>
        <p:txBody>
          <a:bodyPr/>
          <a:lstStyle/>
          <a:p>
            <a:fld id="{C1C313E9-126F-4C1E-AF58-B6BF33C00E77}" type="datetimeFigureOut">
              <a:rPr lang="sv-SE" smtClean="0"/>
              <a:t>2025-03-14</a:t>
            </a:fld>
            <a:endParaRPr lang="sv-SE"/>
          </a:p>
        </p:txBody>
      </p:sp>
      <p:sp>
        <p:nvSpPr>
          <p:cNvPr id="6" name="Platshållare för sidfot 5">
            <a:extLst>
              <a:ext uri="{FF2B5EF4-FFF2-40B4-BE49-F238E27FC236}">
                <a16:creationId xmlns:a16="http://schemas.microsoft.com/office/drawing/2014/main" id="{EC60A6E2-CA00-4B7D-BBD4-B7ABB32F606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F208E9B-76ED-4B1C-B2EB-224F293C0597}"/>
              </a:ext>
            </a:extLst>
          </p:cNvPr>
          <p:cNvSpPr>
            <a:spLocks noGrp="1"/>
          </p:cNvSpPr>
          <p:nvPr>
            <p:ph type="sldNum" sz="quarter" idx="12"/>
          </p:nvPr>
        </p:nvSpPr>
        <p:spPr/>
        <p:txBody>
          <a:bodyPr/>
          <a:lstStyle/>
          <a:p>
            <a:fld id="{E118C6E8-D097-42B5-8A70-984B8CCE6D1A}" type="slidenum">
              <a:rPr lang="sv-SE" smtClean="0"/>
              <a:t>‹#›</a:t>
            </a:fld>
            <a:endParaRPr lang="sv-SE"/>
          </a:p>
        </p:txBody>
      </p:sp>
    </p:spTree>
    <p:extLst>
      <p:ext uri="{BB962C8B-B14F-4D97-AF65-F5344CB8AC3E}">
        <p14:creationId xmlns:p14="http://schemas.microsoft.com/office/powerpoint/2010/main" val="702530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94F5C5-61B0-4555-AD95-3AC65872E179}"/>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6836CBA-458A-4E60-8771-0B223C2D1E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9ABF5263-7B8F-4861-8E89-2E68EB6F96DD}"/>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E1FC0FC-F1FA-45B1-9460-B4747B7440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301A9190-92A4-4AFC-BA92-0A508C8AA7F9}"/>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BACB675F-34A8-4E03-AA50-772146D6335D}"/>
              </a:ext>
            </a:extLst>
          </p:cNvPr>
          <p:cNvSpPr>
            <a:spLocks noGrp="1"/>
          </p:cNvSpPr>
          <p:nvPr>
            <p:ph type="dt" sz="half" idx="10"/>
          </p:nvPr>
        </p:nvSpPr>
        <p:spPr/>
        <p:txBody>
          <a:bodyPr/>
          <a:lstStyle/>
          <a:p>
            <a:fld id="{C1C313E9-126F-4C1E-AF58-B6BF33C00E77}" type="datetimeFigureOut">
              <a:rPr lang="sv-SE" smtClean="0"/>
              <a:t>2025-03-14</a:t>
            </a:fld>
            <a:endParaRPr lang="sv-SE"/>
          </a:p>
        </p:txBody>
      </p:sp>
      <p:sp>
        <p:nvSpPr>
          <p:cNvPr id="8" name="Platshållare för sidfot 7">
            <a:extLst>
              <a:ext uri="{FF2B5EF4-FFF2-40B4-BE49-F238E27FC236}">
                <a16:creationId xmlns:a16="http://schemas.microsoft.com/office/drawing/2014/main" id="{EE0AC4F2-A932-4ACC-BEC0-29A2C9555F68}"/>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77845D2B-D981-4592-9B28-3F11A882C31C}"/>
              </a:ext>
            </a:extLst>
          </p:cNvPr>
          <p:cNvSpPr>
            <a:spLocks noGrp="1"/>
          </p:cNvSpPr>
          <p:nvPr>
            <p:ph type="sldNum" sz="quarter" idx="12"/>
          </p:nvPr>
        </p:nvSpPr>
        <p:spPr/>
        <p:txBody>
          <a:bodyPr/>
          <a:lstStyle/>
          <a:p>
            <a:fld id="{E118C6E8-D097-42B5-8A70-984B8CCE6D1A}" type="slidenum">
              <a:rPr lang="sv-SE" smtClean="0"/>
              <a:t>‹#›</a:t>
            </a:fld>
            <a:endParaRPr lang="sv-SE"/>
          </a:p>
        </p:txBody>
      </p:sp>
    </p:spTree>
    <p:extLst>
      <p:ext uri="{BB962C8B-B14F-4D97-AF65-F5344CB8AC3E}">
        <p14:creationId xmlns:p14="http://schemas.microsoft.com/office/powerpoint/2010/main" val="2223004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41CC2B-76C3-4079-A4EE-4E32655722B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48D102E-1B59-4EE8-B45C-9E9DCF09C9DD}"/>
              </a:ext>
            </a:extLst>
          </p:cNvPr>
          <p:cNvSpPr>
            <a:spLocks noGrp="1"/>
          </p:cNvSpPr>
          <p:nvPr>
            <p:ph type="dt" sz="half" idx="10"/>
          </p:nvPr>
        </p:nvSpPr>
        <p:spPr/>
        <p:txBody>
          <a:bodyPr/>
          <a:lstStyle/>
          <a:p>
            <a:fld id="{C1C313E9-126F-4C1E-AF58-B6BF33C00E77}" type="datetimeFigureOut">
              <a:rPr lang="sv-SE" smtClean="0"/>
              <a:t>2025-03-14</a:t>
            </a:fld>
            <a:endParaRPr lang="sv-SE"/>
          </a:p>
        </p:txBody>
      </p:sp>
      <p:sp>
        <p:nvSpPr>
          <p:cNvPr id="4" name="Platshållare för sidfot 3">
            <a:extLst>
              <a:ext uri="{FF2B5EF4-FFF2-40B4-BE49-F238E27FC236}">
                <a16:creationId xmlns:a16="http://schemas.microsoft.com/office/drawing/2014/main" id="{85911276-7BB8-46D5-987A-CCD48155606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DD952D78-6247-4347-B31A-66425FEED67B}"/>
              </a:ext>
            </a:extLst>
          </p:cNvPr>
          <p:cNvSpPr>
            <a:spLocks noGrp="1"/>
          </p:cNvSpPr>
          <p:nvPr>
            <p:ph type="sldNum" sz="quarter" idx="12"/>
          </p:nvPr>
        </p:nvSpPr>
        <p:spPr/>
        <p:txBody>
          <a:bodyPr/>
          <a:lstStyle/>
          <a:p>
            <a:fld id="{E118C6E8-D097-42B5-8A70-984B8CCE6D1A}" type="slidenum">
              <a:rPr lang="sv-SE" smtClean="0"/>
              <a:t>‹#›</a:t>
            </a:fld>
            <a:endParaRPr lang="sv-SE"/>
          </a:p>
        </p:txBody>
      </p:sp>
    </p:spTree>
    <p:extLst>
      <p:ext uri="{BB962C8B-B14F-4D97-AF65-F5344CB8AC3E}">
        <p14:creationId xmlns:p14="http://schemas.microsoft.com/office/powerpoint/2010/main" val="2821810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CAD3FCE-ACC5-4196-8DEB-93C72E3FB6DC}"/>
              </a:ext>
            </a:extLst>
          </p:cNvPr>
          <p:cNvSpPr>
            <a:spLocks noGrp="1"/>
          </p:cNvSpPr>
          <p:nvPr>
            <p:ph type="dt" sz="half" idx="10"/>
          </p:nvPr>
        </p:nvSpPr>
        <p:spPr/>
        <p:txBody>
          <a:bodyPr/>
          <a:lstStyle/>
          <a:p>
            <a:fld id="{C1C313E9-126F-4C1E-AF58-B6BF33C00E77}" type="datetimeFigureOut">
              <a:rPr lang="sv-SE" smtClean="0"/>
              <a:t>2025-03-14</a:t>
            </a:fld>
            <a:endParaRPr lang="sv-SE"/>
          </a:p>
        </p:txBody>
      </p:sp>
      <p:sp>
        <p:nvSpPr>
          <p:cNvPr id="3" name="Platshållare för sidfot 2">
            <a:extLst>
              <a:ext uri="{FF2B5EF4-FFF2-40B4-BE49-F238E27FC236}">
                <a16:creationId xmlns:a16="http://schemas.microsoft.com/office/drawing/2014/main" id="{E5AE758E-708A-4B41-87A6-B4A2004C1BAE}"/>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C9D86BD6-077A-42F7-9A96-BD0916ACBDA5}"/>
              </a:ext>
            </a:extLst>
          </p:cNvPr>
          <p:cNvSpPr>
            <a:spLocks noGrp="1"/>
          </p:cNvSpPr>
          <p:nvPr>
            <p:ph type="sldNum" sz="quarter" idx="12"/>
          </p:nvPr>
        </p:nvSpPr>
        <p:spPr/>
        <p:txBody>
          <a:bodyPr/>
          <a:lstStyle/>
          <a:p>
            <a:fld id="{E118C6E8-D097-42B5-8A70-984B8CCE6D1A}" type="slidenum">
              <a:rPr lang="sv-SE" smtClean="0"/>
              <a:t>‹#›</a:t>
            </a:fld>
            <a:endParaRPr lang="sv-SE"/>
          </a:p>
        </p:txBody>
      </p:sp>
    </p:spTree>
    <p:extLst>
      <p:ext uri="{BB962C8B-B14F-4D97-AF65-F5344CB8AC3E}">
        <p14:creationId xmlns:p14="http://schemas.microsoft.com/office/powerpoint/2010/main" val="3344475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B53DD0-7A2D-4EA2-8D16-4EB33D11183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B6C0B2F-4D6E-430C-B838-472A0F354D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AA4DEEBD-0865-44D1-ACAC-7284375996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19E8A2B-8EFD-40D2-AEC2-299345215A77}"/>
              </a:ext>
            </a:extLst>
          </p:cNvPr>
          <p:cNvSpPr>
            <a:spLocks noGrp="1"/>
          </p:cNvSpPr>
          <p:nvPr>
            <p:ph type="dt" sz="half" idx="10"/>
          </p:nvPr>
        </p:nvSpPr>
        <p:spPr/>
        <p:txBody>
          <a:bodyPr/>
          <a:lstStyle/>
          <a:p>
            <a:fld id="{C1C313E9-126F-4C1E-AF58-B6BF33C00E77}" type="datetimeFigureOut">
              <a:rPr lang="sv-SE" smtClean="0"/>
              <a:t>2025-03-14</a:t>
            </a:fld>
            <a:endParaRPr lang="sv-SE"/>
          </a:p>
        </p:txBody>
      </p:sp>
      <p:sp>
        <p:nvSpPr>
          <p:cNvPr id="6" name="Platshållare för sidfot 5">
            <a:extLst>
              <a:ext uri="{FF2B5EF4-FFF2-40B4-BE49-F238E27FC236}">
                <a16:creationId xmlns:a16="http://schemas.microsoft.com/office/drawing/2014/main" id="{E9940195-C4A3-4CD0-B0EF-1724FA4C4F4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5C560A8-CF0B-47A1-B7F3-8A56CE76D41C}"/>
              </a:ext>
            </a:extLst>
          </p:cNvPr>
          <p:cNvSpPr>
            <a:spLocks noGrp="1"/>
          </p:cNvSpPr>
          <p:nvPr>
            <p:ph type="sldNum" sz="quarter" idx="12"/>
          </p:nvPr>
        </p:nvSpPr>
        <p:spPr/>
        <p:txBody>
          <a:bodyPr/>
          <a:lstStyle/>
          <a:p>
            <a:fld id="{E118C6E8-D097-42B5-8A70-984B8CCE6D1A}" type="slidenum">
              <a:rPr lang="sv-SE" smtClean="0"/>
              <a:t>‹#›</a:t>
            </a:fld>
            <a:endParaRPr lang="sv-SE"/>
          </a:p>
        </p:txBody>
      </p:sp>
    </p:spTree>
    <p:extLst>
      <p:ext uri="{BB962C8B-B14F-4D97-AF65-F5344CB8AC3E}">
        <p14:creationId xmlns:p14="http://schemas.microsoft.com/office/powerpoint/2010/main" val="1568675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E4CF72-E6CF-4ABF-A665-6F31B6ECD0A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D97882F2-F3B8-46B0-BA41-0F5151CF74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3126881C-85E4-47BA-BCBF-DB80379AD5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83D85B0-55CF-465E-AF23-8EF452EAC2DD}"/>
              </a:ext>
            </a:extLst>
          </p:cNvPr>
          <p:cNvSpPr>
            <a:spLocks noGrp="1"/>
          </p:cNvSpPr>
          <p:nvPr>
            <p:ph type="dt" sz="half" idx="10"/>
          </p:nvPr>
        </p:nvSpPr>
        <p:spPr/>
        <p:txBody>
          <a:bodyPr/>
          <a:lstStyle/>
          <a:p>
            <a:fld id="{C1C313E9-126F-4C1E-AF58-B6BF33C00E77}" type="datetimeFigureOut">
              <a:rPr lang="sv-SE" smtClean="0"/>
              <a:t>2025-03-14</a:t>
            </a:fld>
            <a:endParaRPr lang="sv-SE"/>
          </a:p>
        </p:txBody>
      </p:sp>
      <p:sp>
        <p:nvSpPr>
          <p:cNvPr id="6" name="Platshållare för sidfot 5">
            <a:extLst>
              <a:ext uri="{FF2B5EF4-FFF2-40B4-BE49-F238E27FC236}">
                <a16:creationId xmlns:a16="http://schemas.microsoft.com/office/drawing/2014/main" id="{2DF54EF6-F245-41C0-A62B-42FA0F2EAC4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18A3478-3307-4F79-BC3F-2828A2A7733A}"/>
              </a:ext>
            </a:extLst>
          </p:cNvPr>
          <p:cNvSpPr>
            <a:spLocks noGrp="1"/>
          </p:cNvSpPr>
          <p:nvPr>
            <p:ph type="sldNum" sz="quarter" idx="12"/>
          </p:nvPr>
        </p:nvSpPr>
        <p:spPr/>
        <p:txBody>
          <a:bodyPr/>
          <a:lstStyle/>
          <a:p>
            <a:fld id="{E118C6E8-D097-42B5-8A70-984B8CCE6D1A}" type="slidenum">
              <a:rPr lang="sv-SE" smtClean="0"/>
              <a:t>‹#›</a:t>
            </a:fld>
            <a:endParaRPr lang="sv-SE"/>
          </a:p>
        </p:txBody>
      </p:sp>
    </p:spTree>
    <p:extLst>
      <p:ext uri="{BB962C8B-B14F-4D97-AF65-F5344CB8AC3E}">
        <p14:creationId xmlns:p14="http://schemas.microsoft.com/office/powerpoint/2010/main" val="931376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2937F62-CC87-403E-8C5C-2EC49288A4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3BF0A93-C375-454E-B20D-F27FC5018A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483247C-D658-4C54-9B14-01C459FF1E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C313E9-126F-4C1E-AF58-B6BF33C00E77}" type="datetimeFigureOut">
              <a:rPr lang="sv-SE" smtClean="0"/>
              <a:t>2025-03-14</a:t>
            </a:fld>
            <a:endParaRPr lang="sv-SE"/>
          </a:p>
        </p:txBody>
      </p:sp>
      <p:sp>
        <p:nvSpPr>
          <p:cNvPr id="5" name="Platshållare för sidfot 4">
            <a:extLst>
              <a:ext uri="{FF2B5EF4-FFF2-40B4-BE49-F238E27FC236}">
                <a16:creationId xmlns:a16="http://schemas.microsoft.com/office/drawing/2014/main" id="{F672D52C-C14C-4DBB-B6F2-F379D98D8B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E7A32BCF-0B0C-4BB7-A873-50AE5DE013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18C6E8-D097-42B5-8A70-984B8CCE6D1A}" type="slidenum">
              <a:rPr lang="sv-SE" smtClean="0"/>
              <a:t>‹#›</a:t>
            </a:fld>
            <a:endParaRPr lang="sv-SE"/>
          </a:p>
        </p:txBody>
      </p:sp>
    </p:spTree>
    <p:extLst>
      <p:ext uri="{BB962C8B-B14F-4D97-AF65-F5344CB8AC3E}">
        <p14:creationId xmlns:p14="http://schemas.microsoft.com/office/powerpoint/2010/main" val="1547146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lf.se/Tavla/juniortavlingar/Teen-Tour/" TargetMode="External"/><Relationship Id="rId2" Type="http://schemas.openxmlformats.org/officeDocument/2006/relationships/hyperlink" Target="http://www.golf.se/Tavla/juniortavlingar/Skandia-Tour/" TargetMode="Externa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hyperlink" Target="https://ostgolf.se/images/2024/Aktivitetskalender_2024.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vkgk.se/se/tavling/tavlingskalender#/customer/468/schedule" TargetMode="External"/><Relationship Id="rId2" Type="http://schemas.openxmlformats.org/officeDocument/2006/relationships/hyperlink" Target="https://www.vkgk.se/se/tavling/juniortavlingar"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acebook.com/groups/1788558961455294"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golf.se/for-klubben/idrottsutveckling/juniorverksamhet-pa-klubb/golftjej-sverige/golftjej-poangjakten/" TargetMode="External"/><Relationship Id="rId5" Type="http://schemas.openxmlformats.org/officeDocument/2006/relationships/image" Target="../media/image4.png"/><Relationship Id="rId4" Type="http://schemas.openxmlformats.org/officeDocument/2006/relationships/hyperlink" Target="https://www.instagram.com/golftjej_ostergotlan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golf.se/for-spelaren/tavlingar/juniortavlingar/ovriga-tavlingar/teen-cup/"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pgajuniorproam.s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golf.se/for-spelaren/tavlingar/juniortavlingar/juniortoure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Bildobjekt 3" descr="En bild som visar gräs, himmel, utomhus, gräsbevuxen&#10;&#10;Automatiskt genererad beskrivning">
            <a:extLst>
              <a:ext uri="{FF2B5EF4-FFF2-40B4-BE49-F238E27FC236}">
                <a16:creationId xmlns:a16="http://schemas.microsoft.com/office/drawing/2014/main" id="{E23641E1-5B36-44B9-AB49-42B2803A13D8}"/>
              </a:ext>
            </a:extLst>
          </p:cNvPr>
          <p:cNvPicPr>
            <a:picLocks noChangeAspect="1"/>
          </p:cNvPicPr>
          <p:nvPr/>
        </p:nvPicPr>
        <p:blipFill rotWithShape="1">
          <a:blip r:embed="rId2"/>
          <a:srcRect t="6482" b="9265"/>
          <a:stretch/>
        </p:blipFill>
        <p:spPr>
          <a:xfrm>
            <a:off x="20" y="0"/>
            <a:ext cx="12191980" cy="6857990"/>
          </a:xfrm>
          <a:prstGeom prst="rect">
            <a:avLst/>
          </a:prstGeom>
        </p:spPr>
      </p:pic>
      <p:sp>
        <p:nvSpPr>
          <p:cNvPr id="7" name="textruta 6">
            <a:extLst>
              <a:ext uri="{FF2B5EF4-FFF2-40B4-BE49-F238E27FC236}">
                <a16:creationId xmlns:a16="http://schemas.microsoft.com/office/drawing/2014/main" id="{8AA451AC-4F92-40E6-B39A-C0C9D8162D42}"/>
              </a:ext>
            </a:extLst>
          </p:cNvPr>
          <p:cNvSpPr txBox="1"/>
          <p:nvPr/>
        </p:nvSpPr>
        <p:spPr>
          <a:xfrm>
            <a:off x="438150" y="542925"/>
            <a:ext cx="7186070" cy="923330"/>
          </a:xfrm>
          <a:prstGeom prst="rect">
            <a:avLst/>
          </a:prstGeom>
          <a:noFill/>
        </p:spPr>
        <p:txBody>
          <a:bodyPr wrap="none" rtlCol="0">
            <a:spAutoFit/>
          </a:bodyPr>
          <a:lstStyle/>
          <a:p>
            <a:r>
              <a:rPr lang="sv-SE" sz="5400" b="1" dirty="0"/>
              <a:t>JUNIORTÄVLINGAR 2025</a:t>
            </a:r>
            <a:endParaRPr lang="sv-SE" sz="2400" b="1" dirty="0"/>
          </a:p>
        </p:txBody>
      </p:sp>
    </p:spTree>
    <p:extLst>
      <p:ext uri="{BB962C8B-B14F-4D97-AF65-F5344CB8AC3E}">
        <p14:creationId xmlns:p14="http://schemas.microsoft.com/office/powerpoint/2010/main" val="2873253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hlinkClick r:id="rId2"/>
          </p:cNvPr>
          <p:cNvSpPr txBox="1"/>
          <p:nvPr/>
        </p:nvSpPr>
        <p:spPr>
          <a:xfrm>
            <a:off x="6888088" y="6237313"/>
            <a:ext cx="3672408" cy="276999"/>
          </a:xfrm>
          <a:prstGeom prst="rect">
            <a:avLst/>
          </a:prstGeom>
          <a:noFill/>
          <a:ln>
            <a:noFill/>
          </a:ln>
        </p:spPr>
        <p:txBody>
          <a:bodyPr wrap="square" rtlCol="0">
            <a:spAutoFit/>
          </a:bodyPr>
          <a:lstStyle/>
          <a:p>
            <a:r>
              <a:rPr lang="sv-SE" sz="1200" dirty="0">
                <a:hlinkClick r:id="rId3"/>
              </a:rPr>
              <a:t>http://www.golf.se/Tavla/juniortavlingar/Teen-Tour/</a:t>
            </a:r>
            <a:endParaRPr lang="sv-SE" sz="1200" dirty="0"/>
          </a:p>
        </p:txBody>
      </p:sp>
      <p:pic>
        <p:nvPicPr>
          <p:cNvPr id="6" name="Bildobjekt 5">
            <a:extLst>
              <a:ext uri="{FF2B5EF4-FFF2-40B4-BE49-F238E27FC236}">
                <a16:creationId xmlns:a16="http://schemas.microsoft.com/office/drawing/2014/main" id="{67F27C5D-3AE7-4E68-A07A-3DDB9DBA1B50}"/>
              </a:ext>
            </a:extLst>
          </p:cNvPr>
          <p:cNvPicPr>
            <a:picLocks noChangeAspect="1"/>
          </p:cNvPicPr>
          <p:nvPr/>
        </p:nvPicPr>
        <p:blipFill>
          <a:blip r:embed="rId4"/>
          <a:stretch>
            <a:fillRect/>
          </a:stretch>
        </p:blipFill>
        <p:spPr>
          <a:xfrm>
            <a:off x="300545" y="652661"/>
            <a:ext cx="3808551" cy="1179904"/>
          </a:xfrm>
          <a:prstGeom prst="rect">
            <a:avLst/>
          </a:prstGeom>
        </p:spPr>
      </p:pic>
      <p:pic>
        <p:nvPicPr>
          <p:cNvPr id="2" name="Bildobjekt 1">
            <a:extLst>
              <a:ext uri="{FF2B5EF4-FFF2-40B4-BE49-F238E27FC236}">
                <a16:creationId xmlns:a16="http://schemas.microsoft.com/office/drawing/2014/main" id="{A41FC0C1-3C85-433E-93D5-7DE701B0D0FB}"/>
              </a:ext>
            </a:extLst>
          </p:cNvPr>
          <p:cNvPicPr>
            <a:picLocks noChangeAspect="1"/>
          </p:cNvPicPr>
          <p:nvPr/>
        </p:nvPicPr>
        <p:blipFill>
          <a:blip r:embed="rId5"/>
          <a:stretch>
            <a:fillRect/>
          </a:stretch>
        </p:blipFill>
        <p:spPr>
          <a:xfrm>
            <a:off x="300545" y="2208725"/>
            <a:ext cx="11590909" cy="1785281"/>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7" name="textruta 6">
            <a:extLst>
              <a:ext uri="{FF2B5EF4-FFF2-40B4-BE49-F238E27FC236}">
                <a16:creationId xmlns:a16="http://schemas.microsoft.com/office/drawing/2014/main" id="{09C575C3-B355-4A76-B1E8-AF13C63BE536}"/>
              </a:ext>
            </a:extLst>
          </p:cNvPr>
          <p:cNvSpPr txBox="1"/>
          <p:nvPr/>
        </p:nvSpPr>
        <p:spPr>
          <a:xfrm>
            <a:off x="1402604" y="4746327"/>
            <a:ext cx="9386789"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sv-SE" b="1" dirty="0"/>
              <a:t>Sista dag för anmälan till Svenska Juniortouren är som regel måndagen i veckan före tävlingshelgen. Därefter öppnar deltagarlistan som spelaren måste tacka ja till sin plats.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7BF0BB6B-0FB4-48BB-8198-86739854352D}"/>
              </a:ext>
            </a:extLst>
          </p:cNvPr>
          <p:cNvSpPr txBox="1"/>
          <p:nvPr/>
        </p:nvSpPr>
        <p:spPr>
          <a:xfrm>
            <a:off x="461952" y="246240"/>
            <a:ext cx="3696268" cy="523220"/>
          </a:xfrm>
          <a:prstGeom prst="rect">
            <a:avLst/>
          </a:prstGeom>
          <a:solidFill>
            <a:schemeClr val="accent5">
              <a:lumMod val="60000"/>
              <a:lumOff val="40000"/>
            </a:schemeClr>
          </a:solidFill>
          <a:ln>
            <a:noFill/>
          </a:ln>
          <a:effectLst/>
        </p:spPr>
        <p:txBody>
          <a:bodyPr wrap="none" rtlCol="0">
            <a:spAutoFit/>
          </a:bodyPr>
          <a:lstStyle/>
          <a:p>
            <a:pPr algn="ctr"/>
            <a:r>
              <a:rPr lang="sv-SE" sz="2800" b="1" dirty="0"/>
              <a:t>Anmäl dig till en tävling</a:t>
            </a:r>
          </a:p>
        </p:txBody>
      </p:sp>
      <p:pic>
        <p:nvPicPr>
          <p:cNvPr id="4" name="Bildobjekt 3">
            <a:extLst>
              <a:ext uri="{FF2B5EF4-FFF2-40B4-BE49-F238E27FC236}">
                <a16:creationId xmlns:a16="http://schemas.microsoft.com/office/drawing/2014/main" id="{C1C0ED12-C8AB-40BB-AEF4-DECBB93B2AA6}"/>
              </a:ext>
            </a:extLst>
          </p:cNvPr>
          <p:cNvPicPr>
            <a:picLocks noChangeAspect="1"/>
          </p:cNvPicPr>
          <p:nvPr/>
        </p:nvPicPr>
        <p:blipFill>
          <a:blip r:embed="rId2"/>
          <a:stretch>
            <a:fillRect/>
          </a:stretch>
        </p:blipFill>
        <p:spPr>
          <a:xfrm>
            <a:off x="461952" y="1293377"/>
            <a:ext cx="5236552" cy="2513007"/>
          </a:xfrm>
          <a:prstGeom prst="rect">
            <a:avLst/>
          </a:prstGeom>
        </p:spPr>
      </p:pic>
      <p:sp>
        <p:nvSpPr>
          <p:cNvPr id="6" name="Pil: nedåt 5">
            <a:extLst>
              <a:ext uri="{FF2B5EF4-FFF2-40B4-BE49-F238E27FC236}">
                <a16:creationId xmlns:a16="http://schemas.microsoft.com/office/drawing/2014/main" id="{641BB9FF-0CD1-4BE2-B301-BB8178720E75}"/>
              </a:ext>
            </a:extLst>
          </p:cNvPr>
          <p:cNvSpPr/>
          <p:nvPr/>
        </p:nvSpPr>
        <p:spPr>
          <a:xfrm>
            <a:off x="4107839" y="2197420"/>
            <a:ext cx="409433" cy="1050877"/>
          </a:xfrm>
          <a:prstGeom prst="down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A35C0EB7-4940-4179-A0C3-9F386227A23D}"/>
              </a:ext>
            </a:extLst>
          </p:cNvPr>
          <p:cNvSpPr/>
          <p:nvPr/>
        </p:nvSpPr>
        <p:spPr>
          <a:xfrm>
            <a:off x="4975785" y="1982043"/>
            <a:ext cx="481847" cy="21771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sv-SE" sz="1200" b="1" dirty="0"/>
              <a:t>+8,0</a:t>
            </a:r>
          </a:p>
        </p:txBody>
      </p:sp>
      <p:pic>
        <p:nvPicPr>
          <p:cNvPr id="9" name="Bildobjekt 8">
            <a:extLst>
              <a:ext uri="{FF2B5EF4-FFF2-40B4-BE49-F238E27FC236}">
                <a16:creationId xmlns:a16="http://schemas.microsoft.com/office/drawing/2014/main" id="{36508DFC-9438-4901-9C19-21BE420CAEAA}"/>
              </a:ext>
            </a:extLst>
          </p:cNvPr>
          <p:cNvPicPr>
            <a:picLocks noChangeAspect="1"/>
          </p:cNvPicPr>
          <p:nvPr/>
        </p:nvPicPr>
        <p:blipFill>
          <a:blip r:embed="rId3"/>
          <a:stretch>
            <a:fillRect/>
          </a:stretch>
        </p:blipFill>
        <p:spPr>
          <a:xfrm>
            <a:off x="6308428" y="1998212"/>
            <a:ext cx="5641523" cy="3008812"/>
          </a:xfrm>
          <a:prstGeom prst="rect">
            <a:avLst/>
          </a:prstGeom>
        </p:spPr>
      </p:pic>
      <p:sp>
        <p:nvSpPr>
          <p:cNvPr id="10" name="Pil: höger 9">
            <a:extLst>
              <a:ext uri="{FF2B5EF4-FFF2-40B4-BE49-F238E27FC236}">
                <a16:creationId xmlns:a16="http://schemas.microsoft.com/office/drawing/2014/main" id="{D551D31E-B4B1-461F-84AF-2DE751DD11B9}"/>
              </a:ext>
            </a:extLst>
          </p:cNvPr>
          <p:cNvSpPr/>
          <p:nvPr/>
        </p:nvSpPr>
        <p:spPr>
          <a:xfrm>
            <a:off x="5565232" y="3051118"/>
            <a:ext cx="656566" cy="32221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8" name="Rak pilkoppling 17">
            <a:extLst>
              <a:ext uri="{FF2B5EF4-FFF2-40B4-BE49-F238E27FC236}">
                <a16:creationId xmlns:a16="http://schemas.microsoft.com/office/drawing/2014/main" id="{F9EDE1D3-5768-4CCD-9735-801FD87A9215}"/>
              </a:ext>
            </a:extLst>
          </p:cNvPr>
          <p:cNvCxnSpPr>
            <a:cxnSpLocks/>
          </p:cNvCxnSpPr>
          <p:nvPr/>
        </p:nvCxnSpPr>
        <p:spPr>
          <a:xfrm flipH="1" flipV="1">
            <a:off x="9129189" y="2899954"/>
            <a:ext cx="1207885" cy="23164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ak pilkoppling 22">
            <a:extLst>
              <a:ext uri="{FF2B5EF4-FFF2-40B4-BE49-F238E27FC236}">
                <a16:creationId xmlns:a16="http://schemas.microsoft.com/office/drawing/2014/main" id="{DE4FF923-9E97-4266-9828-5F8367C507A9}"/>
              </a:ext>
            </a:extLst>
          </p:cNvPr>
          <p:cNvCxnSpPr/>
          <p:nvPr/>
        </p:nvCxnSpPr>
        <p:spPr>
          <a:xfrm flipH="1">
            <a:off x="7437120" y="1619794"/>
            <a:ext cx="226423" cy="9878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ruta 23">
            <a:extLst>
              <a:ext uri="{FF2B5EF4-FFF2-40B4-BE49-F238E27FC236}">
                <a16:creationId xmlns:a16="http://schemas.microsoft.com/office/drawing/2014/main" id="{712C82E3-152C-4F5D-9638-80503DDA3421}"/>
              </a:ext>
            </a:extLst>
          </p:cNvPr>
          <p:cNvSpPr txBox="1"/>
          <p:nvPr/>
        </p:nvSpPr>
        <p:spPr>
          <a:xfrm>
            <a:off x="7032172" y="971006"/>
            <a:ext cx="2960915" cy="646331"/>
          </a:xfrm>
          <a:prstGeom prst="rect">
            <a:avLst/>
          </a:prstGeom>
          <a:noFill/>
        </p:spPr>
        <p:txBody>
          <a:bodyPr wrap="square" rtlCol="0">
            <a:spAutoFit/>
          </a:bodyPr>
          <a:lstStyle/>
          <a:p>
            <a:r>
              <a:rPr lang="sv-SE" dirty="0"/>
              <a:t>3. Välj tidsperiod, beror på när tävlingen är</a:t>
            </a:r>
          </a:p>
        </p:txBody>
      </p:sp>
      <p:sp>
        <p:nvSpPr>
          <p:cNvPr id="25" name="textruta 24">
            <a:extLst>
              <a:ext uri="{FF2B5EF4-FFF2-40B4-BE49-F238E27FC236}">
                <a16:creationId xmlns:a16="http://schemas.microsoft.com/office/drawing/2014/main" id="{4CA11188-61F1-4D74-BD6D-2D5B14399E72}"/>
              </a:ext>
            </a:extLst>
          </p:cNvPr>
          <p:cNvSpPr txBox="1"/>
          <p:nvPr/>
        </p:nvSpPr>
        <p:spPr>
          <a:xfrm>
            <a:off x="8978537" y="5218891"/>
            <a:ext cx="2960914" cy="646331"/>
          </a:xfrm>
          <a:prstGeom prst="rect">
            <a:avLst/>
          </a:prstGeom>
          <a:noFill/>
        </p:spPr>
        <p:txBody>
          <a:bodyPr wrap="square" rtlCol="0">
            <a:spAutoFit/>
          </a:bodyPr>
          <a:lstStyle/>
          <a:p>
            <a:r>
              <a:rPr lang="sv-SE" dirty="0"/>
              <a:t>4. Välj klubb som du vill spela på alternativt distriktet</a:t>
            </a:r>
          </a:p>
        </p:txBody>
      </p:sp>
      <p:cxnSp>
        <p:nvCxnSpPr>
          <p:cNvPr id="27" name="Rak pilkoppling 26">
            <a:extLst>
              <a:ext uri="{FF2B5EF4-FFF2-40B4-BE49-F238E27FC236}">
                <a16:creationId xmlns:a16="http://schemas.microsoft.com/office/drawing/2014/main" id="{47C935EB-6F84-4DD7-83C2-566985863577}"/>
              </a:ext>
            </a:extLst>
          </p:cNvPr>
          <p:cNvCxnSpPr/>
          <p:nvPr/>
        </p:nvCxnSpPr>
        <p:spPr>
          <a:xfrm flipV="1">
            <a:off x="5216434" y="4728754"/>
            <a:ext cx="3526972" cy="9492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Rak pilkoppling 30">
            <a:extLst>
              <a:ext uri="{FF2B5EF4-FFF2-40B4-BE49-F238E27FC236}">
                <a16:creationId xmlns:a16="http://schemas.microsoft.com/office/drawing/2014/main" id="{821E4D59-57B6-4182-8795-9C30F9E1DC0C}"/>
              </a:ext>
            </a:extLst>
          </p:cNvPr>
          <p:cNvCxnSpPr>
            <a:cxnSpLocks/>
          </p:cNvCxnSpPr>
          <p:nvPr/>
        </p:nvCxnSpPr>
        <p:spPr>
          <a:xfrm flipV="1">
            <a:off x="4107839" y="3770811"/>
            <a:ext cx="2815475" cy="4354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ruta 33">
            <a:extLst>
              <a:ext uri="{FF2B5EF4-FFF2-40B4-BE49-F238E27FC236}">
                <a16:creationId xmlns:a16="http://schemas.microsoft.com/office/drawing/2014/main" id="{2726A14A-2095-4D61-A1A0-95B35AF17E80}"/>
              </a:ext>
            </a:extLst>
          </p:cNvPr>
          <p:cNvSpPr txBox="1"/>
          <p:nvPr/>
        </p:nvSpPr>
        <p:spPr>
          <a:xfrm>
            <a:off x="1112053" y="3883074"/>
            <a:ext cx="3191590" cy="923330"/>
          </a:xfrm>
          <a:prstGeom prst="rect">
            <a:avLst/>
          </a:prstGeom>
          <a:noFill/>
        </p:spPr>
        <p:txBody>
          <a:bodyPr wrap="square" rtlCol="0">
            <a:spAutoFit/>
          </a:bodyPr>
          <a:lstStyle/>
          <a:p>
            <a:r>
              <a:rPr lang="sv-SE" dirty="0"/>
              <a:t>5. Går att välja mer specifik tävling som, ex Juniortävling eller Svenska Juniortouren</a:t>
            </a:r>
          </a:p>
        </p:txBody>
      </p:sp>
      <p:sp>
        <p:nvSpPr>
          <p:cNvPr id="35" name="textruta 34">
            <a:extLst>
              <a:ext uri="{FF2B5EF4-FFF2-40B4-BE49-F238E27FC236}">
                <a16:creationId xmlns:a16="http://schemas.microsoft.com/office/drawing/2014/main" id="{C301CEAC-084F-40E4-9D9F-1CC4D6FC9526}"/>
              </a:ext>
            </a:extLst>
          </p:cNvPr>
          <p:cNvSpPr txBox="1"/>
          <p:nvPr/>
        </p:nvSpPr>
        <p:spPr>
          <a:xfrm>
            <a:off x="2731847" y="5539433"/>
            <a:ext cx="2690949" cy="369332"/>
          </a:xfrm>
          <a:prstGeom prst="rect">
            <a:avLst/>
          </a:prstGeom>
          <a:noFill/>
        </p:spPr>
        <p:txBody>
          <a:bodyPr wrap="square" rtlCol="0">
            <a:spAutoFit/>
          </a:bodyPr>
          <a:lstStyle/>
          <a:p>
            <a:r>
              <a:rPr lang="sv-SE" dirty="0"/>
              <a:t>6. Sök sen på det du valt</a:t>
            </a:r>
          </a:p>
        </p:txBody>
      </p:sp>
      <p:sp>
        <p:nvSpPr>
          <p:cNvPr id="36" name="textruta 35">
            <a:extLst>
              <a:ext uri="{FF2B5EF4-FFF2-40B4-BE49-F238E27FC236}">
                <a16:creationId xmlns:a16="http://schemas.microsoft.com/office/drawing/2014/main" id="{5C7EFBB2-4335-46E3-B8C9-52ACFC1D0046}"/>
              </a:ext>
            </a:extLst>
          </p:cNvPr>
          <p:cNvSpPr txBox="1"/>
          <p:nvPr/>
        </p:nvSpPr>
        <p:spPr>
          <a:xfrm>
            <a:off x="461952" y="949235"/>
            <a:ext cx="2786345" cy="369332"/>
          </a:xfrm>
          <a:prstGeom prst="rect">
            <a:avLst/>
          </a:prstGeom>
          <a:noFill/>
        </p:spPr>
        <p:txBody>
          <a:bodyPr wrap="square" rtlCol="0">
            <a:spAutoFit/>
          </a:bodyPr>
          <a:lstStyle/>
          <a:p>
            <a:r>
              <a:rPr lang="sv-SE" dirty="0"/>
              <a:t>1. Logga in på </a:t>
            </a:r>
            <a:r>
              <a:rPr lang="sv-SE" dirty="0" err="1"/>
              <a:t>MinGolf</a:t>
            </a:r>
            <a:endParaRPr lang="sv-SE" dirty="0"/>
          </a:p>
        </p:txBody>
      </p:sp>
      <p:sp>
        <p:nvSpPr>
          <p:cNvPr id="37" name="textruta 36">
            <a:extLst>
              <a:ext uri="{FF2B5EF4-FFF2-40B4-BE49-F238E27FC236}">
                <a16:creationId xmlns:a16="http://schemas.microsoft.com/office/drawing/2014/main" id="{E481F342-4922-4DDA-BDFA-388FDDB13AC5}"/>
              </a:ext>
            </a:extLst>
          </p:cNvPr>
          <p:cNvSpPr txBox="1"/>
          <p:nvPr/>
        </p:nvSpPr>
        <p:spPr>
          <a:xfrm>
            <a:off x="1915886" y="2906500"/>
            <a:ext cx="2238965" cy="369332"/>
          </a:xfrm>
          <a:prstGeom prst="rect">
            <a:avLst/>
          </a:prstGeom>
          <a:noFill/>
        </p:spPr>
        <p:txBody>
          <a:bodyPr wrap="square" rtlCol="0">
            <a:spAutoFit/>
          </a:bodyPr>
          <a:lstStyle/>
          <a:p>
            <a:r>
              <a:rPr lang="sv-SE" dirty="0"/>
              <a:t>2. Tryck ”Sök tävling”</a:t>
            </a:r>
          </a:p>
        </p:txBody>
      </p:sp>
    </p:spTree>
    <p:extLst>
      <p:ext uri="{BB962C8B-B14F-4D97-AF65-F5344CB8AC3E}">
        <p14:creationId xmlns:p14="http://schemas.microsoft.com/office/powerpoint/2010/main" val="384788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24" grpId="0"/>
      <p:bldP spid="25" grpId="0"/>
      <p:bldP spid="34" grpId="0"/>
      <p:bldP spid="35" grpId="0"/>
      <p:bldP spid="36"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8230935F-9613-4D03-BCEF-D698A5ED960A}"/>
              </a:ext>
            </a:extLst>
          </p:cNvPr>
          <p:cNvPicPr>
            <a:picLocks noChangeAspect="1"/>
          </p:cNvPicPr>
          <p:nvPr/>
        </p:nvPicPr>
        <p:blipFill>
          <a:blip r:embed="rId2"/>
          <a:stretch>
            <a:fillRect/>
          </a:stretch>
        </p:blipFill>
        <p:spPr>
          <a:xfrm>
            <a:off x="223414" y="217714"/>
            <a:ext cx="5748646" cy="3596640"/>
          </a:xfrm>
          <a:prstGeom prst="rect">
            <a:avLst/>
          </a:prstGeom>
        </p:spPr>
      </p:pic>
      <p:cxnSp>
        <p:nvCxnSpPr>
          <p:cNvPr id="5" name="Rak pilkoppling 4">
            <a:extLst>
              <a:ext uri="{FF2B5EF4-FFF2-40B4-BE49-F238E27FC236}">
                <a16:creationId xmlns:a16="http://schemas.microsoft.com/office/drawing/2014/main" id="{D6E46DB5-6185-4B24-BCF8-7F0341F07ABD}"/>
              </a:ext>
            </a:extLst>
          </p:cNvPr>
          <p:cNvCxnSpPr>
            <a:cxnSpLocks/>
          </p:cNvCxnSpPr>
          <p:nvPr/>
        </p:nvCxnSpPr>
        <p:spPr>
          <a:xfrm flipH="1">
            <a:off x="4972594" y="740229"/>
            <a:ext cx="1741715" cy="8621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ruta 6">
            <a:extLst>
              <a:ext uri="{FF2B5EF4-FFF2-40B4-BE49-F238E27FC236}">
                <a16:creationId xmlns:a16="http://schemas.microsoft.com/office/drawing/2014/main" id="{06A78D59-EF9C-4498-A596-9084EBE98846}"/>
              </a:ext>
            </a:extLst>
          </p:cNvPr>
          <p:cNvSpPr txBox="1"/>
          <p:nvPr/>
        </p:nvSpPr>
        <p:spPr>
          <a:xfrm>
            <a:off x="6801395" y="322439"/>
            <a:ext cx="1741715" cy="923330"/>
          </a:xfrm>
          <a:prstGeom prst="rect">
            <a:avLst/>
          </a:prstGeom>
          <a:noFill/>
        </p:spPr>
        <p:txBody>
          <a:bodyPr wrap="square" rtlCol="0">
            <a:spAutoFit/>
          </a:bodyPr>
          <a:lstStyle/>
          <a:p>
            <a:r>
              <a:rPr lang="sv-SE" dirty="0"/>
              <a:t>5. Du har valt tävling och dags att anmäla sig</a:t>
            </a:r>
          </a:p>
        </p:txBody>
      </p:sp>
      <p:pic>
        <p:nvPicPr>
          <p:cNvPr id="9" name="Bildobjekt 8">
            <a:extLst>
              <a:ext uri="{FF2B5EF4-FFF2-40B4-BE49-F238E27FC236}">
                <a16:creationId xmlns:a16="http://schemas.microsoft.com/office/drawing/2014/main" id="{9C38FA51-886F-4758-99AB-2C8CA2DA0FDF}"/>
              </a:ext>
            </a:extLst>
          </p:cNvPr>
          <p:cNvPicPr>
            <a:picLocks noChangeAspect="1"/>
          </p:cNvPicPr>
          <p:nvPr/>
        </p:nvPicPr>
        <p:blipFill>
          <a:blip r:embed="rId3"/>
          <a:stretch>
            <a:fillRect/>
          </a:stretch>
        </p:blipFill>
        <p:spPr>
          <a:xfrm>
            <a:off x="5843451" y="3913460"/>
            <a:ext cx="6095047" cy="2622101"/>
          </a:xfrm>
          <a:prstGeom prst="rect">
            <a:avLst/>
          </a:prstGeom>
        </p:spPr>
      </p:pic>
      <p:cxnSp>
        <p:nvCxnSpPr>
          <p:cNvPr id="11" name="Rak pilkoppling 10">
            <a:extLst>
              <a:ext uri="{FF2B5EF4-FFF2-40B4-BE49-F238E27FC236}">
                <a16:creationId xmlns:a16="http://schemas.microsoft.com/office/drawing/2014/main" id="{9512132D-0F30-4D9C-8BE0-6DE1B508E6C4}"/>
              </a:ext>
            </a:extLst>
          </p:cNvPr>
          <p:cNvCxnSpPr/>
          <p:nvPr/>
        </p:nvCxnSpPr>
        <p:spPr>
          <a:xfrm flipH="1">
            <a:off x="7158446" y="2586446"/>
            <a:ext cx="1384664" cy="19507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92C14BF-3376-4CC3-919B-4C3C51D08C12}"/>
              </a:ext>
            </a:extLst>
          </p:cNvPr>
          <p:cNvSpPr txBox="1"/>
          <p:nvPr/>
        </p:nvSpPr>
        <p:spPr>
          <a:xfrm>
            <a:off x="7865540" y="1921801"/>
            <a:ext cx="2050868" cy="646331"/>
          </a:xfrm>
          <a:prstGeom prst="rect">
            <a:avLst/>
          </a:prstGeom>
          <a:noFill/>
        </p:spPr>
        <p:txBody>
          <a:bodyPr wrap="square" rtlCol="0">
            <a:spAutoFit/>
          </a:bodyPr>
          <a:lstStyle/>
          <a:p>
            <a:r>
              <a:rPr lang="sv-SE" dirty="0"/>
              <a:t>6. Jag kan nu se att jag är anmäld</a:t>
            </a:r>
          </a:p>
        </p:txBody>
      </p:sp>
      <p:sp>
        <p:nvSpPr>
          <p:cNvPr id="13" name="Rektangel 12">
            <a:extLst>
              <a:ext uri="{FF2B5EF4-FFF2-40B4-BE49-F238E27FC236}">
                <a16:creationId xmlns:a16="http://schemas.microsoft.com/office/drawing/2014/main" id="{99EFD845-392A-4D9D-B7AF-0B137E413BC5}"/>
              </a:ext>
            </a:extLst>
          </p:cNvPr>
          <p:cNvSpPr/>
          <p:nvPr/>
        </p:nvSpPr>
        <p:spPr>
          <a:xfrm>
            <a:off x="9209913" y="4927359"/>
            <a:ext cx="519130" cy="117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700" dirty="0">
                <a:solidFill>
                  <a:schemeClr val="tx1"/>
                </a:solidFill>
              </a:rPr>
              <a:t>+8,0</a:t>
            </a:r>
          </a:p>
        </p:txBody>
      </p:sp>
      <p:cxnSp>
        <p:nvCxnSpPr>
          <p:cNvPr id="15" name="Rak pilkoppling 14">
            <a:extLst>
              <a:ext uri="{FF2B5EF4-FFF2-40B4-BE49-F238E27FC236}">
                <a16:creationId xmlns:a16="http://schemas.microsoft.com/office/drawing/2014/main" id="{7F4EA02B-0BB3-4160-8ACA-531989C7AD5D}"/>
              </a:ext>
            </a:extLst>
          </p:cNvPr>
          <p:cNvCxnSpPr/>
          <p:nvPr/>
        </p:nvCxnSpPr>
        <p:spPr>
          <a:xfrm>
            <a:off x="3004457" y="4441371"/>
            <a:ext cx="2967603" cy="1219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ak pilkoppling 16">
            <a:extLst>
              <a:ext uri="{FF2B5EF4-FFF2-40B4-BE49-F238E27FC236}">
                <a16:creationId xmlns:a16="http://schemas.microsoft.com/office/drawing/2014/main" id="{FB5EA13C-327D-44ED-9C10-2721C28AA716}"/>
              </a:ext>
            </a:extLst>
          </p:cNvPr>
          <p:cNvCxnSpPr/>
          <p:nvPr/>
        </p:nvCxnSpPr>
        <p:spPr>
          <a:xfrm flipV="1">
            <a:off x="2717074" y="3429000"/>
            <a:ext cx="121920" cy="6030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3F71B3E1-2FD2-4153-842B-A1574B96BD76}"/>
              </a:ext>
            </a:extLst>
          </p:cNvPr>
          <p:cNvSpPr txBox="1"/>
          <p:nvPr/>
        </p:nvSpPr>
        <p:spPr>
          <a:xfrm>
            <a:off x="505097" y="3979818"/>
            <a:ext cx="2786743" cy="646331"/>
          </a:xfrm>
          <a:prstGeom prst="rect">
            <a:avLst/>
          </a:prstGeom>
          <a:noFill/>
        </p:spPr>
        <p:txBody>
          <a:bodyPr wrap="square" rtlCol="0">
            <a:spAutoFit/>
          </a:bodyPr>
          <a:lstStyle/>
          <a:p>
            <a:r>
              <a:rPr lang="sv-SE" dirty="0"/>
              <a:t>7. Publiceras sedan en startlista när jag ska spela</a:t>
            </a:r>
          </a:p>
        </p:txBody>
      </p:sp>
      <p:cxnSp>
        <p:nvCxnSpPr>
          <p:cNvPr id="19" name="Rak pilkoppling 18">
            <a:extLst>
              <a:ext uri="{FF2B5EF4-FFF2-40B4-BE49-F238E27FC236}">
                <a16:creationId xmlns:a16="http://schemas.microsoft.com/office/drawing/2014/main" id="{E81B9E62-6A16-40CF-88C3-FF686BF37852}"/>
              </a:ext>
            </a:extLst>
          </p:cNvPr>
          <p:cNvCxnSpPr>
            <a:cxnSpLocks/>
          </p:cNvCxnSpPr>
          <p:nvPr/>
        </p:nvCxnSpPr>
        <p:spPr>
          <a:xfrm>
            <a:off x="3212453" y="6118823"/>
            <a:ext cx="2759607" cy="282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ruta 20">
            <a:extLst>
              <a:ext uri="{FF2B5EF4-FFF2-40B4-BE49-F238E27FC236}">
                <a16:creationId xmlns:a16="http://schemas.microsoft.com/office/drawing/2014/main" id="{6C13D904-F412-403B-B4E1-D40FABEEE6A8}"/>
              </a:ext>
            </a:extLst>
          </p:cNvPr>
          <p:cNvSpPr txBox="1"/>
          <p:nvPr/>
        </p:nvSpPr>
        <p:spPr>
          <a:xfrm>
            <a:off x="883921" y="5795657"/>
            <a:ext cx="2516777" cy="646331"/>
          </a:xfrm>
          <a:prstGeom prst="rect">
            <a:avLst/>
          </a:prstGeom>
          <a:noFill/>
        </p:spPr>
        <p:txBody>
          <a:bodyPr wrap="square" rtlCol="0">
            <a:spAutoFit/>
          </a:bodyPr>
          <a:lstStyle/>
          <a:p>
            <a:r>
              <a:rPr lang="sv-SE" dirty="0"/>
              <a:t>8. Efter tävlingen får det ibland att se sitt resultat</a:t>
            </a:r>
          </a:p>
        </p:txBody>
      </p:sp>
    </p:spTree>
    <p:extLst>
      <p:ext uri="{BB962C8B-B14F-4D97-AF65-F5344CB8AC3E}">
        <p14:creationId xmlns:p14="http://schemas.microsoft.com/office/powerpoint/2010/main" val="33480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animBg="1"/>
      <p:bldP spid="18"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3818F3FC-619F-BBB8-C4A4-C0CA64786D54}"/>
              </a:ext>
            </a:extLst>
          </p:cNvPr>
          <p:cNvSpPr txBox="1"/>
          <p:nvPr/>
        </p:nvSpPr>
        <p:spPr>
          <a:xfrm>
            <a:off x="2776121" y="334677"/>
            <a:ext cx="6639757" cy="707886"/>
          </a:xfrm>
          <a:prstGeom prst="rect">
            <a:avLst/>
          </a:prstGeom>
          <a:noFill/>
        </p:spPr>
        <p:txBody>
          <a:bodyPr wrap="square">
            <a:spAutoFit/>
          </a:bodyPr>
          <a:lstStyle/>
          <a:p>
            <a:pPr marL="73025" algn="ctr">
              <a:spcBef>
                <a:spcPts val="485"/>
              </a:spcBef>
            </a:pPr>
            <a:r>
              <a:rPr lang="sv-SE" sz="4000" b="1" dirty="0">
                <a:effectLst/>
                <a:latin typeface="Calibri" panose="020F0502020204030204" pitchFamily="34" charset="0"/>
                <a:ea typeface="Trebuchet MS" panose="020B0603020202020204" pitchFamily="34" charset="0"/>
                <a:cs typeface="Trebuchet MS" panose="020B0603020202020204" pitchFamily="34" charset="0"/>
              </a:rPr>
              <a:t>Regler</a:t>
            </a:r>
            <a:r>
              <a:rPr lang="sv-SE" sz="4000" b="1" spc="-110" dirty="0">
                <a:effectLst/>
                <a:latin typeface="Calibri" panose="020F0502020204030204" pitchFamily="34" charset="0"/>
                <a:ea typeface="Trebuchet MS" panose="020B0603020202020204" pitchFamily="34" charset="0"/>
                <a:cs typeface="Trebuchet MS" panose="020B0603020202020204" pitchFamily="34" charset="0"/>
              </a:rPr>
              <a:t> </a:t>
            </a:r>
            <a:r>
              <a:rPr lang="sv-SE" sz="4000" b="1" dirty="0">
                <a:effectLst/>
                <a:latin typeface="Calibri" panose="020F0502020204030204" pitchFamily="34" charset="0"/>
                <a:ea typeface="Trebuchet MS" panose="020B0603020202020204" pitchFamily="34" charset="0"/>
                <a:cs typeface="Trebuchet MS" panose="020B0603020202020204" pitchFamily="34" charset="0"/>
              </a:rPr>
              <a:t>för</a:t>
            </a:r>
            <a:r>
              <a:rPr lang="sv-SE" sz="4000" b="1" spc="-105" dirty="0">
                <a:effectLst/>
                <a:latin typeface="Calibri" panose="020F0502020204030204" pitchFamily="34" charset="0"/>
                <a:ea typeface="Trebuchet MS" panose="020B0603020202020204" pitchFamily="34" charset="0"/>
                <a:cs typeface="Trebuchet MS" panose="020B0603020202020204" pitchFamily="34" charset="0"/>
              </a:rPr>
              <a:t> </a:t>
            </a:r>
            <a:r>
              <a:rPr lang="sv-SE" sz="4000" b="1" spc="-10" dirty="0">
                <a:effectLst/>
                <a:latin typeface="Calibri" panose="020F0502020204030204" pitchFamily="34" charset="0"/>
                <a:ea typeface="Trebuchet MS" panose="020B0603020202020204" pitchFamily="34" charset="0"/>
                <a:cs typeface="Trebuchet MS" panose="020B0603020202020204" pitchFamily="34" charset="0"/>
              </a:rPr>
              <a:t>tävlingsersättning</a:t>
            </a:r>
            <a:endParaRPr lang="sv-SE" sz="4000" b="1" dirty="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5" name="textruta 4">
            <a:extLst>
              <a:ext uri="{FF2B5EF4-FFF2-40B4-BE49-F238E27FC236}">
                <a16:creationId xmlns:a16="http://schemas.microsoft.com/office/drawing/2014/main" id="{48079EAC-1834-326C-F56A-2E30C431D4C8}"/>
              </a:ext>
            </a:extLst>
          </p:cNvPr>
          <p:cNvSpPr txBox="1"/>
          <p:nvPr/>
        </p:nvSpPr>
        <p:spPr>
          <a:xfrm>
            <a:off x="488641" y="1327037"/>
            <a:ext cx="4864595" cy="2031325"/>
          </a:xfrm>
          <a:prstGeom prst="rect">
            <a:avLst/>
          </a:prstGeom>
          <a:noFill/>
        </p:spPr>
        <p:txBody>
          <a:bodyPr wrap="square">
            <a:spAutoFit/>
          </a:bodyPr>
          <a:lstStyle/>
          <a:p>
            <a:r>
              <a:rPr lang="sv-SE" b="1" dirty="0"/>
              <a:t>För att får ersättning krävs följande:</a:t>
            </a:r>
          </a:p>
          <a:p>
            <a:pPr marL="342900" indent="-342900">
              <a:buFont typeface="+mj-lt"/>
              <a:buAutoNum type="arabicPeriod"/>
            </a:pPr>
            <a:r>
              <a:rPr lang="sv-SE" dirty="0"/>
              <a:t>Kvitton motsvarande utlagda kostnader skall lämnas in med reseräkningsblanketten.</a:t>
            </a:r>
          </a:p>
          <a:p>
            <a:pPr marL="342900" indent="-342900">
              <a:buFont typeface="+mj-lt"/>
              <a:buAutoNum type="arabicPeriod"/>
            </a:pPr>
            <a:r>
              <a:rPr lang="sv-SE" dirty="0"/>
              <a:t> Reseräkningen skall lämnas in löpande efter avslutad tävling för att ersättning skall betalas ut.</a:t>
            </a:r>
          </a:p>
          <a:p>
            <a:pPr marL="342900" indent="-342900">
              <a:buFont typeface="+mj-lt"/>
              <a:buAutoNum type="arabicPeriod"/>
            </a:pPr>
            <a:r>
              <a:rPr lang="sv-SE" dirty="0"/>
              <a:t>Ersättningsnivån är enligt följande:</a:t>
            </a:r>
          </a:p>
        </p:txBody>
      </p:sp>
      <p:sp>
        <p:nvSpPr>
          <p:cNvPr id="7" name="textruta 6">
            <a:extLst>
              <a:ext uri="{FF2B5EF4-FFF2-40B4-BE49-F238E27FC236}">
                <a16:creationId xmlns:a16="http://schemas.microsoft.com/office/drawing/2014/main" id="{BCAD415E-8495-4E66-109A-7BDA210065D7}"/>
              </a:ext>
            </a:extLst>
          </p:cNvPr>
          <p:cNvSpPr txBox="1"/>
          <p:nvPr/>
        </p:nvSpPr>
        <p:spPr>
          <a:xfrm>
            <a:off x="971549" y="3377932"/>
            <a:ext cx="4154381" cy="2339295"/>
          </a:xfrm>
          <a:prstGeom prst="rect">
            <a:avLst/>
          </a:prstGeom>
          <a:noFill/>
        </p:spPr>
        <p:txBody>
          <a:bodyPr wrap="square">
            <a:spAutoFit/>
          </a:bodyPr>
          <a:lstStyle/>
          <a:p>
            <a:pPr marL="342900" lvl="0" indent="-342900">
              <a:lnSpc>
                <a:spcPct val="115000"/>
              </a:lnSpc>
              <a:buFont typeface="Symbol" panose="05050102010706020507" pitchFamily="18" charset="2"/>
              <a:buChar char=""/>
              <a:tabLst>
                <a:tab pos="528955" algn="l"/>
              </a:tabLst>
            </a:pPr>
            <a:r>
              <a:rPr lang="sv-SE" sz="1600" dirty="0">
                <a:effectLst/>
                <a:latin typeface="Calibri" panose="020F0502020204030204" pitchFamily="34" charset="0"/>
                <a:ea typeface="Arial" panose="020B0604020202020204" pitchFamily="34" charset="0"/>
              </a:rPr>
              <a:t>Svenska Juniortouren</a:t>
            </a:r>
            <a:endParaRPr lang="sv-SE" sz="1400" dirty="0">
              <a:effectLst/>
              <a:latin typeface="Arial" panose="020B0604020202020204" pitchFamily="34" charset="0"/>
              <a:ea typeface="Arial" panose="020B0604020202020204" pitchFamily="34" charset="0"/>
            </a:endParaRPr>
          </a:p>
          <a:p>
            <a:pPr marL="742950" lvl="1" indent="-285750">
              <a:lnSpc>
                <a:spcPct val="115000"/>
              </a:lnSpc>
              <a:buFont typeface="Courier New" panose="02070309020205020404" pitchFamily="49" charset="0"/>
              <a:buChar char="o"/>
              <a:tabLst>
                <a:tab pos="528955" algn="l"/>
              </a:tabLst>
            </a:pPr>
            <a:r>
              <a:rPr lang="sv-SE" sz="1600" dirty="0" err="1">
                <a:effectLst/>
                <a:latin typeface="Calibri" panose="020F0502020204030204" pitchFamily="34" charset="0"/>
                <a:ea typeface="Arial" panose="020B0604020202020204" pitchFamily="34" charset="0"/>
              </a:rPr>
              <a:t>Div</a:t>
            </a:r>
            <a:r>
              <a:rPr lang="sv-SE" sz="1600" dirty="0">
                <a:effectLst/>
                <a:latin typeface="Calibri" panose="020F0502020204030204" pitchFamily="34" charset="0"/>
                <a:ea typeface="Arial" panose="020B0604020202020204" pitchFamily="34" charset="0"/>
              </a:rPr>
              <a:t> 3 = Ingen</a:t>
            </a:r>
            <a:endParaRPr lang="sv-SE" sz="1400" dirty="0">
              <a:effectLst/>
              <a:latin typeface="Arial" panose="020B0604020202020204" pitchFamily="34" charset="0"/>
              <a:ea typeface="Arial" panose="020B0604020202020204" pitchFamily="34" charset="0"/>
            </a:endParaRPr>
          </a:p>
          <a:p>
            <a:pPr marL="742950" lvl="1" indent="-285750">
              <a:lnSpc>
                <a:spcPct val="115000"/>
              </a:lnSpc>
              <a:buFont typeface="Courier New" panose="02070309020205020404" pitchFamily="49" charset="0"/>
              <a:buChar char="o"/>
              <a:tabLst>
                <a:tab pos="528955" algn="l"/>
              </a:tabLst>
            </a:pPr>
            <a:r>
              <a:rPr lang="sv-SE" sz="1600" dirty="0" err="1">
                <a:effectLst/>
                <a:latin typeface="Calibri" panose="020F0502020204030204" pitchFamily="34" charset="0"/>
                <a:ea typeface="Arial" panose="020B0604020202020204" pitchFamily="34" charset="0"/>
              </a:rPr>
              <a:t>Div</a:t>
            </a:r>
            <a:r>
              <a:rPr lang="sv-SE" sz="1600" dirty="0">
                <a:effectLst/>
                <a:latin typeface="Calibri" panose="020F0502020204030204" pitchFamily="34" charset="0"/>
                <a:ea typeface="Arial" panose="020B0604020202020204" pitchFamily="34" charset="0"/>
              </a:rPr>
              <a:t> 2 = Max 1000 kr/tävling</a:t>
            </a:r>
            <a:endParaRPr lang="sv-SE" sz="1400" dirty="0">
              <a:effectLst/>
              <a:latin typeface="Arial" panose="020B0604020202020204" pitchFamily="34" charset="0"/>
              <a:ea typeface="Arial" panose="020B0604020202020204" pitchFamily="34" charset="0"/>
            </a:endParaRPr>
          </a:p>
          <a:p>
            <a:pPr marL="742950" lvl="1" indent="-285750">
              <a:lnSpc>
                <a:spcPct val="115000"/>
              </a:lnSpc>
              <a:buFont typeface="Courier New" panose="02070309020205020404" pitchFamily="49" charset="0"/>
              <a:buChar char="o"/>
              <a:tabLst>
                <a:tab pos="528955" algn="l"/>
              </a:tabLst>
            </a:pPr>
            <a:r>
              <a:rPr lang="sv-SE" sz="1600" dirty="0" err="1">
                <a:effectLst/>
                <a:latin typeface="Calibri" panose="020F0502020204030204" pitchFamily="34" charset="0"/>
                <a:ea typeface="Arial" panose="020B0604020202020204" pitchFamily="34" charset="0"/>
              </a:rPr>
              <a:t>Div</a:t>
            </a:r>
            <a:r>
              <a:rPr lang="sv-SE" sz="1600" dirty="0">
                <a:effectLst/>
                <a:latin typeface="Calibri" panose="020F0502020204030204" pitchFamily="34" charset="0"/>
                <a:ea typeface="Arial" panose="020B0604020202020204" pitchFamily="34" charset="0"/>
              </a:rPr>
              <a:t> 1 = Max 1300 kr/tävling</a:t>
            </a:r>
            <a:endParaRPr lang="sv-SE" sz="1400" dirty="0">
              <a:effectLst/>
              <a:latin typeface="Arial" panose="020B0604020202020204" pitchFamily="34" charset="0"/>
              <a:ea typeface="Arial" panose="020B0604020202020204" pitchFamily="34" charset="0"/>
            </a:endParaRPr>
          </a:p>
          <a:p>
            <a:pPr marL="742950" lvl="1" indent="-285750">
              <a:lnSpc>
                <a:spcPct val="115000"/>
              </a:lnSpc>
              <a:buFont typeface="Courier New" panose="02070309020205020404" pitchFamily="49" charset="0"/>
              <a:buChar char="o"/>
              <a:tabLst>
                <a:tab pos="528955" algn="l"/>
              </a:tabLst>
            </a:pPr>
            <a:r>
              <a:rPr lang="sv-SE" sz="1600" dirty="0" err="1">
                <a:effectLst/>
                <a:latin typeface="Calibri" panose="020F0502020204030204" pitchFamily="34" charset="0"/>
                <a:ea typeface="Arial" panose="020B0604020202020204" pitchFamily="34" charset="0"/>
              </a:rPr>
              <a:t>Elite</a:t>
            </a:r>
            <a:r>
              <a:rPr lang="sv-SE" sz="1600" dirty="0">
                <a:effectLst/>
                <a:latin typeface="Calibri" panose="020F0502020204030204" pitchFamily="34" charset="0"/>
                <a:ea typeface="Arial" panose="020B0604020202020204" pitchFamily="34" charset="0"/>
              </a:rPr>
              <a:t> = Max 1800 kr/tävling</a:t>
            </a:r>
            <a:endParaRPr lang="sv-SE" sz="1400" dirty="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tabLst>
                <a:tab pos="528955" algn="l"/>
              </a:tabLst>
            </a:pPr>
            <a:r>
              <a:rPr lang="sv-SE" sz="1600" dirty="0">
                <a:effectLst/>
                <a:latin typeface="Calibri" panose="020F0502020204030204" pitchFamily="34" charset="0"/>
                <a:ea typeface="Arial" panose="020B0604020202020204" pitchFamily="34" charset="0"/>
              </a:rPr>
              <a:t>JMI och liknande</a:t>
            </a:r>
            <a:endParaRPr lang="sv-SE" sz="1400" dirty="0">
              <a:effectLst/>
              <a:latin typeface="Arial" panose="020B0604020202020204" pitchFamily="34" charset="0"/>
              <a:ea typeface="Arial" panose="020B0604020202020204" pitchFamily="34" charset="0"/>
            </a:endParaRPr>
          </a:p>
          <a:p>
            <a:pPr marL="742950" lvl="1" indent="-285750">
              <a:lnSpc>
                <a:spcPct val="115000"/>
              </a:lnSpc>
              <a:buFont typeface="Courier New" panose="02070309020205020404" pitchFamily="49" charset="0"/>
              <a:buChar char="o"/>
              <a:tabLst>
                <a:tab pos="528955" algn="l"/>
              </a:tabLst>
            </a:pPr>
            <a:r>
              <a:rPr lang="sv-SE" sz="1600" dirty="0">
                <a:effectLst/>
                <a:latin typeface="Calibri" panose="020F0502020204030204" pitchFamily="34" charset="0"/>
                <a:ea typeface="Arial" panose="020B0604020202020204" pitchFamily="34" charset="0"/>
              </a:rPr>
              <a:t>1 dagars tävling: Max 1000 kr/tävling</a:t>
            </a:r>
            <a:endParaRPr lang="sv-SE" sz="1400" dirty="0">
              <a:effectLst/>
              <a:latin typeface="Arial" panose="020B0604020202020204" pitchFamily="34" charset="0"/>
              <a:ea typeface="Arial" panose="020B0604020202020204" pitchFamily="34" charset="0"/>
            </a:endParaRPr>
          </a:p>
          <a:p>
            <a:pPr marL="742950" lvl="1" indent="-285750">
              <a:lnSpc>
                <a:spcPct val="115000"/>
              </a:lnSpc>
              <a:buFont typeface="Courier New" panose="02070309020205020404" pitchFamily="49" charset="0"/>
              <a:buChar char="o"/>
              <a:tabLst>
                <a:tab pos="528955" algn="l"/>
              </a:tabLst>
            </a:pPr>
            <a:r>
              <a:rPr lang="sv-SE" sz="1600" dirty="0">
                <a:effectLst/>
                <a:latin typeface="Calibri" panose="020F0502020204030204" pitchFamily="34" charset="0"/>
                <a:ea typeface="Arial" panose="020B0604020202020204" pitchFamily="34" charset="0"/>
              </a:rPr>
              <a:t>2 dagars tävling: Max 1500 kr/tävling</a:t>
            </a:r>
            <a:endParaRPr lang="sv-SE" sz="1400" dirty="0">
              <a:effectLst/>
              <a:latin typeface="Arial" panose="020B0604020202020204" pitchFamily="34" charset="0"/>
              <a:ea typeface="Arial" panose="020B0604020202020204" pitchFamily="34" charset="0"/>
            </a:endParaRPr>
          </a:p>
        </p:txBody>
      </p:sp>
      <p:sp>
        <p:nvSpPr>
          <p:cNvPr id="9" name="textruta 8">
            <a:extLst>
              <a:ext uri="{FF2B5EF4-FFF2-40B4-BE49-F238E27FC236}">
                <a16:creationId xmlns:a16="http://schemas.microsoft.com/office/drawing/2014/main" id="{784B58BA-455D-E13E-32F6-890905CCA8CD}"/>
              </a:ext>
            </a:extLst>
          </p:cNvPr>
          <p:cNvSpPr txBox="1"/>
          <p:nvPr/>
        </p:nvSpPr>
        <p:spPr>
          <a:xfrm>
            <a:off x="6097480" y="1327037"/>
            <a:ext cx="6094520" cy="2085699"/>
          </a:xfrm>
          <a:prstGeom prst="rect">
            <a:avLst/>
          </a:prstGeom>
          <a:noFill/>
        </p:spPr>
        <p:txBody>
          <a:bodyPr wrap="square">
            <a:spAutoFit/>
          </a:bodyPr>
          <a:lstStyle/>
          <a:p>
            <a:pPr marL="73025">
              <a:lnSpc>
                <a:spcPct val="115000"/>
              </a:lnSpc>
              <a:buNone/>
            </a:pPr>
            <a:r>
              <a:rPr lang="sv-SE" sz="1800" b="1" dirty="0">
                <a:effectLst/>
                <a:latin typeface="Calibri" panose="020F0502020204030204" pitchFamily="34" charset="0"/>
                <a:ea typeface="Arial" panose="020B0604020202020204" pitchFamily="34" charset="0"/>
              </a:rPr>
              <a:t>Startavgift:</a:t>
            </a:r>
            <a:r>
              <a:rPr lang="sv-SE" sz="1800" b="1" spc="45" dirty="0">
                <a:effectLst/>
                <a:latin typeface="Calibri" panose="020F0502020204030204" pitchFamily="34" charset="0"/>
                <a:ea typeface="Arial" panose="020B0604020202020204" pitchFamily="34" charset="0"/>
              </a:rPr>
              <a:t> </a:t>
            </a:r>
            <a:r>
              <a:rPr lang="sv-SE" sz="1800" dirty="0">
                <a:effectLst/>
                <a:latin typeface="Calibri" panose="020F0502020204030204" pitchFamily="34" charset="0"/>
                <a:ea typeface="Arial" panose="020B0604020202020204" pitchFamily="34" charset="0"/>
              </a:rPr>
              <a:t>100</a:t>
            </a:r>
            <a:r>
              <a:rPr lang="sv-SE" sz="1800" spc="70" dirty="0">
                <a:effectLst/>
                <a:latin typeface="Calibri" panose="020F0502020204030204" pitchFamily="34" charset="0"/>
                <a:ea typeface="Arial" panose="020B0604020202020204" pitchFamily="34" charset="0"/>
              </a:rPr>
              <a:t> </a:t>
            </a:r>
            <a:r>
              <a:rPr lang="sv-SE" sz="1800" spc="-50" dirty="0">
                <a:effectLst/>
                <a:latin typeface="Calibri" panose="020F0502020204030204" pitchFamily="34" charset="0"/>
                <a:ea typeface="Arial" panose="020B0604020202020204" pitchFamily="34" charset="0"/>
              </a:rPr>
              <a:t>%</a:t>
            </a:r>
            <a:endParaRPr lang="sv-SE" sz="1600" dirty="0">
              <a:effectLst/>
              <a:latin typeface="Arial" panose="020B0604020202020204" pitchFamily="34" charset="0"/>
              <a:ea typeface="Arial" panose="020B0604020202020204" pitchFamily="34" charset="0"/>
            </a:endParaRPr>
          </a:p>
          <a:p>
            <a:pPr marL="73025">
              <a:lnSpc>
                <a:spcPct val="115000"/>
              </a:lnSpc>
              <a:spcBef>
                <a:spcPts val="210"/>
              </a:spcBef>
              <a:buNone/>
            </a:pPr>
            <a:r>
              <a:rPr lang="sv-SE" sz="1800" b="1" dirty="0">
                <a:effectLst/>
                <a:latin typeface="Calibri" panose="020F0502020204030204" pitchFamily="34" charset="0"/>
                <a:ea typeface="Arial" panose="020B0604020202020204" pitchFamily="34" charset="0"/>
              </a:rPr>
              <a:t>Kost:</a:t>
            </a:r>
            <a:r>
              <a:rPr lang="sv-SE" sz="1800" b="1" spc="-85" dirty="0">
                <a:effectLst/>
                <a:latin typeface="Calibri" panose="020F0502020204030204" pitchFamily="34" charset="0"/>
                <a:ea typeface="Arial" panose="020B0604020202020204" pitchFamily="34" charset="0"/>
              </a:rPr>
              <a:t> </a:t>
            </a:r>
            <a:r>
              <a:rPr lang="sv-SE" sz="1800" dirty="0">
                <a:effectLst/>
                <a:latin typeface="Calibri" panose="020F0502020204030204" pitchFamily="34" charset="0"/>
                <a:ea typeface="Arial" panose="020B0604020202020204" pitchFamily="34" charset="0"/>
              </a:rPr>
              <a:t>max</a:t>
            </a:r>
            <a:r>
              <a:rPr lang="sv-SE" sz="1800" spc="-50" dirty="0">
                <a:effectLst/>
                <a:latin typeface="Calibri" panose="020F0502020204030204" pitchFamily="34" charset="0"/>
                <a:ea typeface="Arial" panose="020B0604020202020204" pitchFamily="34" charset="0"/>
              </a:rPr>
              <a:t> </a:t>
            </a:r>
            <a:r>
              <a:rPr lang="sv-SE" sz="1800" dirty="0">
                <a:effectLst/>
                <a:latin typeface="Calibri" panose="020F0502020204030204" pitchFamily="34" charset="0"/>
                <a:ea typeface="Arial" panose="020B0604020202020204" pitchFamily="34" charset="0"/>
              </a:rPr>
              <a:t>60</a:t>
            </a:r>
            <a:r>
              <a:rPr lang="sv-SE" sz="1800" spc="-55" dirty="0">
                <a:effectLst/>
                <a:latin typeface="Calibri" panose="020F0502020204030204" pitchFamily="34" charset="0"/>
                <a:ea typeface="Arial" panose="020B0604020202020204" pitchFamily="34" charset="0"/>
              </a:rPr>
              <a:t> </a:t>
            </a:r>
            <a:r>
              <a:rPr lang="sv-SE" sz="1800" dirty="0">
                <a:effectLst/>
                <a:latin typeface="Calibri" panose="020F0502020204030204" pitchFamily="34" charset="0"/>
                <a:ea typeface="Arial" panose="020B0604020202020204" pitchFamily="34" charset="0"/>
              </a:rPr>
              <a:t>kr/dag</a:t>
            </a:r>
            <a:r>
              <a:rPr lang="sv-SE" sz="1800" spc="-55" dirty="0">
                <a:effectLst/>
                <a:latin typeface="Calibri" panose="020F0502020204030204" pitchFamily="34" charset="0"/>
                <a:ea typeface="Arial" panose="020B0604020202020204" pitchFamily="34" charset="0"/>
              </a:rPr>
              <a:t> </a:t>
            </a:r>
            <a:r>
              <a:rPr lang="sv-SE" sz="1800" spc="-10" dirty="0">
                <a:effectLst/>
                <a:latin typeface="Calibri" panose="020F0502020204030204" pitchFamily="34" charset="0"/>
                <a:ea typeface="Arial" panose="020B0604020202020204" pitchFamily="34" charset="0"/>
              </a:rPr>
              <a:t>(tävlingsdagar)</a:t>
            </a:r>
            <a:endParaRPr lang="sv-SE" sz="1600" dirty="0">
              <a:effectLst/>
              <a:latin typeface="Arial" panose="020B0604020202020204" pitchFamily="34" charset="0"/>
              <a:ea typeface="Arial" panose="020B0604020202020204" pitchFamily="34" charset="0"/>
            </a:endParaRPr>
          </a:p>
          <a:p>
            <a:pPr marL="73025">
              <a:lnSpc>
                <a:spcPct val="115000"/>
              </a:lnSpc>
              <a:spcBef>
                <a:spcPts val="235"/>
              </a:spcBef>
              <a:buNone/>
            </a:pPr>
            <a:r>
              <a:rPr lang="sv-SE" sz="1800" b="1" dirty="0">
                <a:effectLst/>
                <a:latin typeface="Calibri" panose="020F0502020204030204" pitchFamily="34" charset="0"/>
                <a:ea typeface="Arial" panose="020B0604020202020204" pitchFamily="34" charset="0"/>
              </a:rPr>
              <a:t>Logi:</a:t>
            </a:r>
            <a:r>
              <a:rPr lang="sv-SE" sz="1800" b="1" spc="-90" dirty="0">
                <a:effectLst/>
                <a:latin typeface="Calibri" panose="020F0502020204030204" pitchFamily="34" charset="0"/>
                <a:ea typeface="Arial" panose="020B0604020202020204" pitchFamily="34" charset="0"/>
              </a:rPr>
              <a:t> </a:t>
            </a:r>
            <a:r>
              <a:rPr lang="sv-SE" sz="1800" dirty="0">
                <a:effectLst/>
                <a:latin typeface="Calibri" panose="020F0502020204030204" pitchFamily="34" charset="0"/>
                <a:ea typeface="Arial" panose="020B0604020202020204" pitchFamily="34" charset="0"/>
              </a:rPr>
              <a:t>max</a:t>
            </a:r>
            <a:r>
              <a:rPr lang="sv-SE" sz="1800" spc="-70" dirty="0">
                <a:effectLst/>
                <a:latin typeface="Calibri" panose="020F0502020204030204" pitchFamily="34" charset="0"/>
                <a:ea typeface="Arial" panose="020B0604020202020204" pitchFamily="34" charset="0"/>
              </a:rPr>
              <a:t> </a:t>
            </a:r>
            <a:r>
              <a:rPr lang="sv-SE" sz="1800" dirty="0">
                <a:effectLst/>
                <a:latin typeface="Calibri" panose="020F0502020204030204" pitchFamily="34" charset="0"/>
                <a:ea typeface="Arial" panose="020B0604020202020204" pitchFamily="34" charset="0"/>
              </a:rPr>
              <a:t>200</a:t>
            </a:r>
            <a:r>
              <a:rPr lang="sv-SE" sz="1800" spc="-65" dirty="0">
                <a:effectLst/>
                <a:latin typeface="Calibri" panose="020F0502020204030204" pitchFamily="34" charset="0"/>
                <a:ea typeface="Arial" panose="020B0604020202020204" pitchFamily="34" charset="0"/>
              </a:rPr>
              <a:t> </a:t>
            </a:r>
            <a:r>
              <a:rPr lang="sv-SE" sz="1800" dirty="0">
                <a:effectLst/>
                <a:latin typeface="Calibri" panose="020F0502020204030204" pitchFamily="34" charset="0"/>
                <a:ea typeface="Arial" panose="020B0604020202020204" pitchFamily="34" charset="0"/>
              </a:rPr>
              <a:t>kr/natt</a:t>
            </a:r>
            <a:r>
              <a:rPr lang="sv-SE" sz="1800" spc="-65" dirty="0">
                <a:effectLst/>
                <a:latin typeface="Calibri" panose="020F0502020204030204" pitchFamily="34" charset="0"/>
                <a:ea typeface="Arial" panose="020B0604020202020204" pitchFamily="34" charset="0"/>
              </a:rPr>
              <a:t> </a:t>
            </a:r>
            <a:r>
              <a:rPr lang="sv-SE" sz="1800" spc="-10" dirty="0">
                <a:effectLst/>
                <a:latin typeface="Calibri" panose="020F0502020204030204" pitchFamily="34" charset="0"/>
                <a:ea typeface="Arial" panose="020B0604020202020204" pitchFamily="34" charset="0"/>
              </a:rPr>
              <a:t>(tävlingsdagar)</a:t>
            </a:r>
            <a:endParaRPr lang="sv-SE" sz="1600" dirty="0">
              <a:effectLst/>
              <a:latin typeface="Arial" panose="020B0604020202020204" pitchFamily="34" charset="0"/>
              <a:ea typeface="Arial" panose="020B0604020202020204" pitchFamily="34" charset="0"/>
            </a:endParaRPr>
          </a:p>
          <a:p>
            <a:pPr marL="73025" marR="69215">
              <a:lnSpc>
                <a:spcPct val="115000"/>
              </a:lnSpc>
              <a:spcBef>
                <a:spcPts val="210"/>
              </a:spcBef>
              <a:buNone/>
            </a:pPr>
            <a:r>
              <a:rPr lang="sv-SE" sz="1800" b="1" dirty="0">
                <a:effectLst/>
                <a:latin typeface="Calibri" panose="020F0502020204030204" pitchFamily="34" charset="0"/>
                <a:ea typeface="Arial" panose="020B0604020202020204" pitchFamily="34" charset="0"/>
              </a:rPr>
              <a:t>Reseersättning:</a:t>
            </a:r>
            <a:r>
              <a:rPr lang="sv-SE" sz="1800" b="1" spc="-80" dirty="0">
                <a:effectLst/>
                <a:latin typeface="Calibri" panose="020F0502020204030204" pitchFamily="34" charset="0"/>
                <a:ea typeface="Arial" panose="020B0604020202020204" pitchFamily="34" charset="0"/>
              </a:rPr>
              <a:t> </a:t>
            </a:r>
            <a:r>
              <a:rPr lang="sv-SE" sz="1800" dirty="0">
                <a:effectLst/>
                <a:latin typeface="Calibri" panose="020F0502020204030204" pitchFamily="34" charset="0"/>
                <a:ea typeface="Arial" panose="020B0604020202020204" pitchFamily="34" charset="0"/>
              </a:rPr>
              <a:t>10</a:t>
            </a:r>
            <a:r>
              <a:rPr lang="sv-SE" sz="1800" spc="-55" dirty="0">
                <a:effectLst/>
                <a:latin typeface="Calibri" panose="020F0502020204030204" pitchFamily="34" charset="0"/>
                <a:ea typeface="Arial" panose="020B0604020202020204" pitchFamily="34" charset="0"/>
              </a:rPr>
              <a:t> </a:t>
            </a:r>
            <a:r>
              <a:rPr lang="sv-SE" sz="1800" dirty="0">
                <a:effectLst/>
                <a:latin typeface="Calibri" panose="020F0502020204030204" pitchFamily="34" charset="0"/>
                <a:ea typeface="Arial" panose="020B0604020202020204" pitchFamily="34" charset="0"/>
              </a:rPr>
              <a:t>kr/mil,</a:t>
            </a:r>
            <a:r>
              <a:rPr lang="sv-SE" sz="1800" spc="-55" dirty="0">
                <a:effectLst/>
                <a:latin typeface="Calibri" panose="020F0502020204030204" pitchFamily="34" charset="0"/>
                <a:ea typeface="Arial" panose="020B0604020202020204" pitchFamily="34" charset="0"/>
              </a:rPr>
              <a:t> </a:t>
            </a:r>
            <a:r>
              <a:rPr lang="sv-SE" sz="1800" dirty="0">
                <a:effectLst/>
                <a:latin typeface="Calibri" panose="020F0502020204030204" pitchFamily="34" charset="0"/>
                <a:ea typeface="Arial" panose="020B0604020202020204" pitchFamily="34" charset="0"/>
              </a:rPr>
              <a:t>gäller</a:t>
            </a:r>
            <a:r>
              <a:rPr lang="sv-SE" sz="1800" spc="-55" dirty="0">
                <a:effectLst/>
                <a:latin typeface="Calibri" panose="020F0502020204030204" pitchFamily="34" charset="0"/>
                <a:ea typeface="Arial" panose="020B0604020202020204" pitchFamily="34" charset="0"/>
              </a:rPr>
              <a:t> </a:t>
            </a:r>
            <a:r>
              <a:rPr lang="sv-SE" sz="1800" dirty="0">
                <a:effectLst/>
                <a:latin typeface="Calibri" panose="020F0502020204030204" pitchFamily="34" charset="0"/>
                <a:ea typeface="Arial" panose="020B0604020202020204" pitchFamily="34" charset="0"/>
              </a:rPr>
              <a:t>ej</a:t>
            </a:r>
            <a:r>
              <a:rPr lang="sv-SE" sz="1800" spc="-55" dirty="0">
                <a:effectLst/>
                <a:latin typeface="Calibri" panose="020F0502020204030204" pitchFamily="34" charset="0"/>
                <a:ea typeface="Arial" panose="020B0604020202020204" pitchFamily="34" charset="0"/>
              </a:rPr>
              <a:t> </a:t>
            </a:r>
            <a:r>
              <a:rPr lang="sv-SE" sz="1800" dirty="0">
                <a:effectLst/>
                <a:latin typeface="Calibri" panose="020F0502020204030204" pitchFamily="34" charset="0"/>
                <a:ea typeface="Arial" panose="020B0604020202020204" pitchFamily="34" charset="0"/>
              </a:rPr>
              <a:t>resor</a:t>
            </a:r>
            <a:r>
              <a:rPr lang="sv-SE" sz="1800" spc="-55" dirty="0">
                <a:effectLst/>
                <a:latin typeface="Calibri" panose="020F0502020204030204" pitchFamily="34" charset="0"/>
                <a:ea typeface="Arial" panose="020B0604020202020204" pitchFamily="34" charset="0"/>
              </a:rPr>
              <a:t> </a:t>
            </a:r>
            <a:r>
              <a:rPr lang="sv-SE" sz="1800" dirty="0">
                <a:effectLst/>
                <a:latin typeface="Calibri" panose="020F0502020204030204" pitchFamily="34" charset="0"/>
                <a:ea typeface="Arial" panose="020B0604020202020204" pitchFamily="34" charset="0"/>
              </a:rPr>
              <a:t>inom</a:t>
            </a:r>
            <a:r>
              <a:rPr lang="sv-SE" sz="1800" spc="-55" dirty="0">
                <a:effectLst/>
                <a:latin typeface="Calibri" panose="020F0502020204030204" pitchFamily="34" charset="0"/>
                <a:ea typeface="Arial" panose="020B0604020202020204" pitchFamily="34" charset="0"/>
              </a:rPr>
              <a:t> </a:t>
            </a:r>
            <a:r>
              <a:rPr lang="sv-SE" sz="1800" dirty="0">
                <a:effectLst/>
                <a:latin typeface="Calibri" panose="020F0502020204030204" pitchFamily="34" charset="0"/>
                <a:ea typeface="Arial" panose="020B0604020202020204" pitchFamily="34" charset="0"/>
              </a:rPr>
              <a:t>Östergötlands</a:t>
            </a:r>
            <a:r>
              <a:rPr lang="sv-SE" sz="1800" spc="-55" dirty="0">
                <a:effectLst/>
                <a:latin typeface="Calibri" panose="020F0502020204030204" pitchFamily="34" charset="0"/>
                <a:ea typeface="Arial" panose="020B0604020202020204" pitchFamily="34" charset="0"/>
              </a:rPr>
              <a:t> </a:t>
            </a:r>
            <a:r>
              <a:rPr lang="sv-SE" sz="1800" dirty="0">
                <a:effectLst/>
                <a:latin typeface="Calibri" panose="020F0502020204030204" pitchFamily="34" charset="0"/>
                <a:ea typeface="Arial" panose="020B0604020202020204" pitchFamily="34" charset="0"/>
              </a:rPr>
              <a:t>golfdistrikt</a:t>
            </a:r>
            <a:r>
              <a:rPr lang="sv-SE" sz="1800" spc="-55" dirty="0">
                <a:effectLst/>
                <a:latin typeface="Calibri" panose="020F0502020204030204" pitchFamily="34" charset="0"/>
                <a:ea typeface="Arial" panose="020B0604020202020204" pitchFamily="34" charset="0"/>
              </a:rPr>
              <a:t> </a:t>
            </a:r>
            <a:r>
              <a:rPr lang="sv-SE" sz="1800" dirty="0">
                <a:effectLst/>
                <a:latin typeface="Calibri" panose="020F0502020204030204" pitchFamily="34" charset="0"/>
                <a:ea typeface="Arial" panose="020B0604020202020204" pitchFamily="34" charset="0"/>
              </a:rPr>
              <a:t>och</a:t>
            </a:r>
            <a:r>
              <a:rPr lang="sv-SE" sz="1800" spc="-55" dirty="0">
                <a:effectLst/>
                <a:latin typeface="Calibri" panose="020F0502020204030204" pitchFamily="34" charset="0"/>
                <a:ea typeface="Arial" panose="020B0604020202020204" pitchFamily="34" charset="0"/>
              </a:rPr>
              <a:t> </a:t>
            </a:r>
            <a:r>
              <a:rPr lang="sv-SE" sz="1800" dirty="0">
                <a:effectLst/>
                <a:latin typeface="Calibri" panose="020F0502020204030204" pitchFamily="34" charset="0"/>
                <a:ea typeface="Arial" panose="020B0604020202020204" pitchFamily="34" charset="0"/>
              </a:rPr>
              <a:t>samåkning skall ske.</a:t>
            </a:r>
            <a:endParaRPr lang="sv-SE" sz="1600" dirty="0">
              <a:effectLst/>
              <a:latin typeface="Arial" panose="020B0604020202020204" pitchFamily="34" charset="0"/>
              <a:ea typeface="Arial" panose="020B0604020202020204" pitchFamily="34" charset="0"/>
            </a:endParaRPr>
          </a:p>
          <a:p>
            <a:pPr marL="73025" marR="69215">
              <a:lnSpc>
                <a:spcPct val="115000"/>
              </a:lnSpc>
              <a:spcBef>
                <a:spcPts val="210"/>
              </a:spcBef>
            </a:pPr>
            <a:r>
              <a:rPr lang="sv-SE" sz="1800" b="1" dirty="0">
                <a:effectLst/>
                <a:latin typeface="Calibri" panose="020F0502020204030204" pitchFamily="34" charset="0"/>
                <a:ea typeface="Arial" panose="020B0604020202020204" pitchFamily="34" charset="0"/>
              </a:rPr>
              <a:t>Max</a:t>
            </a:r>
            <a:r>
              <a:rPr lang="sv-SE" sz="1800" dirty="0">
                <a:effectLst/>
                <a:latin typeface="Calibri" panose="020F0502020204030204" pitchFamily="34" charset="0"/>
                <a:ea typeface="Arial" panose="020B0604020202020204" pitchFamily="34" charset="0"/>
              </a:rPr>
              <a:t>: 10 000 kr/säsong</a:t>
            </a:r>
            <a:endParaRPr lang="sv-SE" sz="16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948570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E18478F9-09E6-4126-AD64-FD82B0B350CD}"/>
              </a:ext>
            </a:extLst>
          </p:cNvPr>
          <p:cNvSpPr txBox="1"/>
          <p:nvPr/>
        </p:nvSpPr>
        <p:spPr>
          <a:xfrm>
            <a:off x="351993" y="1438644"/>
            <a:ext cx="3662658"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sv-SE" sz="2400" b="1" dirty="0"/>
              <a:t>Planera val av spelplats tillsammans!</a:t>
            </a:r>
          </a:p>
          <a:p>
            <a:pPr algn="ctr"/>
            <a:r>
              <a:rPr lang="sv-SE" sz="2400" b="1" dirty="0"/>
              <a:t>Samåkning till tävlingar</a:t>
            </a:r>
          </a:p>
        </p:txBody>
      </p:sp>
      <p:sp>
        <p:nvSpPr>
          <p:cNvPr id="3" name="textruta 2">
            <a:extLst>
              <a:ext uri="{FF2B5EF4-FFF2-40B4-BE49-F238E27FC236}">
                <a16:creationId xmlns:a16="http://schemas.microsoft.com/office/drawing/2014/main" id="{6EA86219-74ED-4234-9640-4E3B5C44FAAB}"/>
              </a:ext>
            </a:extLst>
          </p:cNvPr>
          <p:cNvSpPr txBox="1"/>
          <p:nvPr/>
        </p:nvSpPr>
        <p:spPr>
          <a:xfrm>
            <a:off x="3785699" y="297822"/>
            <a:ext cx="4620601"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sv-SE" sz="3200" b="1" dirty="0"/>
              <a:t>Kom ihåg att:</a:t>
            </a:r>
          </a:p>
        </p:txBody>
      </p:sp>
      <p:pic>
        <p:nvPicPr>
          <p:cNvPr id="4" name="Bildobjekt 3">
            <a:extLst>
              <a:ext uri="{FF2B5EF4-FFF2-40B4-BE49-F238E27FC236}">
                <a16:creationId xmlns:a16="http://schemas.microsoft.com/office/drawing/2014/main" id="{C7ADBF9D-EE85-4051-8794-E05262ACA596}"/>
              </a:ext>
            </a:extLst>
          </p:cNvPr>
          <p:cNvPicPr>
            <a:picLocks noChangeAspect="1"/>
          </p:cNvPicPr>
          <p:nvPr/>
        </p:nvPicPr>
        <p:blipFill>
          <a:blip r:embed="rId2"/>
          <a:stretch>
            <a:fillRect/>
          </a:stretch>
        </p:blipFill>
        <p:spPr>
          <a:xfrm>
            <a:off x="954871" y="2780566"/>
            <a:ext cx="2456901" cy="1871634"/>
          </a:xfrm>
          <a:prstGeom prst="rect">
            <a:avLst/>
          </a:prstGeom>
        </p:spPr>
      </p:pic>
      <p:sp>
        <p:nvSpPr>
          <p:cNvPr id="5" name="textruta 4">
            <a:extLst>
              <a:ext uri="{FF2B5EF4-FFF2-40B4-BE49-F238E27FC236}">
                <a16:creationId xmlns:a16="http://schemas.microsoft.com/office/drawing/2014/main" id="{7B784015-CAC3-4E68-B298-0E096CDAC81B}"/>
              </a:ext>
            </a:extLst>
          </p:cNvPr>
          <p:cNvSpPr txBox="1"/>
          <p:nvPr/>
        </p:nvSpPr>
        <p:spPr>
          <a:xfrm>
            <a:off x="7379809" y="1294955"/>
            <a:ext cx="3401402"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buFont typeface="Arial" pitchFamily="34" charset="0"/>
              <a:buChar char="•"/>
            </a:pPr>
            <a:r>
              <a:rPr lang="sv-SE" b="1" dirty="0"/>
              <a:t> Håll kontakt med varandra</a:t>
            </a:r>
          </a:p>
          <a:p>
            <a:pPr>
              <a:buFont typeface="Arial" pitchFamily="34" charset="0"/>
              <a:buChar char="•"/>
            </a:pPr>
            <a:r>
              <a:rPr lang="sv-SE" b="1" dirty="0"/>
              <a:t> Kontrollera  anmälningslistor</a:t>
            </a:r>
          </a:p>
          <a:p>
            <a:pPr>
              <a:buFont typeface="Arial" pitchFamily="34" charset="0"/>
              <a:buChar char="•"/>
            </a:pPr>
            <a:r>
              <a:rPr lang="sv-SE" b="1" dirty="0"/>
              <a:t> </a:t>
            </a:r>
            <a:r>
              <a:rPr lang="sv-SE" b="1" dirty="0" err="1"/>
              <a:t>MinGolf</a:t>
            </a:r>
            <a:endParaRPr lang="sv-SE" b="1" dirty="0"/>
          </a:p>
        </p:txBody>
      </p:sp>
      <p:pic>
        <p:nvPicPr>
          <p:cNvPr id="6" name="Bildobjekt 5">
            <a:extLst>
              <a:ext uri="{FF2B5EF4-FFF2-40B4-BE49-F238E27FC236}">
                <a16:creationId xmlns:a16="http://schemas.microsoft.com/office/drawing/2014/main" id="{810F96A7-6CA7-4566-AEE2-799CAB44ABEA}"/>
              </a:ext>
            </a:extLst>
          </p:cNvPr>
          <p:cNvPicPr>
            <a:picLocks noChangeAspect="1"/>
          </p:cNvPicPr>
          <p:nvPr/>
        </p:nvPicPr>
        <p:blipFill>
          <a:blip r:embed="rId3"/>
          <a:stretch>
            <a:fillRect/>
          </a:stretch>
        </p:blipFill>
        <p:spPr>
          <a:xfrm>
            <a:off x="5434148" y="2630643"/>
            <a:ext cx="4490464" cy="36110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ruta 6">
            <a:extLst>
              <a:ext uri="{FF2B5EF4-FFF2-40B4-BE49-F238E27FC236}">
                <a16:creationId xmlns:a16="http://schemas.microsoft.com/office/drawing/2014/main" id="{29A41467-EEC8-4E5E-B755-942EFCC3CE65}"/>
              </a:ext>
            </a:extLst>
          </p:cNvPr>
          <p:cNvSpPr txBox="1"/>
          <p:nvPr/>
        </p:nvSpPr>
        <p:spPr>
          <a:xfrm>
            <a:off x="556179" y="5419356"/>
            <a:ext cx="4401852" cy="584775"/>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sv-SE" sz="3200" b="1" dirty="0">
                <a:hlinkClick r:id="rId4">
                  <a:extLst>
                    <a:ext uri="{A12FA001-AC4F-418D-AE19-62706E023703}">
                      <ahyp:hlinkClr xmlns:ahyp="http://schemas.microsoft.com/office/drawing/2018/hyperlinkcolor" val="tx"/>
                    </a:ext>
                  </a:extLst>
                </a:hlinkClick>
              </a:rPr>
              <a:t>AKTIVITETSKALENDERN</a:t>
            </a:r>
            <a:endParaRPr lang="sv-SE" sz="3200" b="1" dirty="0"/>
          </a:p>
        </p:txBody>
      </p:sp>
    </p:spTree>
    <p:extLst>
      <p:ext uri="{BB962C8B-B14F-4D97-AF65-F5344CB8AC3E}">
        <p14:creationId xmlns:p14="http://schemas.microsoft.com/office/powerpoint/2010/main" val="3975096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62744D03-B688-4850-A764-15DCD7883FAC}"/>
              </a:ext>
            </a:extLst>
          </p:cNvPr>
          <p:cNvSpPr txBox="1"/>
          <p:nvPr/>
        </p:nvSpPr>
        <p:spPr>
          <a:xfrm>
            <a:off x="3705497" y="2828835"/>
            <a:ext cx="4781006" cy="1200329"/>
          </a:xfrm>
          <a:prstGeom prst="rect">
            <a:avLst/>
          </a:prstGeo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sv-SE" sz="7200" b="1" dirty="0"/>
              <a:t>FRÅGOR?</a:t>
            </a:r>
          </a:p>
        </p:txBody>
      </p:sp>
    </p:spTree>
    <p:extLst>
      <p:ext uri="{BB962C8B-B14F-4D97-AF65-F5344CB8AC3E}">
        <p14:creationId xmlns:p14="http://schemas.microsoft.com/office/powerpoint/2010/main" val="3663252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EBD033-520E-4553-ACDD-A82C1782FE62}"/>
              </a:ext>
            </a:extLst>
          </p:cNvPr>
          <p:cNvSpPr>
            <a:spLocks noGrp="1"/>
          </p:cNvSpPr>
          <p:nvPr>
            <p:ph type="title"/>
          </p:nvPr>
        </p:nvSpPr>
        <p:spPr>
          <a:xfrm>
            <a:off x="3260558" y="365125"/>
            <a:ext cx="6858000" cy="789907"/>
          </a:xfrm>
          <a:solidFill>
            <a:schemeClr val="accent6">
              <a:lumMod val="75000"/>
            </a:schemeClr>
          </a:solidFill>
          <a:ln>
            <a:noFill/>
          </a:ln>
          <a:effectLst/>
        </p:spPr>
        <p:txBody>
          <a:bodyPr/>
          <a:lstStyle/>
          <a:p>
            <a:r>
              <a:rPr lang="sv-SE" b="1" dirty="0"/>
              <a:t>Allmänt om juniortävlingar</a:t>
            </a:r>
          </a:p>
        </p:txBody>
      </p:sp>
      <p:sp>
        <p:nvSpPr>
          <p:cNvPr id="3" name="Platshållare för innehåll 2">
            <a:extLst>
              <a:ext uri="{FF2B5EF4-FFF2-40B4-BE49-F238E27FC236}">
                <a16:creationId xmlns:a16="http://schemas.microsoft.com/office/drawing/2014/main" id="{034AF51F-C9D6-4CF2-ADC8-70D21FC1ABA7}"/>
              </a:ext>
            </a:extLst>
          </p:cNvPr>
          <p:cNvSpPr>
            <a:spLocks noGrp="1"/>
          </p:cNvSpPr>
          <p:nvPr>
            <p:ph idx="1"/>
          </p:nvPr>
        </p:nvSpPr>
        <p:spPr>
          <a:xfrm>
            <a:off x="838200" y="2165683"/>
            <a:ext cx="10515600" cy="4011279"/>
          </a:xfrm>
        </p:spPr>
        <p:txBody>
          <a:bodyPr/>
          <a:lstStyle/>
          <a:p>
            <a:r>
              <a:rPr lang="sv-SE" dirty="0"/>
              <a:t>Tävlingar på en teknikträning</a:t>
            </a:r>
          </a:p>
          <a:p>
            <a:r>
              <a:rPr lang="sv-SE" dirty="0"/>
              <a:t>Klubbtävlingar för barn och ungdomar anordnade av juniorledaren</a:t>
            </a:r>
          </a:p>
          <a:p>
            <a:r>
              <a:rPr lang="sv-SE" dirty="0"/>
              <a:t>Klubbtävlingar i distriktet för barn och ungdomar</a:t>
            </a:r>
          </a:p>
          <a:p>
            <a:pPr marL="0" indent="0">
              <a:buNone/>
            </a:pPr>
            <a:endParaRPr lang="sv-SE" dirty="0"/>
          </a:p>
          <a:p>
            <a:r>
              <a:rPr lang="sv-SE" dirty="0"/>
              <a:t>Mer info om olika tävlingar på </a:t>
            </a:r>
            <a:r>
              <a:rPr lang="sv-SE" dirty="0">
                <a:solidFill>
                  <a:srgbClr val="FF0000"/>
                </a:solidFill>
                <a:hlinkClick r:id="rId2">
                  <a:extLst>
                    <a:ext uri="{A12FA001-AC4F-418D-AE19-62706E023703}">
                      <ahyp:hlinkClr xmlns:ahyp="http://schemas.microsoft.com/office/drawing/2018/hyperlinkcolor" val="tx"/>
                    </a:ext>
                  </a:extLst>
                </a:hlinkClick>
              </a:rPr>
              <a:t>hemsidan</a:t>
            </a:r>
            <a:endParaRPr lang="sv-SE" dirty="0">
              <a:solidFill>
                <a:srgbClr val="FF0000"/>
              </a:solidFill>
            </a:endParaRPr>
          </a:p>
          <a:p>
            <a:r>
              <a:rPr lang="sv-SE" dirty="0">
                <a:hlinkClick r:id="rId3"/>
              </a:rPr>
              <a:t>Tävlingsprogram</a:t>
            </a:r>
            <a:r>
              <a:rPr lang="sv-SE" dirty="0"/>
              <a:t> på Vreta Kloster GK för året</a:t>
            </a:r>
          </a:p>
        </p:txBody>
      </p:sp>
      <p:sp>
        <p:nvSpPr>
          <p:cNvPr id="5" name="Rubrik 1">
            <a:extLst>
              <a:ext uri="{FF2B5EF4-FFF2-40B4-BE49-F238E27FC236}">
                <a16:creationId xmlns:a16="http://schemas.microsoft.com/office/drawing/2014/main" id="{789C3D68-816F-4B17-9CC5-C468608A4731}"/>
              </a:ext>
            </a:extLst>
          </p:cNvPr>
          <p:cNvSpPr txBox="1">
            <a:spLocks/>
          </p:cNvSpPr>
          <p:nvPr/>
        </p:nvSpPr>
        <p:spPr>
          <a:xfrm>
            <a:off x="3260559" y="1155032"/>
            <a:ext cx="6858000" cy="529389"/>
          </a:xfrm>
          <a:prstGeom prst="rect">
            <a:avLst/>
          </a:prstGeom>
          <a:solidFill>
            <a:schemeClr val="accent6">
              <a:lumMod val="40000"/>
              <a:lumOff val="60000"/>
            </a:schemeClr>
          </a:solidFill>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indent="0">
              <a:buNone/>
            </a:pPr>
            <a:r>
              <a:rPr lang="sv-SE" sz="2400" dirty="0"/>
              <a:t>- Det finns en mängd olika tävlingar och på olika nivåer</a:t>
            </a:r>
          </a:p>
        </p:txBody>
      </p:sp>
      <p:pic>
        <p:nvPicPr>
          <p:cNvPr id="6" name="Picture 6">
            <a:extLst>
              <a:ext uri="{FF2B5EF4-FFF2-40B4-BE49-F238E27FC236}">
                <a16:creationId xmlns:a16="http://schemas.microsoft.com/office/drawing/2014/main" id="{F1D27CF4-870C-BB87-5479-E1F677459FA2}"/>
              </a:ext>
            </a:extLst>
          </p:cNvPr>
          <p:cNvPicPr>
            <a:picLocks noChangeAspect="1" noChangeArrowheads="1"/>
          </p:cNvPicPr>
          <p:nvPr/>
        </p:nvPicPr>
        <p:blipFill>
          <a:blip r:embed="rId4" cstate="print"/>
          <a:srcRect/>
          <a:stretch>
            <a:fillRect/>
          </a:stretch>
        </p:blipFill>
        <p:spPr bwMode="auto">
          <a:xfrm>
            <a:off x="838200" y="84096"/>
            <a:ext cx="2050529" cy="1990725"/>
          </a:xfrm>
          <a:prstGeom prst="rect">
            <a:avLst/>
          </a:prstGeom>
          <a:ln>
            <a:noFill/>
          </a:ln>
          <a:effectLst>
            <a:softEdge rad="112500"/>
          </a:effectLst>
        </p:spPr>
      </p:pic>
    </p:spTree>
    <p:extLst>
      <p:ext uri="{BB962C8B-B14F-4D97-AF65-F5344CB8AC3E}">
        <p14:creationId xmlns:p14="http://schemas.microsoft.com/office/powerpoint/2010/main" val="15070429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A616B8-0035-4A72-825B-3EEAFB7550EC}"/>
              </a:ext>
            </a:extLst>
          </p:cNvPr>
          <p:cNvSpPr>
            <a:spLocks noGrp="1"/>
          </p:cNvSpPr>
          <p:nvPr>
            <p:ph type="title"/>
          </p:nvPr>
        </p:nvSpPr>
        <p:spPr>
          <a:xfrm>
            <a:off x="3641557" y="381166"/>
            <a:ext cx="4620128" cy="1325563"/>
          </a:xfrm>
          <a:solidFill>
            <a:schemeClr val="accent6">
              <a:lumMod val="75000"/>
            </a:schemeClr>
          </a:solidFill>
          <a:ln>
            <a:noFill/>
          </a:ln>
          <a:effectLst/>
        </p:spPr>
        <p:txBody>
          <a:bodyPr/>
          <a:lstStyle/>
          <a:p>
            <a:pPr algn="ctr"/>
            <a:r>
              <a:rPr lang="sv-SE" b="1" dirty="0"/>
              <a:t>KLUBBTÄVLINGAR</a:t>
            </a:r>
          </a:p>
        </p:txBody>
      </p:sp>
      <p:sp>
        <p:nvSpPr>
          <p:cNvPr id="5" name="textruta 4">
            <a:extLst>
              <a:ext uri="{FF2B5EF4-FFF2-40B4-BE49-F238E27FC236}">
                <a16:creationId xmlns:a16="http://schemas.microsoft.com/office/drawing/2014/main" id="{C21342AA-6AAE-4F69-9A48-87042C39B4CA}"/>
              </a:ext>
            </a:extLst>
          </p:cNvPr>
          <p:cNvSpPr txBox="1"/>
          <p:nvPr/>
        </p:nvSpPr>
        <p:spPr>
          <a:xfrm>
            <a:off x="648764" y="2199222"/>
            <a:ext cx="10894471" cy="4401205"/>
          </a:xfrm>
          <a:prstGeom prst="rect">
            <a:avLst/>
          </a:prstGeom>
          <a:solidFill>
            <a:schemeClr val="bg1"/>
          </a:solidFill>
          <a:effectLst/>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sv-SE"/>
            </a:defPPr>
            <a:lvl1pPr>
              <a:buFont typeface="Arial" pitchFamily="34" charset="0"/>
              <a:buChar char="•"/>
            </a:lvl1p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Fredagsgolfen		- Pågår under hela året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Match KM			- Anmälan under våren, pågår under året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Teen Cup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panose="05000000000000000000" pitchFamily="2" charset="2"/>
              </a:rPr>
              <a:t>klubbkval</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 </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sym typeface="Wingdings" panose="05000000000000000000" pitchFamily="2" charset="2"/>
              </a:rPr>
              <a:t>16 juni</a:t>
            </a:r>
            <a:endPar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PGA Junior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ProAm</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16 juni</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Klubbkval</a:t>
            </a:r>
            <a:endPar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23 juni </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Distriktsfinal</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10 - 12 augusti </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Sverigefinal</a:t>
            </a:r>
            <a:endPar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Junior KM 			- </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12 augusti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Stora KM	 		- </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23 - 24 augusti</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Korthåls KM		- </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20 september</a:t>
            </a:r>
          </a:p>
        </p:txBody>
      </p:sp>
      <p:pic>
        <p:nvPicPr>
          <p:cNvPr id="4" name="Picture 6">
            <a:extLst>
              <a:ext uri="{FF2B5EF4-FFF2-40B4-BE49-F238E27FC236}">
                <a16:creationId xmlns:a16="http://schemas.microsoft.com/office/drawing/2014/main" id="{7EB5BBCA-42E5-BFB3-636D-65A853C40842}"/>
              </a:ext>
            </a:extLst>
          </p:cNvPr>
          <p:cNvPicPr>
            <a:picLocks noChangeAspect="1" noChangeArrowheads="1"/>
          </p:cNvPicPr>
          <p:nvPr/>
        </p:nvPicPr>
        <p:blipFill>
          <a:blip r:embed="rId2" cstate="print"/>
          <a:srcRect/>
          <a:stretch>
            <a:fillRect/>
          </a:stretch>
        </p:blipFill>
        <p:spPr bwMode="auto">
          <a:xfrm>
            <a:off x="838200" y="84096"/>
            <a:ext cx="2050529" cy="1990725"/>
          </a:xfrm>
          <a:prstGeom prst="rect">
            <a:avLst/>
          </a:prstGeom>
          <a:ln>
            <a:noFill/>
          </a:ln>
          <a:effectLst>
            <a:softEdge rad="112500"/>
          </a:effectLst>
        </p:spPr>
      </p:pic>
    </p:spTree>
    <p:extLst>
      <p:ext uri="{BB962C8B-B14F-4D97-AF65-F5344CB8AC3E}">
        <p14:creationId xmlns:p14="http://schemas.microsoft.com/office/powerpoint/2010/main" val="38836138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a:extLst>
              <a:ext uri="{FF2B5EF4-FFF2-40B4-BE49-F238E27FC236}">
                <a16:creationId xmlns:a16="http://schemas.microsoft.com/office/drawing/2014/main" id="{B31D1E5D-5181-455C-81F2-7EA6EA7C3BE7}"/>
              </a:ext>
            </a:extLst>
          </p:cNvPr>
          <p:cNvSpPr txBox="1"/>
          <p:nvPr/>
        </p:nvSpPr>
        <p:spPr>
          <a:xfrm>
            <a:off x="430331" y="2239860"/>
            <a:ext cx="4044634" cy="4555093"/>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sv-SE" b="1" dirty="0"/>
              <a:t>Lagen delas in i två pooler Öst/Väst. Förutbestämt enligt spelschema.</a:t>
            </a:r>
          </a:p>
          <a:p>
            <a:pPr algn="ctr"/>
            <a:r>
              <a:rPr lang="sv-SE" b="1" dirty="0"/>
              <a:t>Troligen åtta lag från åtta klubbar </a:t>
            </a:r>
          </a:p>
          <a:p>
            <a:pPr algn="ctr"/>
            <a:endParaRPr lang="sv-SE" b="1" dirty="0"/>
          </a:p>
          <a:p>
            <a:pPr algn="ctr"/>
            <a:r>
              <a:rPr lang="sv-SE" b="1" dirty="0"/>
              <a:t>Spelformen är matchspel med handicap: </a:t>
            </a:r>
          </a:p>
          <a:p>
            <a:pPr algn="ctr"/>
            <a:r>
              <a:rPr lang="sv-SE" b="1" dirty="0"/>
              <a:t>Första 9:e par </a:t>
            </a:r>
            <a:r>
              <a:rPr lang="sv-SE" b="1" dirty="0" err="1"/>
              <a:t>bästboll</a:t>
            </a:r>
            <a:r>
              <a:rPr lang="sv-SE" b="1" dirty="0"/>
              <a:t> och sista 9:e singel</a:t>
            </a:r>
          </a:p>
          <a:p>
            <a:pPr algn="ctr"/>
            <a:endParaRPr lang="sv-SE" b="1" dirty="0"/>
          </a:p>
          <a:p>
            <a:pPr algn="ctr"/>
            <a:r>
              <a:rPr lang="sv-SE" b="1" dirty="0">
                <a:solidFill>
                  <a:srgbClr val="000000"/>
                </a:solidFill>
              </a:rPr>
              <a:t>Högsta handicap som får tillgodoräknas är 36 för flickor och pojkar</a:t>
            </a:r>
          </a:p>
          <a:p>
            <a:pPr algn="ctr"/>
            <a:endParaRPr lang="sv-SE" b="1" dirty="0">
              <a:solidFill>
                <a:srgbClr val="000000"/>
              </a:solidFill>
            </a:endParaRPr>
          </a:p>
          <a:p>
            <a:pPr algn="ctr"/>
            <a:r>
              <a:rPr lang="sv-SE" b="1" dirty="0"/>
              <a:t>Varje lag består av fyra spelare, det är fritt vad gäller fördelning av flickor och pojkar</a:t>
            </a:r>
          </a:p>
          <a:p>
            <a:pPr algn="ctr"/>
            <a:endParaRPr lang="sv-SE" b="1" dirty="0"/>
          </a:p>
          <a:p>
            <a:pPr algn="ctr"/>
            <a:r>
              <a:rPr lang="sv-SE" b="1" dirty="0"/>
              <a:t>Ingen avgift för att tävla</a:t>
            </a:r>
          </a:p>
        </p:txBody>
      </p:sp>
      <p:sp>
        <p:nvSpPr>
          <p:cNvPr id="5" name="textruta 4">
            <a:extLst>
              <a:ext uri="{FF2B5EF4-FFF2-40B4-BE49-F238E27FC236}">
                <a16:creationId xmlns:a16="http://schemas.microsoft.com/office/drawing/2014/main" id="{91F9D8E3-B3EC-4AFE-AA4A-E51619280EC9}"/>
              </a:ext>
            </a:extLst>
          </p:cNvPr>
          <p:cNvSpPr txBox="1"/>
          <p:nvPr/>
        </p:nvSpPr>
        <p:spPr>
          <a:xfrm>
            <a:off x="424401" y="1131342"/>
            <a:ext cx="4050564" cy="769441"/>
          </a:xfrm>
          <a:prstGeom prst="rect">
            <a:avLst/>
          </a:prstGeom>
          <a:solidFill>
            <a:schemeClr val="tx1">
              <a:lumMod val="85000"/>
              <a:lumOff val="15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sv-SE" sz="2800" b="1" dirty="0">
                <a:solidFill>
                  <a:schemeClr val="bg1"/>
                </a:solidFill>
              </a:rPr>
              <a:t>Östgötaserien 2025</a:t>
            </a:r>
          </a:p>
          <a:p>
            <a:pPr algn="ctr"/>
            <a:r>
              <a:rPr lang="sv-SE" sz="1200" b="1" dirty="0">
                <a:solidFill>
                  <a:schemeClr val="bg1"/>
                </a:solidFill>
              </a:rPr>
              <a:t>Pojkar och flickor </a:t>
            </a:r>
            <a:r>
              <a:rPr lang="sv-SE" sz="1600" b="1" dirty="0">
                <a:solidFill>
                  <a:schemeClr val="bg1"/>
                </a:solidFill>
              </a:rPr>
              <a:t>16 år och yngre</a:t>
            </a:r>
            <a:endParaRPr lang="sv-SE" sz="2400" b="1" dirty="0">
              <a:solidFill>
                <a:schemeClr val="bg1"/>
              </a:solidFill>
            </a:endParaRPr>
          </a:p>
        </p:txBody>
      </p:sp>
      <p:pic>
        <p:nvPicPr>
          <p:cNvPr id="4" name="Bildobjekt 3">
            <a:extLst>
              <a:ext uri="{FF2B5EF4-FFF2-40B4-BE49-F238E27FC236}">
                <a16:creationId xmlns:a16="http://schemas.microsoft.com/office/drawing/2014/main" id="{44D50408-0207-42F8-8099-6E7100A6223B}"/>
              </a:ext>
            </a:extLst>
          </p:cNvPr>
          <p:cNvPicPr>
            <a:picLocks noChangeAspect="1"/>
          </p:cNvPicPr>
          <p:nvPr/>
        </p:nvPicPr>
        <p:blipFill>
          <a:blip r:embed="rId2"/>
          <a:stretch>
            <a:fillRect/>
          </a:stretch>
        </p:blipFill>
        <p:spPr>
          <a:xfrm>
            <a:off x="3406844" y="300346"/>
            <a:ext cx="5378311" cy="769440"/>
          </a:xfrm>
          <a:prstGeom prst="rect">
            <a:avLst/>
          </a:prstGeom>
        </p:spPr>
      </p:pic>
      <p:sp>
        <p:nvSpPr>
          <p:cNvPr id="7" name="textruta 6">
            <a:extLst>
              <a:ext uri="{FF2B5EF4-FFF2-40B4-BE49-F238E27FC236}">
                <a16:creationId xmlns:a16="http://schemas.microsoft.com/office/drawing/2014/main" id="{522828E1-6C2A-4D6D-B703-AB74D65D4449}"/>
              </a:ext>
            </a:extLst>
          </p:cNvPr>
          <p:cNvSpPr txBox="1"/>
          <p:nvPr/>
        </p:nvSpPr>
        <p:spPr>
          <a:xfrm>
            <a:off x="387400" y="1909459"/>
            <a:ext cx="4134680"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sv-SE" b="1" dirty="0"/>
              <a:t>Jenny </a:t>
            </a:r>
            <a:r>
              <a:rPr lang="sv-SE" b="1" dirty="0" err="1"/>
              <a:t>Silvén</a:t>
            </a:r>
            <a:r>
              <a:rPr lang="sv-SE" b="1" dirty="0"/>
              <a:t> &amp; XXX &amp; David </a:t>
            </a:r>
          </a:p>
        </p:txBody>
      </p:sp>
      <p:sp>
        <p:nvSpPr>
          <p:cNvPr id="19" name="textruta 18">
            <a:extLst>
              <a:ext uri="{FF2B5EF4-FFF2-40B4-BE49-F238E27FC236}">
                <a16:creationId xmlns:a16="http://schemas.microsoft.com/office/drawing/2014/main" id="{DF92CAD6-0FA3-46FB-B16D-3AEA40FA4F2E}"/>
              </a:ext>
            </a:extLst>
          </p:cNvPr>
          <p:cNvSpPr txBox="1"/>
          <p:nvPr/>
        </p:nvSpPr>
        <p:spPr>
          <a:xfrm>
            <a:off x="4887138" y="1596364"/>
            <a:ext cx="3559030" cy="923330"/>
          </a:xfrm>
          <a:prstGeom prst="rect">
            <a:avLst/>
          </a:prstGeom>
          <a:solidFill>
            <a:srgbClr val="FFCCFF"/>
          </a:solidFill>
        </p:spPr>
        <p:txBody>
          <a:bodyPr wrap="square" rtlCol="0">
            <a:spAutoFit/>
          </a:bodyPr>
          <a:lstStyle/>
          <a:p>
            <a:pPr algn="ctr"/>
            <a:r>
              <a:rPr lang="sv-SE" b="1" dirty="0"/>
              <a:t>Ett evenemang för tjejer i distriktet att träffas, träna, spela och hitta på aktiviteter ihop</a:t>
            </a:r>
          </a:p>
        </p:txBody>
      </p:sp>
      <p:sp>
        <p:nvSpPr>
          <p:cNvPr id="18" name="textruta 17">
            <a:extLst>
              <a:ext uri="{FF2B5EF4-FFF2-40B4-BE49-F238E27FC236}">
                <a16:creationId xmlns:a16="http://schemas.microsoft.com/office/drawing/2014/main" id="{8EADAD01-EA4A-44F4-BF91-D0AB3DBCEBB2}"/>
              </a:ext>
            </a:extLst>
          </p:cNvPr>
          <p:cNvSpPr txBox="1"/>
          <p:nvPr/>
        </p:nvSpPr>
        <p:spPr>
          <a:xfrm>
            <a:off x="4887137" y="1131342"/>
            <a:ext cx="3559031" cy="461665"/>
          </a:xfrm>
          <a:prstGeom prst="rect">
            <a:avLst/>
          </a:prstGeom>
          <a:solidFill>
            <a:srgbClr val="9966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sv-SE" sz="2400" dirty="0"/>
              <a:t>GOLFTJEJ ÖSTERGÖTLAND</a:t>
            </a:r>
          </a:p>
        </p:txBody>
      </p:sp>
      <p:sp>
        <p:nvSpPr>
          <p:cNvPr id="20" name="textruta 19">
            <a:extLst>
              <a:ext uri="{FF2B5EF4-FFF2-40B4-BE49-F238E27FC236}">
                <a16:creationId xmlns:a16="http://schemas.microsoft.com/office/drawing/2014/main" id="{7AFB9D1C-A415-41BE-BE6F-4978FE1C9673}"/>
              </a:ext>
            </a:extLst>
          </p:cNvPr>
          <p:cNvSpPr txBox="1"/>
          <p:nvPr/>
        </p:nvSpPr>
        <p:spPr>
          <a:xfrm>
            <a:off x="4887137" y="2519694"/>
            <a:ext cx="3559029" cy="646331"/>
          </a:xfrm>
          <a:prstGeom prst="rect">
            <a:avLst/>
          </a:prstGeom>
          <a:solidFill>
            <a:srgbClr val="FFCCFF"/>
          </a:solidFill>
        </p:spPr>
        <p:txBody>
          <a:bodyPr wrap="square" rtlCol="0">
            <a:spAutoFit/>
          </a:bodyPr>
          <a:lstStyle/>
          <a:p>
            <a:pPr algn="ctr"/>
            <a:r>
              <a:rPr lang="sv-SE" b="1" dirty="0">
                <a:hlinkClick r:id="rId3">
                  <a:extLst>
                    <a:ext uri="{A12FA001-AC4F-418D-AE19-62706E023703}">
                      <ahyp:hlinkClr xmlns:ahyp="http://schemas.microsoft.com/office/drawing/2018/hyperlinkcolor" val="tx"/>
                    </a:ext>
                  </a:extLst>
                </a:hlinkClick>
              </a:rPr>
              <a:t>Gå med i </a:t>
            </a:r>
            <a:r>
              <a:rPr lang="sv-SE" b="1" dirty="0" err="1">
                <a:hlinkClick r:id="rId3">
                  <a:extLst>
                    <a:ext uri="{A12FA001-AC4F-418D-AE19-62706E023703}">
                      <ahyp:hlinkClr xmlns:ahyp="http://schemas.microsoft.com/office/drawing/2018/hyperlinkcolor" val="tx"/>
                    </a:ext>
                  </a:extLst>
                </a:hlinkClick>
              </a:rPr>
              <a:t>facebookgruppen</a:t>
            </a:r>
            <a:endParaRPr lang="sv-SE" b="1" dirty="0"/>
          </a:p>
          <a:p>
            <a:pPr algn="ctr"/>
            <a:r>
              <a:rPr lang="sv-SE" b="1" dirty="0">
                <a:hlinkClick r:id="rId4">
                  <a:extLst>
                    <a:ext uri="{A12FA001-AC4F-418D-AE19-62706E023703}">
                      <ahyp:hlinkClr xmlns:ahyp="http://schemas.microsoft.com/office/drawing/2018/hyperlinkcolor" val="tx"/>
                    </a:ext>
                  </a:extLst>
                </a:hlinkClick>
              </a:rPr>
              <a:t>Följ deras </a:t>
            </a:r>
            <a:r>
              <a:rPr lang="sv-SE" b="1" dirty="0" err="1">
                <a:hlinkClick r:id="rId4">
                  <a:extLst>
                    <a:ext uri="{A12FA001-AC4F-418D-AE19-62706E023703}">
                      <ahyp:hlinkClr xmlns:ahyp="http://schemas.microsoft.com/office/drawing/2018/hyperlinkcolor" val="tx"/>
                    </a:ext>
                  </a:extLst>
                </a:hlinkClick>
              </a:rPr>
              <a:t>instagram</a:t>
            </a:r>
            <a:endParaRPr lang="sv-SE" b="1" dirty="0"/>
          </a:p>
        </p:txBody>
      </p:sp>
      <p:pic>
        <p:nvPicPr>
          <p:cNvPr id="21" name="Bildobjekt 20">
            <a:extLst>
              <a:ext uri="{FF2B5EF4-FFF2-40B4-BE49-F238E27FC236}">
                <a16:creationId xmlns:a16="http://schemas.microsoft.com/office/drawing/2014/main" id="{5EF55752-3DAB-4F76-9D9C-180A60FA7F91}"/>
              </a:ext>
            </a:extLst>
          </p:cNvPr>
          <p:cNvPicPr>
            <a:picLocks noChangeAspect="1"/>
          </p:cNvPicPr>
          <p:nvPr/>
        </p:nvPicPr>
        <p:blipFill>
          <a:blip r:embed="rId5"/>
          <a:stretch>
            <a:fillRect/>
          </a:stretch>
        </p:blipFill>
        <p:spPr>
          <a:xfrm>
            <a:off x="9533884" y="171405"/>
            <a:ext cx="2227785" cy="2671454"/>
          </a:xfrm>
          <a:prstGeom prst="rect">
            <a:avLst/>
          </a:prstGeom>
        </p:spPr>
      </p:pic>
      <p:sp>
        <p:nvSpPr>
          <p:cNvPr id="23" name="textruta 22">
            <a:extLst>
              <a:ext uri="{FF2B5EF4-FFF2-40B4-BE49-F238E27FC236}">
                <a16:creationId xmlns:a16="http://schemas.microsoft.com/office/drawing/2014/main" id="{36592651-1CAE-4E4B-968E-F8ED9FCDDFAE}"/>
              </a:ext>
            </a:extLst>
          </p:cNvPr>
          <p:cNvSpPr txBox="1"/>
          <p:nvPr/>
        </p:nvSpPr>
        <p:spPr>
          <a:xfrm>
            <a:off x="6520854" y="5972879"/>
            <a:ext cx="5240815" cy="584775"/>
          </a:xfrm>
          <a:prstGeom prst="rect">
            <a:avLst/>
          </a:prstGeom>
          <a:noFill/>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sv-SE" sz="3200" b="1" dirty="0">
                <a:solidFill>
                  <a:srgbClr val="FF0000"/>
                </a:solidFill>
              </a:rPr>
              <a:t>Skaffa tävlingserfarenhet !!!</a:t>
            </a:r>
          </a:p>
        </p:txBody>
      </p:sp>
      <p:sp>
        <p:nvSpPr>
          <p:cNvPr id="25" name="Rektangel 24">
            <a:extLst>
              <a:ext uri="{FF2B5EF4-FFF2-40B4-BE49-F238E27FC236}">
                <a16:creationId xmlns:a16="http://schemas.microsoft.com/office/drawing/2014/main" id="{C2F8C948-0511-496D-8112-30AE35CCC803}"/>
              </a:ext>
            </a:extLst>
          </p:cNvPr>
          <p:cNvSpPr/>
          <p:nvPr/>
        </p:nvSpPr>
        <p:spPr>
          <a:xfrm>
            <a:off x="4887135" y="3558560"/>
            <a:ext cx="3559029" cy="1015663"/>
          </a:xfrm>
          <a:prstGeom prst="rect">
            <a:avLst/>
          </a:prstGeom>
          <a:solidFill>
            <a:srgbClr val="FF5050"/>
          </a:solidFill>
          <a:ln>
            <a:noFill/>
          </a:ln>
          <a:effectLst/>
        </p:spPr>
        <p:style>
          <a:lnRef idx="0">
            <a:scrgbClr r="0" g="0" b="0"/>
          </a:lnRef>
          <a:fillRef idx="0">
            <a:scrgbClr r="0" g="0" b="0"/>
          </a:fillRef>
          <a:effectRef idx="0">
            <a:scrgbClr r="0" g="0" b="0"/>
          </a:effectRef>
          <a:fontRef idx="minor">
            <a:schemeClr val="lt1"/>
          </a:fontRef>
        </p:style>
        <p:txBody>
          <a:bodyPr wrap="square">
            <a:spAutoFit/>
          </a:bodyPr>
          <a:lstStyle/>
          <a:p>
            <a:r>
              <a:rPr lang="sv-SE" sz="2000" b="1" dirty="0">
                <a:solidFill>
                  <a:schemeClr val="tx1"/>
                </a:solidFill>
              </a:rPr>
              <a:t>Teen Cup</a:t>
            </a:r>
          </a:p>
          <a:p>
            <a:r>
              <a:rPr lang="sv-SE" sz="2000" b="1" dirty="0">
                <a:solidFill>
                  <a:schemeClr val="tx1"/>
                </a:solidFill>
              </a:rPr>
              <a:t>Svenska juniortouren Rookie</a:t>
            </a:r>
          </a:p>
          <a:p>
            <a:r>
              <a:rPr lang="sv-SE" sz="2000" b="1" dirty="0">
                <a:solidFill>
                  <a:schemeClr val="tx1"/>
                </a:solidFill>
              </a:rPr>
              <a:t>Svenska juniortouren </a:t>
            </a:r>
            <a:r>
              <a:rPr lang="sv-SE" sz="2000" b="1" dirty="0" err="1">
                <a:solidFill>
                  <a:schemeClr val="tx1"/>
                </a:solidFill>
              </a:rPr>
              <a:t>Div</a:t>
            </a:r>
            <a:r>
              <a:rPr lang="sv-SE" sz="2000" b="1" dirty="0">
                <a:solidFill>
                  <a:schemeClr val="tx1"/>
                </a:solidFill>
              </a:rPr>
              <a:t> 3</a:t>
            </a:r>
          </a:p>
        </p:txBody>
      </p:sp>
      <p:sp>
        <p:nvSpPr>
          <p:cNvPr id="16" name="Rektangel 15">
            <a:extLst>
              <a:ext uri="{FF2B5EF4-FFF2-40B4-BE49-F238E27FC236}">
                <a16:creationId xmlns:a16="http://schemas.microsoft.com/office/drawing/2014/main" id="{44DDA309-8222-49A8-9755-098E2C22F3D9}"/>
              </a:ext>
            </a:extLst>
          </p:cNvPr>
          <p:cNvSpPr/>
          <p:nvPr/>
        </p:nvSpPr>
        <p:spPr>
          <a:xfrm>
            <a:off x="4887135" y="4630651"/>
            <a:ext cx="3559029" cy="707886"/>
          </a:xfrm>
          <a:prstGeom prst="rect">
            <a:avLst/>
          </a:prstGeom>
          <a:solidFill>
            <a:schemeClr val="accent6"/>
          </a:solidFill>
          <a:ln>
            <a:noFill/>
          </a:ln>
          <a:effectLst/>
        </p:spPr>
        <p:style>
          <a:lnRef idx="0">
            <a:scrgbClr r="0" g="0" b="0"/>
          </a:lnRef>
          <a:fillRef idx="0">
            <a:scrgbClr r="0" g="0" b="0"/>
          </a:fillRef>
          <a:effectRef idx="0">
            <a:scrgbClr r="0" g="0" b="0"/>
          </a:effectRef>
          <a:fontRef idx="minor">
            <a:schemeClr val="lt1"/>
          </a:fontRef>
        </p:style>
        <p:txBody>
          <a:bodyPr wrap="square">
            <a:spAutoFit/>
          </a:bodyPr>
          <a:lstStyle/>
          <a:p>
            <a:r>
              <a:rPr lang="sv-SE" sz="2000" b="1" dirty="0">
                <a:solidFill>
                  <a:schemeClr val="tx1"/>
                </a:solidFill>
              </a:rPr>
              <a:t>Landeryd Juniortour</a:t>
            </a:r>
          </a:p>
          <a:p>
            <a:r>
              <a:rPr lang="sv-SE" sz="2000" b="1" dirty="0">
                <a:solidFill>
                  <a:schemeClr val="tx1"/>
                </a:solidFill>
              </a:rPr>
              <a:t>NSGK Junior Tour</a:t>
            </a:r>
          </a:p>
        </p:txBody>
      </p:sp>
      <p:sp>
        <p:nvSpPr>
          <p:cNvPr id="2" name="textruta 1">
            <a:extLst>
              <a:ext uri="{FF2B5EF4-FFF2-40B4-BE49-F238E27FC236}">
                <a16:creationId xmlns:a16="http://schemas.microsoft.com/office/drawing/2014/main" id="{45940B76-D68A-D772-D3C7-5DF8A68660D9}"/>
              </a:ext>
            </a:extLst>
          </p:cNvPr>
          <p:cNvSpPr txBox="1"/>
          <p:nvPr/>
        </p:nvSpPr>
        <p:spPr>
          <a:xfrm>
            <a:off x="4887135" y="3132800"/>
            <a:ext cx="3559029" cy="369332"/>
          </a:xfrm>
          <a:prstGeom prst="rect">
            <a:avLst/>
          </a:prstGeom>
          <a:solidFill>
            <a:schemeClr val="accent2">
              <a:lumMod val="20000"/>
              <a:lumOff val="80000"/>
            </a:schemeClr>
          </a:solidFill>
          <a:ln>
            <a:solidFill>
              <a:schemeClr val="accent2">
                <a:lumMod val="20000"/>
                <a:lumOff val="80000"/>
              </a:schemeClr>
            </a:solidFill>
          </a:ln>
        </p:spPr>
        <p:txBody>
          <a:bodyPr wrap="square" rtlCol="0">
            <a:spAutoFit/>
          </a:bodyPr>
          <a:lstStyle/>
          <a:p>
            <a:pPr algn="ctr"/>
            <a:r>
              <a:rPr lang="sv-SE" b="1" dirty="0">
                <a:hlinkClick r:id="rId6">
                  <a:extLst>
                    <a:ext uri="{A12FA001-AC4F-418D-AE19-62706E023703}">
                      <ahyp:hlinkClr xmlns:ahyp="http://schemas.microsoft.com/office/drawing/2018/hyperlinkcolor" val="tx"/>
                    </a:ext>
                  </a:extLst>
                </a:hlinkClick>
              </a:rPr>
              <a:t>Poängjakten</a:t>
            </a:r>
            <a:endParaRPr lang="sv-SE" b="1" dirty="0"/>
          </a:p>
        </p:txBody>
      </p:sp>
      <p:sp>
        <p:nvSpPr>
          <p:cNvPr id="6" name="textruta 5">
            <a:extLst>
              <a:ext uri="{FF2B5EF4-FFF2-40B4-BE49-F238E27FC236}">
                <a16:creationId xmlns:a16="http://schemas.microsoft.com/office/drawing/2014/main" id="{1CECE9FC-FB6A-5BD4-48ED-8E82A3F7F5A7}"/>
              </a:ext>
            </a:extLst>
          </p:cNvPr>
          <p:cNvSpPr txBox="1"/>
          <p:nvPr/>
        </p:nvSpPr>
        <p:spPr>
          <a:xfrm>
            <a:off x="4887135" y="5394965"/>
            <a:ext cx="3559028" cy="369332"/>
          </a:xfrm>
          <a:prstGeom prst="rect">
            <a:avLst/>
          </a:prstGeom>
          <a:solidFill>
            <a:schemeClr val="accent2"/>
          </a:solidFill>
        </p:spPr>
        <p:txBody>
          <a:bodyPr wrap="square">
            <a:spAutoFit/>
          </a:bodyPr>
          <a:lstStyle/>
          <a:p>
            <a:r>
              <a:rPr lang="sv-SE" b="1" dirty="0"/>
              <a:t>Slaget om Östergötland</a:t>
            </a:r>
          </a:p>
        </p:txBody>
      </p:sp>
    </p:spTree>
    <p:extLst>
      <p:ext uri="{BB962C8B-B14F-4D97-AF65-F5344CB8AC3E}">
        <p14:creationId xmlns:p14="http://schemas.microsoft.com/office/powerpoint/2010/main" val="16183841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7" grpId="0" animBg="1"/>
      <p:bldP spid="19" grpId="0" animBg="1"/>
      <p:bldP spid="18" grpId="0" animBg="1"/>
      <p:bldP spid="20" grpId="0" animBg="1"/>
      <p:bldP spid="23" grpId="0" animBg="1"/>
      <p:bldP spid="25" grpId="0" animBg="1"/>
      <p:bldP spid="16" grpId="0" animBg="1"/>
      <p:bldP spid="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693F6051-6792-4E25-8D90-3695C1645F01}"/>
              </a:ext>
            </a:extLst>
          </p:cNvPr>
          <p:cNvSpPr txBox="1"/>
          <p:nvPr/>
        </p:nvSpPr>
        <p:spPr>
          <a:xfrm>
            <a:off x="1149710" y="254653"/>
            <a:ext cx="5727032" cy="1384995"/>
          </a:xfrm>
          <a:prstGeom prst="rect">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dirty="0">
                <a:ln>
                  <a:noFill/>
                </a:ln>
                <a:solidFill>
                  <a:prstClr val="black"/>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Teen CUP </a:t>
            </a:r>
            <a:endParaRPr kumimoji="0" lang="sv-SE"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en av världens största golftävlingar för juniorer</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Från 13 - 16 år.</a:t>
            </a:r>
          </a:p>
        </p:txBody>
      </p:sp>
      <p:pic>
        <p:nvPicPr>
          <p:cNvPr id="5" name="Bildobjekt 4">
            <a:extLst>
              <a:ext uri="{FF2B5EF4-FFF2-40B4-BE49-F238E27FC236}">
                <a16:creationId xmlns:a16="http://schemas.microsoft.com/office/drawing/2014/main" id="{BA332268-C504-4A9E-97C2-83AB8A8CA5CB}"/>
              </a:ext>
            </a:extLst>
          </p:cNvPr>
          <p:cNvPicPr>
            <a:picLocks noChangeAspect="1"/>
          </p:cNvPicPr>
          <p:nvPr/>
        </p:nvPicPr>
        <p:blipFill>
          <a:blip r:embed="rId3"/>
          <a:stretch>
            <a:fillRect/>
          </a:stretch>
        </p:blipFill>
        <p:spPr>
          <a:xfrm>
            <a:off x="8226286" y="458305"/>
            <a:ext cx="3221857" cy="977688"/>
          </a:xfrm>
          <a:prstGeom prst="rect">
            <a:avLst/>
          </a:prstGeom>
        </p:spPr>
      </p:pic>
      <p:sp>
        <p:nvSpPr>
          <p:cNvPr id="6" name="textruta 5">
            <a:extLst>
              <a:ext uri="{FF2B5EF4-FFF2-40B4-BE49-F238E27FC236}">
                <a16:creationId xmlns:a16="http://schemas.microsoft.com/office/drawing/2014/main" id="{E9FC506F-3640-4BF6-9281-2AFB126D7523}"/>
              </a:ext>
            </a:extLst>
          </p:cNvPr>
          <p:cNvSpPr txBox="1"/>
          <p:nvPr/>
        </p:nvSpPr>
        <p:spPr>
          <a:xfrm>
            <a:off x="1149710" y="1967204"/>
            <a:ext cx="9217877" cy="3970318"/>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Klubbkval</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16 juni Vreta Kloster GK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Gruppkval			6 juli Finspångs GK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Regionkval</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6 augusti Småland/Örebro?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Riksfinal			30 - 31 augusti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GolfUppsala</a:t>
            </a:r>
            <a:endPar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6">
            <a:extLst>
              <a:ext uri="{FF2B5EF4-FFF2-40B4-BE49-F238E27FC236}">
                <a16:creationId xmlns:a16="http://schemas.microsoft.com/office/drawing/2014/main" id="{ED670546-F1F3-4661-BF17-3008CBC18896}"/>
              </a:ext>
            </a:extLst>
          </p:cNvPr>
          <p:cNvPicPr>
            <a:picLocks noChangeAspect="1" noChangeArrowheads="1"/>
          </p:cNvPicPr>
          <p:nvPr/>
        </p:nvPicPr>
        <p:blipFill>
          <a:blip r:embed="rId4" cstate="print"/>
          <a:srcRect/>
          <a:stretch>
            <a:fillRect/>
          </a:stretch>
        </p:blipFill>
        <p:spPr bwMode="auto">
          <a:xfrm>
            <a:off x="7032756" y="518610"/>
            <a:ext cx="1037516" cy="8570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7964067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7F52DF7-7F1E-43D4-8E29-A7DA550313C5}"/>
              </a:ext>
            </a:extLst>
          </p:cNvPr>
          <p:cNvSpPr>
            <a:spLocks noGrp="1"/>
          </p:cNvSpPr>
          <p:nvPr>
            <p:ph idx="1"/>
          </p:nvPr>
        </p:nvSpPr>
        <p:spPr>
          <a:xfrm>
            <a:off x="260683" y="1888682"/>
            <a:ext cx="11670632" cy="2795409"/>
          </a:xfrm>
        </p:spPr>
        <p:txBody>
          <a:bodyPr>
            <a:noAutofit/>
          </a:bodyPr>
          <a:lstStyle/>
          <a:p>
            <a:r>
              <a:rPr lang="sv-SE" sz="2600" dirty="0"/>
              <a:t>Juniortävling där juniorer får tävla i bästa tänkbara miljö, i lag tillsamman med sin tränare</a:t>
            </a:r>
          </a:p>
          <a:p>
            <a:r>
              <a:rPr lang="sv-SE" sz="2600" dirty="0"/>
              <a:t>Tävlingen spelas som en lagtävling mellan landets alla klubbar med en PGA Pro och tre juniorer i respektive lag. Av juniorerna skall minst en vara av motsats kön.</a:t>
            </a:r>
          </a:p>
          <a:p>
            <a:r>
              <a:rPr lang="sv-SE" sz="2600" dirty="0"/>
              <a:t>Juni </a:t>
            </a:r>
            <a:r>
              <a:rPr lang="sv-SE" sz="2600" dirty="0" err="1"/>
              <a:t>Klubbkval</a:t>
            </a:r>
            <a:r>
              <a:rPr lang="sv-SE" sz="2600" dirty="0"/>
              <a:t> – Vreta Kloster GK</a:t>
            </a:r>
          </a:p>
          <a:p>
            <a:r>
              <a:rPr lang="sv-SE" sz="2600" dirty="0"/>
              <a:t>Juni Distriktsfinal – Finspångs GK</a:t>
            </a:r>
          </a:p>
          <a:p>
            <a:endParaRPr lang="sv-SE" dirty="0"/>
          </a:p>
        </p:txBody>
      </p:sp>
      <p:sp>
        <p:nvSpPr>
          <p:cNvPr id="6" name="textruta 5">
            <a:extLst>
              <a:ext uri="{FF2B5EF4-FFF2-40B4-BE49-F238E27FC236}">
                <a16:creationId xmlns:a16="http://schemas.microsoft.com/office/drawing/2014/main" id="{ECA14825-8390-4947-AEF6-A462478559CD}"/>
              </a:ext>
            </a:extLst>
          </p:cNvPr>
          <p:cNvSpPr txBox="1"/>
          <p:nvPr/>
        </p:nvSpPr>
        <p:spPr>
          <a:xfrm>
            <a:off x="260683" y="4684091"/>
            <a:ext cx="11209421" cy="1508105"/>
          </a:xfrm>
          <a:prstGeom prst="rect">
            <a:avLst/>
          </a:prstGeom>
          <a:noFill/>
        </p:spPr>
        <p:txBody>
          <a:bodyPr wrap="square" rtlCol="0">
            <a:spAutoFit/>
          </a:bodyPr>
          <a:lstStyle/>
          <a:p>
            <a:pPr algn="l"/>
            <a:r>
              <a:rPr lang="sv-SE" sz="2000" b="1" i="0" dirty="0">
                <a:solidFill>
                  <a:srgbClr val="000000"/>
                </a:solidFill>
                <a:effectLst/>
              </a:rPr>
              <a:t>Tävlingen spelas i tre steg:</a:t>
            </a:r>
          </a:p>
          <a:p>
            <a:pPr marL="342900" indent="-342900" algn="l">
              <a:buFont typeface="+mj-lt"/>
              <a:buAutoNum type="arabicPeriod"/>
            </a:pPr>
            <a:r>
              <a:rPr lang="sv-SE" b="0" i="0" dirty="0">
                <a:solidFill>
                  <a:srgbClr val="000000"/>
                </a:solidFill>
                <a:effectLst/>
              </a:rPr>
              <a:t>Klubbkvalstävlingar runt om på landets golfklubbar. (Bästa tjej/kille netto och bästa brutto går vidare)</a:t>
            </a:r>
          </a:p>
          <a:p>
            <a:pPr marL="342900" indent="-342900" algn="l">
              <a:buFont typeface="+mj-lt"/>
              <a:buAutoNum type="arabicPeriod"/>
            </a:pPr>
            <a:r>
              <a:rPr lang="sv-SE" b="0" i="0" dirty="0">
                <a:solidFill>
                  <a:srgbClr val="000000"/>
                </a:solidFill>
                <a:effectLst/>
              </a:rPr>
              <a:t>Distriktsfinaler spelas på klubbar utspridda över Sverige uppdelade geografiskt över PGAs 6 distrikt under juni och juli månad. Spelplats för din klubb kommer fördelas beroende på ert geografiska läge. </a:t>
            </a:r>
          </a:p>
          <a:p>
            <a:pPr marL="342900" indent="-342900" algn="l">
              <a:buFont typeface="+mj-lt"/>
              <a:buAutoNum type="arabicPeriod"/>
            </a:pPr>
            <a:r>
              <a:rPr lang="sv-SE" b="0" i="0" dirty="0">
                <a:solidFill>
                  <a:srgbClr val="000000"/>
                </a:solidFill>
                <a:effectLst/>
              </a:rPr>
              <a:t>Sverigefinalen spelas </a:t>
            </a:r>
            <a:r>
              <a:rPr lang="sv-SE" dirty="0">
                <a:solidFill>
                  <a:srgbClr val="000000"/>
                </a:solidFill>
              </a:rPr>
              <a:t>i augusti</a:t>
            </a:r>
            <a:r>
              <a:rPr lang="sv-SE" b="0" i="0" dirty="0">
                <a:solidFill>
                  <a:srgbClr val="000000"/>
                </a:solidFill>
                <a:effectLst/>
              </a:rPr>
              <a:t>.</a:t>
            </a:r>
          </a:p>
        </p:txBody>
      </p:sp>
      <p:pic>
        <p:nvPicPr>
          <p:cNvPr id="4" name="Bildobjekt 3">
            <a:hlinkClick r:id="rId2"/>
            <a:extLst>
              <a:ext uri="{FF2B5EF4-FFF2-40B4-BE49-F238E27FC236}">
                <a16:creationId xmlns:a16="http://schemas.microsoft.com/office/drawing/2014/main" id="{5FEEDBBE-EA27-F69D-D350-937BBCD896C9}"/>
              </a:ext>
            </a:extLst>
          </p:cNvPr>
          <p:cNvPicPr>
            <a:picLocks noChangeAspect="1"/>
          </p:cNvPicPr>
          <p:nvPr/>
        </p:nvPicPr>
        <p:blipFill>
          <a:blip r:embed="rId3"/>
          <a:stretch>
            <a:fillRect/>
          </a:stretch>
        </p:blipFill>
        <p:spPr>
          <a:xfrm>
            <a:off x="3563223" y="162112"/>
            <a:ext cx="5065551" cy="1486829"/>
          </a:xfrm>
          <a:prstGeom prst="rect">
            <a:avLst/>
          </a:prstGeom>
        </p:spPr>
      </p:pic>
    </p:spTree>
    <p:extLst>
      <p:ext uri="{BB962C8B-B14F-4D97-AF65-F5344CB8AC3E}">
        <p14:creationId xmlns:p14="http://schemas.microsoft.com/office/powerpoint/2010/main" val="831257635"/>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3CAFA752-8099-4C17-BCED-1D761E156B59}"/>
              </a:ext>
            </a:extLst>
          </p:cNvPr>
          <p:cNvSpPr txBox="1"/>
          <p:nvPr/>
        </p:nvSpPr>
        <p:spPr>
          <a:xfrm>
            <a:off x="3884913" y="106110"/>
            <a:ext cx="4422174" cy="646331"/>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srgbClr val="FFFF00"/>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Svenska</a:t>
            </a:r>
            <a:r>
              <a:rPr kumimoji="0" lang="sv-SE" sz="3600" b="1" i="0" u="none" strike="noStrike" kern="1200" cap="none" spc="0" normalizeH="0" baseline="0" noProof="0" dirty="0">
                <a:ln>
                  <a:noFill/>
                </a:ln>
                <a:solidFill>
                  <a:srgbClr val="4472C4"/>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 Juniortouren</a:t>
            </a:r>
            <a:endParaRPr kumimoji="0" lang="sv-SE" sz="36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9" name="textruta 8">
            <a:extLst>
              <a:ext uri="{FF2B5EF4-FFF2-40B4-BE49-F238E27FC236}">
                <a16:creationId xmlns:a16="http://schemas.microsoft.com/office/drawing/2014/main" id="{558C21BA-F0AF-4DAD-B909-2CFE0B4F0C0C}"/>
              </a:ext>
            </a:extLst>
          </p:cNvPr>
          <p:cNvSpPr txBox="1"/>
          <p:nvPr/>
        </p:nvSpPr>
        <p:spPr>
          <a:xfrm>
            <a:off x="140958" y="2619180"/>
            <a:ext cx="172819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alibri" panose="020F0502020204030204"/>
                <a:ea typeface="+mn-ea"/>
                <a:cs typeface="+mn-cs"/>
              </a:rPr>
              <a:t>Rookie-klass</a:t>
            </a: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sv-SE"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191553F8-7725-428E-8305-310E0FFDA136}"/>
              </a:ext>
            </a:extLst>
          </p:cNvPr>
          <p:cNvSpPr txBox="1"/>
          <p:nvPr/>
        </p:nvSpPr>
        <p:spPr>
          <a:xfrm>
            <a:off x="140958" y="3123797"/>
            <a:ext cx="1728192" cy="3431709"/>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alibri" panose="020F0502020204030204"/>
                <a:ea typeface="+mn-ea"/>
                <a:cs typeface="+mn-cs"/>
              </a:rPr>
              <a:t>Spelas i samband med First-tävlingar. Spelas med HCP och inga HCP-krav. Spelas över 9 eller 18 hål.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7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alibri" panose="020F0502020204030204"/>
                <a:ea typeface="+mn-ea"/>
                <a:cs typeface="+mn-cs"/>
              </a:rPr>
              <a:t>Alla får vara med, om det finns plats. Ett jättebra tillfälle att få tävlingserfarenhet. Värdklubben bestämmer spelupplägg och avgifter. </a:t>
            </a:r>
            <a:endParaRPr kumimoji="0" lang="sv-SE"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Pil: vänster-höger 13">
            <a:extLst>
              <a:ext uri="{FF2B5EF4-FFF2-40B4-BE49-F238E27FC236}">
                <a16:creationId xmlns:a16="http://schemas.microsoft.com/office/drawing/2014/main" id="{04047557-7B9F-4E30-8D6B-9E33D7FEC9CF}"/>
              </a:ext>
            </a:extLst>
          </p:cNvPr>
          <p:cNvSpPr/>
          <p:nvPr/>
        </p:nvSpPr>
        <p:spPr>
          <a:xfrm>
            <a:off x="2096874" y="2726682"/>
            <a:ext cx="288032" cy="144016"/>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70AD47">
                  <a:lumMod val="40000"/>
                  <a:lumOff val="60000"/>
                </a:srgbClr>
              </a:solidFill>
              <a:effectLst/>
              <a:uLnTx/>
              <a:uFillTx/>
              <a:latin typeface="Calibri" panose="020F0502020204030204"/>
              <a:ea typeface="+mn-ea"/>
              <a:cs typeface="+mn-cs"/>
            </a:endParaRPr>
          </a:p>
        </p:txBody>
      </p:sp>
      <p:sp>
        <p:nvSpPr>
          <p:cNvPr id="15" name="textruta 14">
            <a:extLst>
              <a:ext uri="{FF2B5EF4-FFF2-40B4-BE49-F238E27FC236}">
                <a16:creationId xmlns:a16="http://schemas.microsoft.com/office/drawing/2014/main" id="{637E10C3-E68A-412B-834B-0430F689744A}"/>
              </a:ext>
            </a:extLst>
          </p:cNvPr>
          <p:cNvSpPr txBox="1"/>
          <p:nvPr/>
        </p:nvSpPr>
        <p:spPr>
          <a:xfrm>
            <a:off x="2612630" y="2614024"/>
            <a:ext cx="172819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err="1">
                <a:ln>
                  <a:noFill/>
                </a:ln>
                <a:solidFill>
                  <a:prstClr val="white"/>
                </a:solidFill>
                <a:effectLst/>
                <a:uLnTx/>
                <a:uFillTx/>
                <a:latin typeface="Calibri" panose="020F0502020204030204"/>
                <a:ea typeface="+mn-ea"/>
                <a:cs typeface="+mn-cs"/>
              </a:rPr>
              <a:t>Div</a:t>
            </a:r>
            <a:r>
              <a:rPr kumimoji="0" lang="sv-SE" sz="1800" b="1" i="0" u="none" strike="noStrike" kern="1200" cap="none" spc="0" normalizeH="0" baseline="0" noProof="0" dirty="0">
                <a:ln>
                  <a:noFill/>
                </a:ln>
                <a:solidFill>
                  <a:prstClr val="white"/>
                </a:solidFill>
                <a:effectLst/>
                <a:uLnTx/>
                <a:uFillTx/>
                <a:latin typeface="Calibri" panose="020F0502020204030204"/>
                <a:ea typeface="+mn-ea"/>
                <a:cs typeface="+mn-cs"/>
              </a:rPr>
              <a:t> 3</a:t>
            </a:r>
          </a:p>
        </p:txBody>
      </p:sp>
      <p:sp>
        <p:nvSpPr>
          <p:cNvPr id="16" name="Rektangel 15">
            <a:extLst>
              <a:ext uri="{FF2B5EF4-FFF2-40B4-BE49-F238E27FC236}">
                <a16:creationId xmlns:a16="http://schemas.microsoft.com/office/drawing/2014/main" id="{5250A326-86EC-4BAA-B056-44558153211A}"/>
              </a:ext>
            </a:extLst>
          </p:cNvPr>
          <p:cNvSpPr/>
          <p:nvPr/>
        </p:nvSpPr>
        <p:spPr>
          <a:xfrm>
            <a:off x="2326559" y="3122169"/>
            <a:ext cx="2300333" cy="353943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alibri" panose="020F0502020204030204"/>
                <a:ea typeface="+mn-ea"/>
                <a:cs typeface="+mn-cs"/>
              </a:rPr>
              <a:t>Spelas över 18 hål, förutom omgång 3 och 4 som spelas över 36 hål. De två omgångarna ingår i SGF Golf Ranking och ger därmed rankingpoäng. Spelformen är slaggolf scratch. Antal deltagare per spelplats är 54 pojkar och 24 flickor. Om spelaren placerar sig topp 10 % på resultatlistan flyttas hen upp till division 2 nästkommande omgång. Samtliga tävlingar spelas över en dag. 200 kr/tävling. HCP-gräns på 30.0. </a:t>
            </a:r>
          </a:p>
        </p:txBody>
      </p:sp>
      <p:sp>
        <p:nvSpPr>
          <p:cNvPr id="17" name="Pil: vänster-höger 16">
            <a:extLst>
              <a:ext uri="{FF2B5EF4-FFF2-40B4-BE49-F238E27FC236}">
                <a16:creationId xmlns:a16="http://schemas.microsoft.com/office/drawing/2014/main" id="{90DCD19B-527A-4680-989D-737421ED1B22}"/>
              </a:ext>
            </a:extLst>
          </p:cNvPr>
          <p:cNvSpPr/>
          <p:nvPr/>
        </p:nvSpPr>
        <p:spPr>
          <a:xfrm>
            <a:off x="4568546" y="2726682"/>
            <a:ext cx="288032" cy="144016"/>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70AD47">
                  <a:lumMod val="40000"/>
                  <a:lumOff val="60000"/>
                </a:srgbClr>
              </a:solidFill>
              <a:effectLst/>
              <a:uLnTx/>
              <a:uFillTx/>
              <a:latin typeface="Calibri" panose="020F0502020204030204"/>
              <a:ea typeface="+mn-ea"/>
              <a:cs typeface="+mn-cs"/>
            </a:endParaRPr>
          </a:p>
        </p:txBody>
      </p:sp>
      <p:sp>
        <p:nvSpPr>
          <p:cNvPr id="19" name="textruta 18">
            <a:extLst>
              <a:ext uri="{FF2B5EF4-FFF2-40B4-BE49-F238E27FC236}">
                <a16:creationId xmlns:a16="http://schemas.microsoft.com/office/drawing/2014/main" id="{DA5BB388-6BF4-41AB-871F-3697AE021F8A}"/>
              </a:ext>
            </a:extLst>
          </p:cNvPr>
          <p:cNvSpPr txBox="1"/>
          <p:nvPr/>
        </p:nvSpPr>
        <p:spPr>
          <a:xfrm>
            <a:off x="5084302" y="2614024"/>
            <a:ext cx="172819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err="1">
                <a:ln>
                  <a:noFill/>
                </a:ln>
                <a:solidFill>
                  <a:prstClr val="white"/>
                </a:solidFill>
                <a:effectLst/>
                <a:uLnTx/>
                <a:uFillTx/>
                <a:latin typeface="Calibri" panose="020F0502020204030204"/>
                <a:ea typeface="+mn-ea"/>
                <a:cs typeface="+mn-cs"/>
              </a:rPr>
              <a:t>Div</a:t>
            </a:r>
            <a:r>
              <a:rPr kumimoji="0" lang="sv-SE" sz="1800" b="1" i="0" u="none" strike="noStrike" kern="1200" cap="none" spc="0" normalizeH="0" baseline="0" noProof="0" dirty="0">
                <a:ln>
                  <a:noFill/>
                </a:ln>
                <a:solidFill>
                  <a:prstClr val="white"/>
                </a:solidFill>
                <a:effectLst/>
                <a:uLnTx/>
                <a:uFillTx/>
                <a:latin typeface="Calibri" panose="020F0502020204030204"/>
                <a:ea typeface="+mn-ea"/>
                <a:cs typeface="+mn-cs"/>
              </a:rPr>
              <a:t> 2</a:t>
            </a:r>
          </a:p>
        </p:txBody>
      </p:sp>
      <p:sp>
        <p:nvSpPr>
          <p:cNvPr id="20" name="Rektangel 19">
            <a:extLst>
              <a:ext uri="{FF2B5EF4-FFF2-40B4-BE49-F238E27FC236}">
                <a16:creationId xmlns:a16="http://schemas.microsoft.com/office/drawing/2014/main" id="{6CFADFFA-2745-44C0-8D52-A39DA38F07AD}"/>
              </a:ext>
            </a:extLst>
          </p:cNvPr>
          <p:cNvSpPr/>
          <p:nvPr/>
        </p:nvSpPr>
        <p:spPr>
          <a:xfrm>
            <a:off x="4994132" y="3123797"/>
            <a:ext cx="1908532" cy="3108543"/>
          </a:xfrm>
          <a:prstGeom prst="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alibri" panose="020F0502020204030204"/>
                <a:ea typeface="+mn-ea"/>
                <a:cs typeface="+mn-cs"/>
              </a:rPr>
              <a:t>Tävlingarna spelas över 36 hål förutom omgång 3 och 4 som spelas över två dagar och 54 hål. Spelformen är slagspel scratch. Antal deltagare per omgång är 39 pojkar och 15 flickor.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alibri" panose="020F0502020204030204"/>
                <a:ea typeface="+mn-ea"/>
                <a:cs typeface="+mn-cs"/>
              </a:rPr>
              <a:t>Anmälningsavgiften för </a:t>
            </a:r>
            <a:r>
              <a:rPr kumimoji="0" lang="sv-SE" sz="1400" b="1" i="0" u="none" strike="noStrike" kern="1200" cap="none" spc="0" normalizeH="0" baseline="0" noProof="0" dirty="0" err="1">
                <a:ln>
                  <a:noFill/>
                </a:ln>
                <a:solidFill>
                  <a:prstClr val="black"/>
                </a:solidFill>
                <a:effectLst/>
                <a:uLnTx/>
                <a:uFillTx/>
                <a:latin typeface="Calibri" panose="020F0502020204030204"/>
                <a:ea typeface="+mn-ea"/>
                <a:cs typeface="+mn-cs"/>
              </a:rPr>
              <a:t>Div</a:t>
            </a:r>
            <a:r>
              <a:rPr kumimoji="0" lang="sv-SE" sz="1400" b="1" i="0" u="none" strike="noStrike" kern="1200" cap="none" spc="0" normalizeH="0" baseline="0" noProof="0" dirty="0">
                <a:ln>
                  <a:noFill/>
                </a:ln>
                <a:solidFill>
                  <a:prstClr val="black"/>
                </a:solidFill>
                <a:effectLst/>
                <a:uLnTx/>
                <a:uFillTx/>
                <a:latin typeface="Calibri" panose="020F0502020204030204"/>
                <a:ea typeface="+mn-ea"/>
                <a:cs typeface="+mn-cs"/>
              </a:rPr>
              <a:t> 2 är 300 kr/tävling. HCP-gräns på 10.0 Pojkar och 14,0 Flickor.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Pil: vänster-höger 20">
            <a:extLst>
              <a:ext uri="{FF2B5EF4-FFF2-40B4-BE49-F238E27FC236}">
                <a16:creationId xmlns:a16="http://schemas.microsoft.com/office/drawing/2014/main" id="{0B54300C-AFF2-4734-AE97-4473D1869793}"/>
              </a:ext>
            </a:extLst>
          </p:cNvPr>
          <p:cNvSpPr/>
          <p:nvPr/>
        </p:nvSpPr>
        <p:spPr>
          <a:xfrm>
            <a:off x="7040218" y="2725381"/>
            <a:ext cx="288032" cy="144016"/>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70AD47">
                  <a:lumMod val="40000"/>
                  <a:lumOff val="60000"/>
                </a:srgbClr>
              </a:solidFill>
              <a:effectLst/>
              <a:uLnTx/>
              <a:uFillTx/>
              <a:latin typeface="Calibri" panose="020F0502020204030204"/>
              <a:ea typeface="+mn-ea"/>
              <a:cs typeface="+mn-cs"/>
            </a:endParaRPr>
          </a:p>
        </p:txBody>
      </p:sp>
      <p:sp>
        <p:nvSpPr>
          <p:cNvPr id="22" name="textruta 21">
            <a:extLst>
              <a:ext uri="{FF2B5EF4-FFF2-40B4-BE49-F238E27FC236}">
                <a16:creationId xmlns:a16="http://schemas.microsoft.com/office/drawing/2014/main" id="{C644968C-EA5E-4001-A4BB-813FE4D399A7}"/>
              </a:ext>
            </a:extLst>
          </p:cNvPr>
          <p:cNvSpPr txBox="1"/>
          <p:nvPr/>
        </p:nvSpPr>
        <p:spPr>
          <a:xfrm>
            <a:off x="10027646" y="2619180"/>
            <a:ext cx="172819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alibri" panose="020F0502020204030204"/>
                <a:ea typeface="+mn-ea"/>
                <a:cs typeface="+mn-cs"/>
              </a:rPr>
              <a:t>Elit</a:t>
            </a:r>
          </a:p>
        </p:txBody>
      </p:sp>
      <p:sp>
        <p:nvSpPr>
          <p:cNvPr id="23" name="Rektangel 22">
            <a:extLst>
              <a:ext uri="{FF2B5EF4-FFF2-40B4-BE49-F238E27FC236}">
                <a16:creationId xmlns:a16="http://schemas.microsoft.com/office/drawing/2014/main" id="{F37F02CA-C742-4502-9D98-E45D05E53DBF}"/>
              </a:ext>
            </a:extLst>
          </p:cNvPr>
          <p:cNvSpPr/>
          <p:nvPr/>
        </p:nvSpPr>
        <p:spPr>
          <a:xfrm>
            <a:off x="9865441" y="3116207"/>
            <a:ext cx="2088232" cy="2462213"/>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alibri" panose="020F0502020204030204"/>
                <a:ea typeface="+mn-ea"/>
                <a:cs typeface="+mn-cs"/>
              </a:rPr>
              <a:t>Det är en spelplats per omgång och plats för 24 flickor och 54 pojkar på varje tävling. Är speldagar på 2-4 dagar. Omgång 3 JSM Match och omgång 4 JSM Slag. Anmälningsavgiften för Elit är 500 kr/tävling. HCP-gräns på 3.0 Pojkar och 6,0 Flickor. </a:t>
            </a:r>
          </a:p>
        </p:txBody>
      </p:sp>
      <p:pic>
        <p:nvPicPr>
          <p:cNvPr id="24" name="Bildobjekt 23">
            <a:extLst>
              <a:ext uri="{FF2B5EF4-FFF2-40B4-BE49-F238E27FC236}">
                <a16:creationId xmlns:a16="http://schemas.microsoft.com/office/drawing/2014/main" id="{7C5CD438-9D78-492F-9136-4A4078690FBE}"/>
              </a:ext>
            </a:extLst>
          </p:cNvPr>
          <p:cNvPicPr>
            <a:picLocks noChangeAspect="1"/>
          </p:cNvPicPr>
          <p:nvPr/>
        </p:nvPicPr>
        <p:blipFill>
          <a:blip r:embed="rId3"/>
          <a:stretch>
            <a:fillRect/>
          </a:stretch>
        </p:blipFill>
        <p:spPr>
          <a:xfrm>
            <a:off x="444234" y="94377"/>
            <a:ext cx="2850291" cy="883031"/>
          </a:xfrm>
          <a:prstGeom prst="rect">
            <a:avLst/>
          </a:prstGeom>
        </p:spPr>
      </p:pic>
      <p:sp>
        <p:nvSpPr>
          <p:cNvPr id="25" name="textruta 24">
            <a:extLst>
              <a:ext uri="{FF2B5EF4-FFF2-40B4-BE49-F238E27FC236}">
                <a16:creationId xmlns:a16="http://schemas.microsoft.com/office/drawing/2014/main" id="{631F7F03-8C08-4714-8BF8-2039D264B6B7}"/>
              </a:ext>
            </a:extLst>
          </p:cNvPr>
          <p:cNvSpPr txBox="1"/>
          <p:nvPr/>
        </p:nvSpPr>
        <p:spPr>
          <a:xfrm>
            <a:off x="3481432" y="2103278"/>
            <a:ext cx="8230288"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alibri" panose="020F0502020204030204"/>
                <a:ea typeface="+mn-ea"/>
                <a:cs typeface="+mn-cs"/>
              </a:rPr>
              <a:t>Rankingrundande</a:t>
            </a:r>
          </a:p>
        </p:txBody>
      </p:sp>
      <p:sp>
        <p:nvSpPr>
          <p:cNvPr id="29" name="textruta 28">
            <a:extLst>
              <a:ext uri="{FF2B5EF4-FFF2-40B4-BE49-F238E27FC236}">
                <a16:creationId xmlns:a16="http://schemas.microsoft.com/office/drawing/2014/main" id="{F0C4E978-44F7-4E2C-99A2-91D1314F5D1A}"/>
              </a:ext>
            </a:extLst>
          </p:cNvPr>
          <p:cNvSpPr txBox="1"/>
          <p:nvPr/>
        </p:nvSpPr>
        <p:spPr>
          <a:xfrm>
            <a:off x="1090723" y="2035530"/>
            <a:ext cx="230033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alibri" panose="020F0502020204030204"/>
                <a:ea typeface="+mn-ea"/>
                <a:cs typeface="+mn-cs"/>
              </a:rPr>
              <a:t>Årsavgift för att spela på Svenska Juniortouren </a:t>
            </a:r>
            <a:r>
              <a:rPr kumimoji="0" lang="sv-SE" sz="1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endParaRPr kumimoji="0" lang="sv-SE"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ktangel 3">
            <a:extLst>
              <a:ext uri="{FF2B5EF4-FFF2-40B4-BE49-F238E27FC236}">
                <a16:creationId xmlns:a16="http://schemas.microsoft.com/office/drawing/2014/main" id="{6254D75E-4C5B-4C6D-AE1B-C9026E793BCC}"/>
              </a:ext>
            </a:extLst>
          </p:cNvPr>
          <p:cNvSpPr/>
          <p:nvPr/>
        </p:nvSpPr>
        <p:spPr>
          <a:xfrm>
            <a:off x="444004" y="883992"/>
            <a:ext cx="11358772" cy="120032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Svenska Juniortouren är ett toursystem för juniorer 13-21 år som kan tävla på olika nivåer. Teen Tour genomförs som individuella tävlingar under sex omgångar på fyra nivåer, </a:t>
            </a:r>
            <a:r>
              <a:rPr kumimoji="0" lang="sv-SE" sz="1800" b="1" i="0" u="none" strike="noStrike" kern="1200" cap="none" spc="0" normalizeH="0" baseline="0" noProof="0" dirty="0" err="1">
                <a:ln>
                  <a:noFill/>
                </a:ln>
                <a:solidFill>
                  <a:prstClr val="black"/>
                </a:solidFill>
                <a:effectLst/>
                <a:uLnTx/>
                <a:uFillTx/>
                <a:latin typeface="Calibri" panose="020F0502020204030204"/>
                <a:ea typeface="+mn-ea"/>
                <a:cs typeface="+mn-cs"/>
              </a:rPr>
              <a:t>Div</a:t>
            </a: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 3, </a:t>
            </a:r>
            <a:r>
              <a:rPr kumimoji="0" lang="sv-SE" sz="1800" b="1" i="0" u="none" strike="noStrike" kern="1200" cap="none" spc="0" normalizeH="0" baseline="0" noProof="0" dirty="0" err="1">
                <a:ln>
                  <a:noFill/>
                </a:ln>
                <a:solidFill>
                  <a:prstClr val="black"/>
                </a:solidFill>
                <a:effectLst/>
                <a:uLnTx/>
                <a:uFillTx/>
                <a:latin typeface="Calibri" panose="020F0502020204030204"/>
                <a:ea typeface="+mn-ea"/>
                <a:cs typeface="+mn-cs"/>
              </a:rPr>
              <a:t>Div</a:t>
            </a: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 2, </a:t>
            </a:r>
            <a:r>
              <a:rPr kumimoji="0" lang="sv-SE" sz="1800" b="1" i="0" u="none" strike="noStrike" kern="1200" cap="none" spc="0" normalizeH="0" baseline="0" noProof="0" dirty="0" err="1">
                <a:ln>
                  <a:noFill/>
                </a:ln>
                <a:solidFill>
                  <a:prstClr val="black"/>
                </a:solidFill>
                <a:effectLst/>
                <a:uLnTx/>
                <a:uFillTx/>
                <a:latin typeface="Calibri" panose="020F0502020204030204"/>
                <a:ea typeface="+mn-ea"/>
                <a:cs typeface="+mn-cs"/>
              </a:rPr>
              <a:t>Div</a:t>
            </a: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 1 och Elit. Varje omgång omfattar 1-3 dagar och tävlingarna genomförs under samma tidsperiod/dagar. Mellan varje omgång sker uppflyttningar baserat på placering. För att spela Svenska Juniortouren behövs en touravgift betalas på 400 kronor/år.</a:t>
            </a:r>
          </a:p>
        </p:txBody>
      </p:sp>
      <p:sp>
        <p:nvSpPr>
          <p:cNvPr id="2" name="textruta 1">
            <a:extLst>
              <a:ext uri="{FF2B5EF4-FFF2-40B4-BE49-F238E27FC236}">
                <a16:creationId xmlns:a16="http://schemas.microsoft.com/office/drawing/2014/main" id="{66B7BDC5-5AD0-4780-547F-90290085C507}"/>
              </a:ext>
            </a:extLst>
          </p:cNvPr>
          <p:cNvSpPr txBox="1"/>
          <p:nvPr/>
        </p:nvSpPr>
        <p:spPr>
          <a:xfrm>
            <a:off x="7555974" y="2614024"/>
            <a:ext cx="172819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err="1">
                <a:ln>
                  <a:noFill/>
                </a:ln>
                <a:solidFill>
                  <a:prstClr val="white"/>
                </a:solidFill>
                <a:effectLst/>
                <a:uLnTx/>
                <a:uFillTx/>
                <a:latin typeface="Calibri" panose="020F0502020204030204"/>
                <a:ea typeface="+mn-ea"/>
                <a:cs typeface="+mn-cs"/>
              </a:rPr>
              <a:t>Div</a:t>
            </a:r>
            <a:r>
              <a:rPr kumimoji="0" lang="sv-SE" sz="1800" b="1" i="0" u="none" strike="noStrike" kern="1200" cap="none" spc="0" normalizeH="0" baseline="0" noProof="0" dirty="0">
                <a:ln>
                  <a:noFill/>
                </a:ln>
                <a:solidFill>
                  <a:prstClr val="white"/>
                </a:solidFill>
                <a:effectLst/>
                <a:uLnTx/>
                <a:uFillTx/>
                <a:latin typeface="Calibri" panose="020F0502020204030204"/>
                <a:ea typeface="+mn-ea"/>
                <a:cs typeface="+mn-cs"/>
              </a:rPr>
              <a:t> 1</a:t>
            </a:r>
          </a:p>
        </p:txBody>
      </p:sp>
      <p:sp>
        <p:nvSpPr>
          <p:cNvPr id="3" name="Pil: vänster-höger 2">
            <a:extLst>
              <a:ext uri="{FF2B5EF4-FFF2-40B4-BE49-F238E27FC236}">
                <a16:creationId xmlns:a16="http://schemas.microsoft.com/office/drawing/2014/main" id="{6E719831-3A2F-5F4F-3875-BA93CA45ADC1}"/>
              </a:ext>
            </a:extLst>
          </p:cNvPr>
          <p:cNvSpPr/>
          <p:nvPr/>
        </p:nvSpPr>
        <p:spPr>
          <a:xfrm>
            <a:off x="9512620" y="2734781"/>
            <a:ext cx="288032" cy="144016"/>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70AD47">
                  <a:lumMod val="40000"/>
                  <a:lumOff val="60000"/>
                </a:srgbClr>
              </a:solidFill>
              <a:effectLst/>
              <a:uLnTx/>
              <a:uFillTx/>
              <a:latin typeface="Calibri" panose="020F0502020204030204"/>
              <a:ea typeface="+mn-ea"/>
              <a:cs typeface="+mn-cs"/>
            </a:endParaRPr>
          </a:p>
        </p:txBody>
      </p:sp>
      <p:sp>
        <p:nvSpPr>
          <p:cNvPr id="5" name="Rektangel 4">
            <a:extLst>
              <a:ext uri="{FF2B5EF4-FFF2-40B4-BE49-F238E27FC236}">
                <a16:creationId xmlns:a16="http://schemas.microsoft.com/office/drawing/2014/main" id="{4B7AF9C7-9F92-5E7A-DD4E-7088C8112C5F}"/>
              </a:ext>
            </a:extLst>
          </p:cNvPr>
          <p:cNvSpPr/>
          <p:nvPr/>
        </p:nvSpPr>
        <p:spPr>
          <a:xfrm>
            <a:off x="7465804" y="3123797"/>
            <a:ext cx="1908532" cy="3108543"/>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alibri" panose="020F0502020204030204"/>
                <a:ea typeface="+mn-ea"/>
                <a:cs typeface="+mn-cs"/>
              </a:rPr>
              <a:t>Spelformen är 54 hål slagspel scratch över två dagar, förutom omgång tre som spelas som matchspel. Antal deltagare är 54 pojkar per spelplats samt 24 flickor på en av spelplatserna. Anmälningsavgiften för </a:t>
            </a:r>
            <a:r>
              <a:rPr kumimoji="0" lang="sv-SE" sz="1400" b="1" i="0" u="none" strike="noStrike" kern="1200" cap="none" spc="0" normalizeH="0" baseline="0" noProof="0" dirty="0" err="1">
                <a:ln>
                  <a:noFill/>
                </a:ln>
                <a:solidFill>
                  <a:prstClr val="black"/>
                </a:solidFill>
                <a:effectLst/>
                <a:uLnTx/>
                <a:uFillTx/>
                <a:latin typeface="Calibri" panose="020F0502020204030204"/>
                <a:ea typeface="+mn-ea"/>
                <a:cs typeface="+mn-cs"/>
              </a:rPr>
              <a:t>Div</a:t>
            </a:r>
            <a:r>
              <a:rPr kumimoji="0" lang="sv-SE" sz="1400" b="1" i="0" u="none" strike="noStrike" kern="1200" cap="none" spc="0" normalizeH="0" baseline="0" noProof="0" dirty="0">
                <a:ln>
                  <a:noFill/>
                </a:ln>
                <a:solidFill>
                  <a:prstClr val="black"/>
                </a:solidFill>
                <a:effectLst/>
                <a:uLnTx/>
                <a:uFillTx/>
                <a:latin typeface="Calibri" panose="020F0502020204030204"/>
                <a:ea typeface="+mn-ea"/>
                <a:cs typeface="+mn-cs"/>
              </a:rPr>
              <a:t> 1 är 400 kr/tävling. HCP-gräns på 6.0 Pojkar och 10,0 Flickor.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951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ppt_x"/>
                                          </p:val>
                                        </p:tav>
                                        <p:tav tm="100000">
                                          <p:val>
                                            <p:strVal val="#ppt_x"/>
                                          </p:val>
                                        </p:tav>
                                      </p:tavLst>
                                    </p:anim>
                                    <p:anim calcmode="lin" valueType="num">
                                      <p:cBhvr additive="base">
                                        <p:cTn id="4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down)">
                                      <p:cBhvr>
                                        <p:cTn id="46" dur="500"/>
                                        <p:tgtEl>
                                          <p:spTgt spid="2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down)">
                                      <p:cBhvr>
                                        <p:cTn id="49" dur="500"/>
                                        <p:tgtEl>
                                          <p:spTgt spid="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down)">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barn(inVertical)">
                                      <p:cBhvr>
                                        <p:cTn id="57" dur="500"/>
                                        <p:tgtEl>
                                          <p:spTgt spid="3"/>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inVertical)">
                                      <p:cBhvr>
                                        <p:cTn id="60" dur="500"/>
                                        <p:tgtEl>
                                          <p:spTgt spid="22"/>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arn(inVertical)">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15" grpId="0" animBg="1"/>
      <p:bldP spid="16" grpId="0" animBg="1"/>
      <p:bldP spid="17" grpId="0" animBg="1"/>
      <p:bldP spid="19" grpId="0" animBg="1"/>
      <p:bldP spid="20" grpId="0" animBg="1"/>
      <p:bldP spid="21" grpId="0" animBg="1"/>
      <p:bldP spid="22" grpId="0" animBg="1"/>
      <p:bldP spid="23" grpId="0" animBg="1"/>
      <p:bldP spid="25" grpId="0" animBg="1"/>
      <p:bldP spid="29" grpId="0" animBg="1"/>
      <p:bldP spid="2" grpId="0" animBg="1"/>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790217DD-CBC3-4386-A931-B93D6F0F3643}"/>
              </a:ext>
            </a:extLst>
          </p:cNvPr>
          <p:cNvSpPr txBox="1"/>
          <p:nvPr/>
        </p:nvSpPr>
        <p:spPr>
          <a:xfrm>
            <a:off x="4727847" y="1306153"/>
            <a:ext cx="2736304" cy="369332"/>
          </a:xfrm>
          <a:prstGeom prst="rect">
            <a:avLst/>
          </a:prstGeom>
          <a:noFill/>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sv-SE" b="1" dirty="0" err="1">
                <a:solidFill>
                  <a:schemeClr val="tx1"/>
                </a:solidFill>
              </a:rPr>
              <a:t>Div</a:t>
            </a:r>
            <a:r>
              <a:rPr lang="sv-SE" b="1" dirty="0">
                <a:solidFill>
                  <a:schemeClr val="tx1"/>
                </a:solidFill>
              </a:rPr>
              <a:t> 3 finns alltid i distriktet </a:t>
            </a:r>
          </a:p>
        </p:txBody>
      </p:sp>
      <p:sp>
        <p:nvSpPr>
          <p:cNvPr id="5" name="textruta 4">
            <a:extLst>
              <a:ext uri="{FF2B5EF4-FFF2-40B4-BE49-F238E27FC236}">
                <a16:creationId xmlns:a16="http://schemas.microsoft.com/office/drawing/2014/main" id="{B7A5252B-12DC-4BF5-B38D-5D152B453294}"/>
              </a:ext>
            </a:extLst>
          </p:cNvPr>
          <p:cNvSpPr txBox="1"/>
          <p:nvPr/>
        </p:nvSpPr>
        <p:spPr>
          <a:xfrm>
            <a:off x="4430975" y="1627949"/>
            <a:ext cx="3330048" cy="369332"/>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rtlCol="0">
            <a:spAutoFit/>
          </a:bodyPr>
          <a:lstStyle/>
          <a:p>
            <a:r>
              <a:rPr lang="sv-SE" b="1" dirty="0"/>
              <a:t>Med stor säkerhet även Rookie </a:t>
            </a:r>
          </a:p>
        </p:txBody>
      </p:sp>
      <p:graphicFrame>
        <p:nvGraphicFramePr>
          <p:cNvPr id="7" name="Tabell 6">
            <a:extLst>
              <a:ext uri="{FF2B5EF4-FFF2-40B4-BE49-F238E27FC236}">
                <a16:creationId xmlns:a16="http://schemas.microsoft.com/office/drawing/2014/main" id="{5ABF121F-0D98-4489-BBA2-8294A0233444}"/>
              </a:ext>
            </a:extLst>
          </p:cNvPr>
          <p:cNvGraphicFramePr>
            <a:graphicFrameLocks noGrp="1"/>
          </p:cNvGraphicFramePr>
          <p:nvPr>
            <p:extLst>
              <p:ext uri="{D42A27DB-BD31-4B8C-83A1-F6EECF244321}">
                <p14:modId xmlns:p14="http://schemas.microsoft.com/office/powerpoint/2010/main" val="3306531412"/>
              </p:ext>
            </p:extLst>
          </p:nvPr>
        </p:nvGraphicFramePr>
        <p:xfrm>
          <a:off x="3470455" y="2170377"/>
          <a:ext cx="5251086" cy="4232581"/>
        </p:xfrm>
        <a:graphic>
          <a:graphicData uri="http://schemas.openxmlformats.org/drawingml/2006/table">
            <a:tbl>
              <a:tblPr>
                <a:effectLst/>
              </a:tblPr>
              <a:tblGrid>
                <a:gridCol w="567924">
                  <a:extLst>
                    <a:ext uri="{9D8B030D-6E8A-4147-A177-3AD203B41FA5}">
                      <a16:colId xmlns:a16="http://schemas.microsoft.com/office/drawing/2014/main" val="4051192439"/>
                    </a:ext>
                  </a:extLst>
                </a:gridCol>
                <a:gridCol w="1664754">
                  <a:extLst>
                    <a:ext uri="{9D8B030D-6E8A-4147-A177-3AD203B41FA5}">
                      <a16:colId xmlns:a16="http://schemas.microsoft.com/office/drawing/2014/main" val="20000"/>
                    </a:ext>
                  </a:extLst>
                </a:gridCol>
                <a:gridCol w="754602">
                  <a:extLst>
                    <a:ext uri="{9D8B030D-6E8A-4147-A177-3AD203B41FA5}">
                      <a16:colId xmlns:a16="http://schemas.microsoft.com/office/drawing/2014/main" val="679722720"/>
                    </a:ext>
                  </a:extLst>
                </a:gridCol>
                <a:gridCol w="1544714">
                  <a:extLst>
                    <a:ext uri="{9D8B030D-6E8A-4147-A177-3AD203B41FA5}">
                      <a16:colId xmlns:a16="http://schemas.microsoft.com/office/drawing/2014/main" val="20002"/>
                    </a:ext>
                  </a:extLst>
                </a:gridCol>
                <a:gridCol w="719092">
                  <a:extLst>
                    <a:ext uri="{9D8B030D-6E8A-4147-A177-3AD203B41FA5}">
                      <a16:colId xmlns:a16="http://schemas.microsoft.com/office/drawing/2014/main" val="3587032047"/>
                    </a:ext>
                  </a:extLst>
                </a:gridCol>
              </a:tblGrid>
              <a:tr h="398338">
                <a:tc gridSpan="2">
                  <a:txBody>
                    <a:bodyPr/>
                    <a:lstStyle/>
                    <a:p>
                      <a:pPr algn="ctr">
                        <a:lnSpc>
                          <a:spcPct val="115000"/>
                        </a:lnSpc>
                        <a:spcAft>
                          <a:spcPts val="0"/>
                        </a:spcAft>
                      </a:pPr>
                      <a:r>
                        <a:rPr lang="sv-SE" sz="1400" b="1" dirty="0">
                          <a:solidFill>
                            <a:srgbClr val="000000"/>
                          </a:solidFill>
                          <a:latin typeface="Calibri"/>
                          <a:ea typeface="Times New Roman"/>
                          <a:cs typeface="Times New Roman"/>
                        </a:rPr>
                        <a:t> </a:t>
                      </a:r>
                      <a:r>
                        <a:rPr lang="sv-SE" sz="2000" b="1" dirty="0" err="1">
                          <a:solidFill>
                            <a:srgbClr val="000000"/>
                          </a:solidFill>
                          <a:latin typeface="Calibri"/>
                          <a:ea typeface="Times New Roman"/>
                          <a:cs typeface="Times New Roman"/>
                        </a:rPr>
                        <a:t>Div</a:t>
                      </a:r>
                      <a:r>
                        <a:rPr lang="sv-SE" sz="2000" b="1" dirty="0">
                          <a:solidFill>
                            <a:srgbClr val="000000"/>
                          </a:solidFill>
                          <a:latin typeface="Calibri"/>
                          <a:ea typeface="Times New Roman"/>
                          <a:cs typeface="Times New Roman"/>
                        </a:rPr>
                        <a:t> 3 / Rookie</a:t>
                      </a: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Datum</a:t>
                      </a: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Klubb</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Hål</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7170">
                <a:tc>
                  <a:txBody>
                    <a:bodyPr/>
                    <a:lstStyle/>
                    <a:p>
                      <a:pPr algn="ctr">
                        <a:lnSpc>
                          <a:spcPct val="115000"/>
                        </a:lnSpc>
                        <a:spcAft>
                          <a:spcPts val="0"/>
                        </a:spcAft>
                      </a:pPr>
                      <a:r>
                        <a:rPr lang="sv-SE" sz="1100" b="1" dirty="0">
                          <a:latin typeface="Calibri"/>
                          <a:ea typeface="Calibri"/>
                          <a:cs typeface="Times New Roman"/>
                        </a:rPr>
                        <a:t>Omgång</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gridSpan="4">
                  <a:txBody>
                    <a:bodyPr/>
                    <a:lstStyle/>
                    <a:p>
                      <a:pPr algn="ctr">
                        <a:lnSpc>
                          <a:spcPct val="115000"/>
                        </a:lnSpc>
                        <a:spcAft>
                          <a:spcPts val="0"/>
                        </a:spcAft>
                      </a:pPr>
                      <a:r>
                        <a:rPr lang="sv-SE" sz="1200" b="1" dirty="0">
                          <a:solidFill>
                            <a:srgbClr val="000000"/>
                          </a:solidFill>
                          <a:latin typeface="Calibri"/>
                          <a:ea typeface="Times New Roman"/>
                          <a:cs typeface="Times New Roman"/>
                        </a:rPr>
                        <a:t>Maj</a:t>
                      </a:r>
                      <a:r>
                        <a:rPr lang="sv-SE" sz="1200" b="1" dirty="0">
                          <a:solidFill>
                            <a:srgbClr val="000000"/>
                          </a:solidFill>
                          <a:latin typeface="Calibri"/>
                          <a:cs typeface="Times New Roman"/>
                        </a:rPr>
                        <a:t> </a:t>
                      </a:r>
                      <a:endParaRPr lang="sv-SE" sz="1100" b="1" dirty="0">
                        <a:latin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sv-SE"/>
                    </a:p>
                  </a:txBody>
                  <a:tcPr/>
                </a:tc>
                <a:tc hMerge="1">
                  <a:txBody>
                    <a:bodyPr/>
                    <a:lstStyle/>
                    <a:p>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v-SE"/>
                    </a:p>
                  </a:txBody>
                  <a:tcPr/>
                </a:tc>
                <a:extLst>
                  <a:ext uri="{0D108BD9-81ED-4DB2-BD59-A6C34878D82A}">
                    <a16:rowId xmlns:a16="http://schemas.microsoft.com/office/drawing/2014/main" val="10001"/>
                  </a:ext>
                </a:extLst>
              </a:tr>
              <a:tr h="455553">
                <a:tc>
                  <a:txBody>
                    <a:bodyPr/>
                    <a:lstStyle/>
                    <a:p>
                      <a:pPr algn="ctr">
                        <a:lnSpc>
                          <a:spcPct val="115000"/>
                        </a:lnSpc>
                        <a:spcAft>
                          <a:spcPts val="0"/>
                        </a:spcAft>
                      </a:pPr>
                      <a:r>
                        <a:rPr lang="sv-SE" sz="1200" b="1" dirty="0">
                          <a:latin typeface="Calibri"/>
                          <a:ea typeface="Calibri"/>
                          <a:cs typeface="Times New Roman"/>
                        </a:rPr>
                        <a:t>1</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Lördag</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17</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err="1">
                          <a:solidFill>
                            <a:srgbClr val="000000"/>
                          </a:solidFill>
                          <a:latin typeface="+mn-lt"/>
                          <a:ea typeface="Calibri"/>
                          <a:cs typeface="Times New Roman"/>
                        </a:rPr>
                        <a:t>Ingelsta</a:t>
                      </a:r>
                      <a:r>
                        <a:rPr lang="sv-SE" sz="1200" b="1" kern="1200" dirty="0">
                          <a:solidFill>
                            <a:srgbClr val="000000"/>
                          </a:solidFill>
                          <a:latin typeface="+mn-lt"/>
                          <a:ea typeface="Calibri"/>
                          <a:cs typeface="Times New Roman"/>
                        </a:rPr>
                        <a:t> GK</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dirty="0">
                          <a:solidFill>
                            <a:srgbClr val="000000"/>
                          </a:solidFill>
                          <a:latin typeface="Calibri"/>
                          <a:ea typeface="Times New Roman"/>
                          <a:cs typeface="Times New Roman"/>
                        </a:rPr>
                        <a:t>18</a:t>
                      </a:r>
                      <a:endParaRPr lang="sv-SE" sz="1200" b="1" kern="1200" dirty="0">
                        <a:solidFill>
                          <a:srgbClr val="000000"/>
                        </a:solidFill>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327170">
                <a:tc>
                  <a:txBody>
                    <a:bodyPr/>
                    <a:lstStyle/>
                    <a:p>
                      <a:pPr algn="ctr">
                        <a:lnSpc>
                          <a:spcPct val="115000"/>
                        </a:lnSpc>
                        <a:spcAft>
                          <a:spcPts val="0"/>
                        </a:spcAft>
                      </a:pPr>
                      <a:endParaRPr lang="sv-SE" sz="1200" b="1" kern="1200" dirty="0">
                        <a:solidFill>
                          <a:srgbClr val="000000"/>
                        </a:solidFill>
                        <a:latin typeface="Calibri"/>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gridSpan="4">
                  <a:txBody>
                    <a:bodyPr/>
                    <a:lstStyle/>
                    <a:p>
                      <a:pPr algn="ctr">
                        <a:lnSpc>
                          <a:spcPct val="115000"/>
                        </a:lnSpc>
                        <a:spcAft>
                          <a:spcPts val="0"/>
                        </a:spcAft>
                      </a:pPr>
                      <a:r>
                        <a:rPr lang="sv-SE" sz="1200" b="1" kern="1200" dirty="0">
                          <a:solidFill>
                            <a:srgbClr val="000000"/>
                          </a:solidFill>
                          <a:latin typeface="Calibri"/>
                          <a:ea typeface="Times New Roman"/>
                          <a:cs typeface="Times New Roman"/>
                        </a:rPr>
                        <a:t>Juni</a:t>
                      </a:r>
                      <a:endParaRPr lang="sv-SE" sz="1200" b="1" dirty="0">
                        <a:solidFill>
                          <a:srgbClr val="000000"/>
                        </a:solidFill>
                        <a:latin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sv-SE"/>
                    </a:p>
                  </a:txBody>
                  <a:tcPr/>
                </a:tc>
                <a:tc hMerge="1">
                  <a:txBody>
                    <a:bodyPr/>
                    <a:lstStyle/>
                    <a:p>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v-SE"/>
                    </a:p>
                  </a:txBody>
                  <a:tcPr/>
                </a:tc>
                <a:extLst>
                  <a:ext uri="{0D108BD9-81ED-4DB2-BD59-A6C34878D82A}">
                    <a16:rowId xmlns:a16="http://schemas.microsoft.com/office/drawing/2014/main" val="10004"/>
                  </a:ext>
                </a:extLst>
              </a:tr>
              <a:tr h="368910">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2</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Söndag</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8</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a:solidFill>
                            <a:srgbClr val="000000"/>
                          </a:solidFill>
                          <a:latin typeface="+mn-lt"/>
                          <a:ea typeface="Calibri"/>
                          <a:cs typeface="Times New Roman"/>
                        </a:rPr>
                        <a:t>NSGK (Klinga)</a:t>
                      </a:r>
                      <a:endParaRPr lang="sv-SE" sz="1200" b="1" kern="1200" dirty="0">
                        <a:solidFill>
                          <a:srgbClr val="000000"/>
                        </a:solidFill>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a:solidFill>
                            <a:srgbClr val="000000"/>
                          </a:solidFill>
                          <a:latin typeface="Calibri"/>
                          <a:ea typeface="Calibri"/>
                          <a:cs typeface="Times New Roman"/>
                        </a:rPr>
                        <a:t>18</a:t>
                      </a:r>
                      <a:endParaRPr lang="sv-SE" sz="1200" b="1" kern="1200" dirty="0">
                        <a:solidFill>
                          <a:srgbClr val="000000"/>
                        </a:solidFill>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88516694"/>
                  </a:ext>
                </a:extLst>
              </a:tr>
              <a:tr h="362492">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3</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Torsdag</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26</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mn-lt"/>
                          <a:ea typeface="Calibri"/>
                          <a:cs typeface="Times New Roman"/>
                        </a:rPr>
                        <a:t>Villa </a:t>
                      </a:r>
                      <a:r>
                        <a:rPr lang="sv-SE" sz="1200" b="1" kern="1200" dirty="0" err="1">
                          <a:solidFill>
                            <a:srgbClr val="000000"/>
                          </a:solidFill>
                          <a:latin typeface="+mn-lt"/>
                          <a:ea typeface="Calibri"/>
                          <a:cs typeface="Times New Roman"/>
                        </a:rPr>
                        <a:t>Baro</a:t>
                      </a:r>
                      <a:r>
                        <a:rPr lang="sv-SE" sz="1200" b="1" kern="1200" dirty="0">
                          <a:solidFill>
                            <a:srgbClr val="000000"/>
                          </a:solidFill>
                          <a:latin typeface="+mn-lt"/>
                          <a:ea typeface="Calibri"/>
                          <a:cs typeface="Times New Roman"/>
                        </a:rPr>
                        <a:t> GK</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36</a:t>
                      </a:r>
                      <a:endParaRPr lang="sv-SE" sz="1200" b="1" kern="1200" dirty="0">
                        <a:solidFill>
                          <a:srgbClr val="000000"/>
                        </a:solidFill>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03017506"/>
                  </a:ext>
                </a:extLst>
              </a:tr>
              <a:tr h="323735">
                <a:tc>
                  <a:txBody>
                    <a:bodyPr/>
                    <a:lstStyle/>
                    <a:p>
                      <a:pPr algn="ctr">
                        <a:lnSpc>
                          <a:spcPct val="115000"/>
                        </a:lnSpc>
                        <a:spcAft>
                          <a:spcPts val="0"/>
                        </a:spcAft>
                      </a:pP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gridSpan="4">
                  <a:txBody>
                    <a:bodyPr/>
                    <a:lstStyle/>
                    <a:p>
                      <a:pPr algn="ctr">
                        <a:lnSpc>
                          <a:spcPct val="115000"/>
                        </a:lnSpc>
                        <a:spcAft>
                          <a:spcPts val="0"/>
                        </a:spcAft>
                      </a:pPr>
                      <a:r>
                        <a:rPr lang="sv-SE" sz="1100" b="1" dirty="0">
                          <a:latin typeface="Calibri"/>
                          <a:ea typeface="Calibri"/>
                          <a:cs typeface="Times New Roman"/>
                        </a:rPr>
                        <a:t>Juli</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sv-SE"/>
                    </a:p>
                  </a:txBody>
                  <a:tcPr/>
                </a:tc>
                <a:tc hMerge="1">
                  <a:txBody>
                    <a:bodyPr/>
                    <a:lstStyle/>
                    <a:p>
                      <a:pPr algn="ctr">
                        <a:lnSpc>
                          <a:spcPct val="115000"/>
                        </a:lnSpc>
                        <a:spcAft>
                          <a:spcPts val="0"/>
                        </a:spcAft>
                      </a:pPr>
                      <a:endParaRPr lang="sv-SE" sz="1200" b="1" dirty="0">
                        <a:solidFill>
                          <a:srgbClr val="000000"/>
                        </a:solidFill>
                        <a:latin typeface="Calibri"/>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v-SE"/>
                    </a:p>
                  </a:txBody>
                  <a:tcPr/>
                </a:tc>
                <a:extLst>
                  <a:ext uri="{0D108BD9-81ED-4DB2-BD59-A6C34878D82A}">
                    <a16:rowId xmlns:a16="http://schemas.microsoft.com/office/drawing/2014/main" val="983988250"/>
                  </a:ext>
                </a:extLst>
              </a:tr>
              <a:tr h="323735">
                <a:tc>
                  <a:txBody>
                    <a:bodyPr/>
                    <a:lstStyle/>
                    <a:p>
                      <a:pPr algn="ctr">
                        <a:lnSpc>
                          <a:spcPct val="115000"/>
                        </a:lnSpc>
                        <a:spcAft>
                          <a:spcPts val="0"/>
                        </a:spcAft>
                      </a:pPr>
                      <a:r>
                        <a:rPr lang="sv-SE" sz="1200" b="1" dirty="0">
                          <a:solidFill>
                            <a:schemeClr val="tx1"/>
                          </a:solidFill>
                          <a:latin typeface="Calibri"/>
                          <a:ea typeface="Calibri"/>
                          <a:cs typeface="Times New Roman"/>
                        </a:rPr>
                        <a:t>4</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sv-SE" sz="1100" b="1" dirty="0">
                          <a:solidFill>
                            <a:schemeClr val="tx1"/>
                          </a:solidFill>
                          <a:latin typeface="Calibri"/>
                          <a:ea typeface="Calibri"/>
                          <a:cs typeface="Times New Roman"/>
                        </a:rPr>
                        <a:t>Torsdag</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sv-SE" sz="1200" b="1" dirty="0">
                          <a:solidFill>
                            <a:schemeClr val="tx1"/>
                          </a:solidFill>
                          <a:latin typeface="Calibri"/>
                          <a:ea typeface="Times New Roman"/>
                          <a:cs typeface="Times New Roman"/>
                        </a:rPr>
                        <a:t>24</a:t>
                      </a:r>
                      <a:endParaRPr lang="sv-SE" sz="1100" b="1" dirty="0">
                        <a:solidFill>
                          <a:schemeClr val="tx1"/>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mn-lt"/>
                          <a:ea typeface="Times New Roman"/>
                          <a:cs typeface="Times New Roman"/>
                        </a:rPr>
                        <a:t>Mjölby GK</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15000"/>
                        </a:lnSpc>
                        <a:spcAft>
                          <a:spcPts val="0"/>
                        </a:spcAft>
                      </a:pPr>
                      <a:r>
                        <a:rPr lang="sv-SE" sz="1200" b="1" dirty="0">
                          <a:solidFill>
                            <a:schemeClr val="tx1"/>
                          </a:solidFill>
                          <a:latin typeface="Calibri"/>
                          <a:ea typeface="Times New Roman"/>
                          <a:cs typeface="Times New Roman"/>
                        </a:rPr>
                        <a:t>36</a:t>
                      </a:r>
                      <a:endParaRPr lang="sv-SE" sz="1200" b="1" kern="1200" dirty="0">
                        <a:solidFill>
                          <a:srgbClr val="000000"/>
                        </a:solidFill>
                        <a:latin typeface="+mn-lt"/>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20391917"/>
                  </a:ext>
                </a:extLst>
              </a:tr>
              <a:tr h="323735">
                <a:tc>
                  <a:txBody>
                    <a:bodyPr/>
                    <a:lstStyle/>
                    <a:p>
                      <a:pPr algn="ctr">
                        <a:lnSpc>
                          <a:spcPct val="115000"/>
                        </a:lnSpc>
                        <a:spcAft>
                          <a:spcPts val="0"/>
                        </a:spcAft>
                      </a:pP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gridSpan="4">
                  <a:txBody>
                    <a:bodyPr/>
                    <a:lstStyle/>
                    <a:p>
                      <a:pPr algn="ctr">
                        <a:lnSpc>
                          <a:spcPct val="115000"/>
                        </a:lnSpc>
                        <a:spcAft>
                          <a:spcPts val="0"/>
                        </a:spcAft>
                      </a:pPr>
                      <a:r>
                        <a:rPr lang="sv-SE" sz="1200" b="1" dirty="0">
                          <a:solidFill>
                            <a:srgbClr val="000000"/>
                          </a:solidFill>
                          <a:latin typeface="Calibri"/>
                          <a:ea typeface="Times New Roman"/>
                          <a:cs typeface="Times New Roman"/>
                        </a:rPr>
                        <a:t>Augusti</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sv-SE"/>
                    </a:p>
                  </a:txBody>
                  <a:tcPr/>
                </a:tc>
                <a:tc hMerge="1">
                  <a:txBody>
                    <a:bodyPr/>
                    <a:lstStyle/>
                    <a:p>
                      <a:pPr algn="ctr">
                        <a:lnSpc>
                          <a:spcPct val="115000"/>
                        </a:lnSpc>
                        <a:spcAft>
                          <a:spcPts val="0"/>
                        </a:spcAft>
                      </a:pPr>
                      <a:endParaRPr lang="sv-SE" sz="1200" b="1" dirty="0">
                        <a:solidFill>
                          <a:srgbClr val="000000"/>
                        </a:solidFill>
                        <a:latin typeface="Calibri"/>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v-SE"/>
                    </a:p>
                  </a:txBody>
                  <a:tcPr/>
                </a:tc>
                <a:extLst>
                  <a:ext uri="{0D108BD9-81ED-4DB2-BD59-A6C34878D82A}">
                    <a16:rowId xmlns:a16="http://schemas.microsoft.com/office/drawing/2014/main" val="10006"/>
                  </a:ext>
                </a:extLst>
              </a:tr>
              <a:tr h="353847">
                <a:tc>
                  <a:txBody>
                    <a:bodyPr/>
                    <a:lstStyle/>
                    <a:p>
                      <a:pPr algn="ctr">
                        <a:lnSpc>
                          <a:spcPct val="115000"/>
                        </a:lnSpc>
                        <a:spcAft>
                          <a:spcPts val="0"/>
                        </a:spcAft>
                      </a:pPr>
                      <a:r>
                        <a:rPr lang="sv-SE" sz="1200" b="1" dirty="0">
                          <a:latin typeface="Calibri"/>
                          <a:ea typeface="Calibri"/>
                          <a:cs typeface="Times New Roman"/>
                        </a:rPr>
                        <a:t>5</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100" b="1" dirty="0">
                          <a:latin typeface="Calibri"/>
                          <a:ea typeface="Calibri"/>
                          <a:cs typeface="Times New Roman"/>
                        </a:rPr>
                        <a:t>Söndag</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100" b="1" dirty="0">
                          <a:latin typeface="Calibri"/>
                          <a:ea typeface="Calibri"/>
                          <a:cs typeface="Times New Roman"/>
                        </a:rPr>
                        <a:t>17</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mn-lt"/>
                          <a:ea typeface="Calibri"/>
                          <a:cs typeface="Times New Roman"/>
                        </a:rPr>
                        <a:t>Landeryds GK</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100" b="1" dirty="0">
                          <a:latin typeface="Calibri"/>
                          <a:ea typeface="Calibri"/>
                          <a:cs typeface="Times New Roman"/>
                        </a:rPr>
                        <a:t>18</a:t>
                      </a:r>
                      <a:endParaRPr lang="sv-SE" sz="1200" b="1" kern="1200" dirty="0">
                        <a:solidFill>
                          <a:srgbClr val="000000"/>
                        </a:solidFill>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00701767"/>
                  </a:ext>
                </a:extLst>
              </a:tr>
              <a:tr h="286547">
                <a:tc>
                  <a:txBody>
                    <a:bodyPr/>
                    <a:lstStyle/>
                    <a:p>
                      <a:pPr algn="ctr">
                        <a:lnSpc>
                          <a:spcPct val="115000"/>
                        </a:lnSpc>
                        <a:spcAft>
                          <a:spcPts val="0"/>
                        </a:spcAft>
                      </a:pP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gridSpan="4">
                  <a:txBody>
                    <a:bodyPr/>
                    <a:lstStyle/>
                    <a:p>
                      <a:pPr algn="ctr">
                        <a:lnSpc>
                          <a:spcPct val="115000"/>
                        </a:lnSpc>
                        <a:spcAft>
                          <a:spcPts val="0"/>
                        </a:spcAft>
                      </a:pPr>
                      <a:r>
                        <a:rPr lang="sv-SE" sz="1200" b="1" kern="1200" dirty="0">
                          <a:solidFill>
                            <a:srgbClr val="000000"/>
                          </a:solidFill>
                          <a:latin typeface="Calibri"/>
                          <a:ea typeface="Calibri"/>
                          <a:cs typeface="Times New Roman"/>
                        </a:rPr>
                        <a:t>September</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hMerge="1">
                  <a:txBody>
                    <a:bodyPr/>
                    <a:lstStyle/>
                    <a:p>
                      <a:endParaRPr lang="sv-SE"/>
                    </a:p>
                  </a:txBody>
                  <a:tcPr/>
                </a:tc>
                <a:tc hMerge="1">
                  <a:txBody>
                    <a:bodyPr/>
                    <a:lstStyle/>
                    <a:p>
                      <a:pPr marL="0" algn="ctr" defTabSz="914400" rtl="0" eaLnBrk="1" latinLnBrk="0" hangingPunct="1">
                        <a:lnSpc>
                          <a:spcPct val="115000"/>
                        </a:lnSpc>
                        <a:spcAft>
                          <a:spcPts val="0"/>
                        </a:spcAft>
                      </a:pPr>
                      <a:endParaRPr lang="sv-SE" sz="1200" b="1" kern="1200" dirty="0">
                        <a:solidFill>
                          <a:srgbClr val="000000"/>
                        </a:solidFill>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sv-SE"/>
                    </a:p>
                  </a:txBody>
                  <a:tcPr/>
                </a:tc>
                <a:extLst>
                  <a:ext uri="{0D108BD9-81ED-4DB2-BD59-A6C34878D82A}">
                    <a16:rowId xmlns:a16="http://schemas.microsoft.com/office/drawing/2014/main" val="1773071807"/>
                  </a:ext>
                </a:extLst>
              </a:tr>
              <a:tr h="381349">
                <a:tc>
                  <a:txBody>
                    <a:bodyPr/>
                    <a:lstStyle/>
                    <a:p>
                      <a:pPr algn="ctr">
                        <a:lnSpc>
                          <a:spcPct val="115000"/>
                        </a:lnSpc>
                        <a:spcAft>
                          <a:spcPts val="0"/>
                        </a:spcAft>
                      </a:pPr>
                      <a:r>
                        <a:rPr lang="sv-SE" sz="1200" b="1" dirty="0">
                          <a:latin typeface="Calibri"/>
                          <a:ea typeface="Calibri"/>
                          <a:cs typeface="Times New Roman"/>
                        </a:rPr>
                        <a:t>6</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dirty="0">
                          <a:solidFill>
                            <a:srgbClr val="000000"/>
                          </a:solidFill>
                          <a:latin typeface="+mn-lt"/>
                          <a:ea typeface="Times New Roman"/>
                          <a:cs typeface="Times New Roman"/>
                        </a:rPr>
                        <a:t>Söndag</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dirty="0">
                          <a:solidFill>
                            <a:srgbClr val="000000"/>
                          </a:solidFill>
                          <a:latin typeface="Calibri"/>
                          <a:ea typeface="Calibri"/>
                          <a:cs typeface="Times New Roman"/>
                        </a:rPr>
                        <a:t>7</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mn-lt"/>
                          <a:ea typeface="Calibri"/>
                          <a:cs typeface="Times New Roman"/>
                        </a:rPr>
                        <a:t>Östad GK</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dirty="0">
                          <a:solidFill>
                            <a:srgbClr val="000000"/>
                          </a:solidFill>
                          <a:latin typeface="Calibri"/>
                          <a:ea typeface="Times New Roman"/>
                          <a:cs typeface="Times New Roman"/>
                        </a:rPr>
                        <a:t>18</a:t>
                      </a:r>
                      <a:endParaRPr lang="sv-SE" sz="1200" b="1" kern="1200" dirty="0">
                        <a:solidFill>
                          <a:srgbClr val="000000"/>
                        </a:solidFill>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9"/>
                  </a:ext>
                </a:extLst>
              </a:tr>
            </a:tbl>
          </a:graphicData>
        </a:graphic>
      </p:graphicFrame>
      <p:pic>
        <p:nvPicPr>
          <p:cNvPr id="9" name="Bildobjekt 8">
            <a:extLst>
              <a:ext uri="{FF2B5EF4-FFF2-40B4-BE49-F238E27FC236}">
                <a16:creationId xmlns:a16="http://schemas.microsoft.com/office/drawing/2014/main" id="{E4E73CB6-CA92-4AE8-8542-578125DFA87E}"/>
              </a:ext>
            </a:extLst>
          </p:cNvPr>
          <p:cNvPicPr>
            <a:picLocks noChangeAspect="1"/>
          </p:cNvPicPr>
          <p:nvPr/>
        </p:nvPicPr>
        <p:blipFill>
          <a:blip r:embed="rId2"/>
          <a:stretch>
            <a:fillRect/>
          </a:stretch>
        </p:blipFill>
        <p:spPr>
          <a:xfrm>
            <a:off x="331851" y="215330"/>
            <a:ext cx="2958399" cy="916523"/>
          </a:xfrm>
          <a:prstGeom prst="rect">
            <a:avLst/>
          </a:prstGeom>
        </p:spPr>
      </p:pic>
      <p:pic>
        <p:nvPicPr>
          <p:cNvPr id="10" name="Picture 2" descr="http://www.leksand.se/Images/Omsorg%20och%20hj%C3%A4lp/V%C3%A5rd%20och%20omsorg/2943612-pengar.jpg">
            <a:extLst>
              <a:ext uri="{FF2B5EF4-FFF2-40B4-BE49-F238E27FC236}">
                <a16:creationId xmlns:a16="http://schemas.microsoft.com/office/drawing/2014/main" id="{2D95DBB5-7DA3-4BB4-AABE-B281167A2A12}"/>
              </a:ext>
            </a:extLst>
          </p:cNvPr>
          <p:cNvPicPr>
            <a:picLocks noChangeAspect="1" noChangeArrowheads="1"/>
          </p:cNvPicPr>
          <p:nvPr/>
        </p:nvPicPr>
        <p:blipFill>
          <a:blip r:embed="rId3" cstate="print"/>
          <a:srcRect/>
          <a:stretch>
            <a:fillRect/>
          </a:stretch>
        </p:blipFill>
        <p:spPr bwMode="auto">
          <a:xfrm>
            <a:off x="9509290" y="470047"/>
            <a:ext cx="1985417" cy="1323612"/>
          </a:xfrm>
          <a:prstGeom prst="rect">
            <a:avLst/>
          </a:prstGeom>
          <a:noFill/>
        </p:spPr>
      </p:pic>
      <p:sp>
        <p:nvSpPr>
          <p:cNvPr id="11" name="textruta 10">
            <a:extLst>
              <a:ext uri="{FF2B5EF4-FFF2-40B4-BE49-F238E27FC236}">
                <a16:creationId xmlns:a16="http://schemas.microsoft.com/office/drawing/2014/main" id="{2450B748-EC63-46C0-B281-A88B13FFC503}"/>
              </a:ext>
            </a:extLst>
          </p:cNvPr>
          <p:cNvSpPr txBox="1"/>
          <p:nvPr/>
        </p:nvSpPr>
        <p:spPr>
          <a:xfrm rot="20249095">
            <a:off x="9571456" y="804090"/>
            <a:ext cx="1861087" cy="584775"/>
          </a:xfrm>
          <a:prstGeom prst="rect">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sv-SE" sz="1600" b="1" dirty="0">
                <a:highlight>
                  <a:srgbClr val="FF0000"/>
                </a:highlight>
              </a:rPr>
              <a:t>TOURAVGIFT 400 kr</a:t>
            </a:r>
          </a:p>
          <a:p>
            <a:pPr algn="ctr"/>
            <a:r>
              <a:rPr lang="sv-SE" sz="1600" b="1" dirty="0"/>
              <a:t>Öppnar i mars.</a:t>
            </a:r>
          </a:p>
        </p:txBody>
      </p:sp>
      <p:sp>
        <p:nvSpPr>
          <p:cNvPr id="2" name="textruta 1">
            <a:extLst>
              <a:ext uri="{FF2B5EF4-FFF2-40B4-BE49-F238E27FC236}">
                <a16:creationId xmlns:a16="http://schemas.microsoft.com/office/drawing/2014/main" id="{A2B0B8FA-A502-B548-E706-A12A413C386A}"/>
              </a:ext>
            </a:extLst>
          </p:cNvPr>
          <p:cNvSpPr txBox="1"/>
          <p:nvPr/>
        </p:nvSpPr>
        <p:spPr>
          <a:xfrm>
            <a:off x="3555393" y="44269"/>
            <a:ext cx="5081211" cy="126188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sv-SE" sz="4000" b="1" dirty="0">
                <a:solidFill>
                  <a:srgbClr val="FFFF00"/>
                </a:solidFill>
              </a:rPr>
              <a:t>Svenska </a:t>
            </a:r>
            <a:r>
              <a:rPr lang="sv-SE" sz="3600" dirty="0">
                <a:solidFill>
                  <a:srgbClr val="FFFF00"/>
                </a:solidFill>
              </a:rPr>
              <a:t>Juniortouren-helger</a:t>
            </a:r>
            <a:endParaRPr lang="sv-SE" sz="4000" dirty="0">
              <a:solidFill>
                <a:srgbClr val="FFFF00"/>
              </a:solidFill>
            </a:endParaRPr>
          </a:p>
        </p:txBody>
      </p:sp>
    </p:spTree>
    <p:extLst>
      <p:ext uri="{BB962C8B-B14F-4D97-AF65-F5344CB8AC3E}">
        <p14:creationId xmlns:p14="http://schemas.microsoft.com/office/powerpoint/2010/main" val="2401786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383600-2070-4F8E-AB45-60111738CEC4}"/>
              </a:ext>
            </a:extLst>
          </p:cNvPr>
          <p:cNvSpPr>
            <a:spLocks noGrp="1"/>
          </p:cNvSpPr>
          <p:nvPr>
            <p:ph type="title"/>
          </p:nvPr>
        </p:nvSpPr>
        <p:spPr>
          <a:xfrm>
            <a:off x="1550068" y="321706"/>
            <a:ext cx="9091863" cy="1325563"/>
          </a:xfrm>
          <a:solidFill>
            <a:schemeClr val="bg1"/>
          </a:solidFill>
          <a:ln>
            <a:solidFill>
              <a:schemeClr val="tx1"/>
            </a:solidFill>
          </a:ln>
          <a:effectLst/>
        </p:spPr>
        <p:txBody>
          <a:bodyPr/>
          <a:lstStyle/>
          <a:p>
            <a:pPr algn="ctr"/>
            <a:r>
              <a:rPr lang="sv-SE" b="1" dirty="0"/>
              <a:t>Det lokala utbudet och juniortävlingar</a:t>
            </a:r>
          </a:p>
        </p:txBody>
      </p:sp>
      <p:sp>
        <p:nvSpPr>
          <p:cNvPr id="4" name="Rektangel 3">
            <a:extLst>
              <a:ext uri="{FF2B5EF4-FFF2-40B4-BE49-F238E27FC236}">
                <a16:creationId xmlns:a16="http://schemas.microsoft.com/office/drawing/2014/main" id="{BC286747-44FD-4B8F-A467-8587CF37DE7E}"/>
              </a:ext>
            </a:extLst>
          </p:cNvPr>
          <p:cNvSpPr/>
          <p:nvPr/>
        </p:nvSpPr>
        <p:spPr>
          <a:xfrm>
            <a:off x="804245" y="3495207"/>
            <a:ext cx="5037000" cy="1323439"/>
          </a:xfrm>
          <a:prstGeom prst="rect">
            <a:avLst/>
          </a:prstGeom>
          <a:solidFill>
            <a:schemeClr val="tx1"/>
          </a:solidFill>
          <a:ln>
            <a:noFill/>
          </a:ln>
          <a:effectLst/>
        </p:spPr>
        <p:style>
          <a:lnRef idx="0">
            <a:scrgbClr r="0" g="0" b="0"/>
          </a:lnRef>
          <a:fillRef idx="0">
            <a:scrgbClr r="0" g="0" b="0"/>
          </a:fillRef>
          <a:effectRef idx="0">
            <a:scrgbClr r="0" g="0" b="0"/>
          </a:effectRef>
          <a:fontRef idx="minor">
            <a:schemeClr val="lt1"/>
          </a:fontRef>
        </p:style>
        <p:txBody>
          <a:bodyPr wrap="square">
            <a:spAutoFit/>
          </a:bodyPr>
          <a:lstStyle/>
          <a:p>
            <a:pPr algn="ctr"/>
            <a:r>
              <a:rPr lang="sv-SE" sz="4000" b="1" dirty="0"/>
              <a:t>Landeryd Juniortour </a:t>
            </a:r>
          </a:p>
          <a:p>
            <a:pPr algn="ctr"/>
            <a:r>
              <a:rPr lang="sv-SE" sz="4000" b="1" dirty="0"/>
              <a:t>NSGK Junior Tour</a:t>
            </a:r>
          </a:p>
        </p:txBody>
      </p:sp>
      <p:pic>
        <p:nvPicPr>
          <p:cNvPr id="6" name="Bildobjekt 5">
            <a:extLst>
              <a:ext uri="{FF2B5EF4-FFF2-40B4-BE49-F238E27FC236}">
                <a16:creationId xmlns:a16="http://schemas.microsoft.com/office/drawing/2014/main" id="{8C2ED8C8-FDF4-A2C6-5143-24122CEFC7AB}"/>
              </a:ext>
            </a:extLst>
          </p:cNvPr>
          <p:cNvPicPr>
            <a:picLocks noChangeAspect="1"/>
          </p:cNvPicPr>
          <p:nvPr/>
        </p:nvPicPr>
        <p:blipFill>
          <a:blip r:embed="rId2"/>
          <a:stretch>
            <a:fillRect/>
          </a:stretch>
        </p:blipFill>
        <p:spPr>
          <a:xfrm>
            <a:off x="6737953" y="2041967"/>
            <a:ext cx="4277447" cy="2114960"/>
          </a:xfrm>
          <a:prstGeom prst="rect">
            <a:avLst/>
          </a:prstGeom>
        </p:spPr>
      </p:pic>
      <p:pic>
        <p:nvPicPr>
          <p:cNvPr id="8" name="Bildobjekt 7">
            <a:extLst>
              <a:ext uri="{FF2B5EF4-FFF2-40B4-BE49-F238E27FC236}">
                <a16:creationId xmlns:a16="http://schemas.microsoft.com/office/drawing/2014/main" id="{75D1290E-6767-D6E5-2B8E-04B7584A196D}"/>
              </a:ext>
            </a:extLst>
          </p:cNvPr>
          <p:cNvPicPr>
            <a:picLocks noChangeAspect="1"/>
          </p:cNvPicPr>
          <p:nvPr/>
        </p:nvPicPr>
        <p:blipFill>
          <a:blip r:embed="rId3"/>
          <a:stretch>
            <a:fillRect/>
          </a:stretch>
        </p:blipFill>
        <p:spPr>
          <a:xfrm>
            <a:off x="6737952" y="4156927"/>
            <a:ext cx="4277447" cy="2648325"/>
          </a:xfrm>
          <a:prstGeom prst="rect">
            <a:avLst/>
          </a:prstGeom>
        </p:spPr>
      </p:pic>
    </p:spTree>
    <p:extLst>
      <p:ext uri="{BB962C8B-B14F-4D97-AF65-F5344CB8AC3E}">
        <p14:creationId xmlns:p14="http://schemas.microsoft.com/office/powerpoint/2010/main" val="232357574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f6394ef-f610-437b-9c74-7e7473d0c0a1" xsi:nil="true"/>
    <lcf76f155ced4ddcb4097134ff3c332f xmlns="8fe5de08-b740-471d-b9e1-a23d60c7943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8AAE8E3605511409CE1AAF843306B1E" ma:contentTypeVersion="13" ma:contentTypeDescription="Skapa ett nytt dokument." ma:contentTypeScope="" ma:versionID="90669847f2a173e827c52eea9eeb1688">
  <xsd:schema xmlns:xsd="http://www.w3.org/2001/XMLSchema" xmlns:xs="http://www.w3.org/2001/XMLSchema" xmlns:p="http://schemas.microsoft.com/office/2006/metadata/properties" xmlns:ns2="8fe5de08-b740-471d-b9e1-a23d60c79434" xmlns:ns3="2f6394ef-f610-437b-9c74-7e7473d0c0a1" targetNamespace="http://schemas.microsoft.com/office/2006/metadata/properties" ma:root="true" ma:fieldsID="7a79e510d03d2aa7f715e51432421e33" ns2:_="" ns3:_="">
    <xsd:import namespace="8fe5de08-b740-471d-b9e1-a23d60c79434"/>
    <xsd:import namespace="2f6394ef-f610-437b-9c74-7e7473d0c0a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5de08-b740-471d-b9e1-a23d60c794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b25a0db4-74e8-431d-b42d-4d7aa800874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6394ef-f610-437b-9c74-7e7473d0c0a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5249aeb-84d8-419c-ac75-c7717ab997a5}" ma:internalName="TaxCatchAll" ma:showField="CatchAllData" ma:web="2f6394ef-f610-437b-9c74-7e7473d0c0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CDFB51-B463-4914-92BF-AB3326F8A4B5}">
  <ds:schemaRefs>
    <ds:schemaRef ds:uri="http://schemas.microsoft.com/office/2006/metadata/properties"/>
    <ds:schemaRef ds:uri="http://schemas.microsoft.com/office/infopath/2007/PartnerControls"/>
    <ds:schemaRef ds:uri="2f6394ef-f610-437b-9c74-7e7473d0c0a1"/>
    <ds:schemaRef ds:uri="8fe5de08-b740-471d-b9e1-a23d60c79434"/>
  </ds:schemaRefs>
</ds:datastoreItem>
</file>

<file path=customXml/itemProps2.xml><?xml version="1.0" encoding="utf-8"?>
<ds:datastoreItem xmlns:ds="http://schemas.openxmlformats.org/officeDocument/2006/customXml" ds:itemID="{D329E9D1-B5D4-495F-98DE-E224888CC23D}">
  <ds:schemaRefs>
    <ds:schemaRef ds:uri="http://schemas.microsoft.com/sharepoint/v3/contenttype/forms"/>
  </ds:schemaRefs>
</ds:datastoreItem>
</file>

<file path=customXml/itemProps3.xml><?xml version="1.0" encoding="utf-8"?>
<ds:datastoreItem xmlns:ds="http://schemas.openxmlformats.org/officeDocument/2006/customXml" ds:itemID="{C9573556-72AB-4750-A1CF-EA43E7A55D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5de08-b740-471d-b9e1-a23d60c79434"/>
    <ds:schemaRef ds:uri="2f6394ef-f610-437b-9c74-7e7473d0c0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1074</TotalTime>
  <Words>1223</Words>
  <Application>Microsoft Office PowerPoint</Application>
  <PresentationFormat>Bredbild</PresentationFormat>
  <Paragraphs>169</Paragraphs>
  <Slides>15</Slides>
  <Notes>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15</vt:i4>
      </vt:variant>
    </vt:vector>
  </HeadingPairs>
  <TitlesOfParts>
    <vt:vector size="22" baseType="lpstr">
      <vt:lpstr>Arial</vt:lpstr>
      <vt:lpstr>Calibri</vt:lpstr>
      <vt:lpstr>Calibri Light</vt:lpstr>
      <vt:lpstr>Courier New</vt:lpstr>
      <vt:lpstr>Symbol</vt:lpstr>
      <vt:lpstr>Trebuchet MS</vt:lpstr>
      <vt:lpstr>Office-tema</vt:lpstr>
      <vt:lpstr>PowerPoint-presentation</vt:lpstr>
      <vt:lpstr>Allmänt om juniortävlingar</vt:lpstr>
      <vt:lpstr>KLUBBTÄVLINGAR</vt:lpstr>
      <vt:lpstr>PowerPoint-presentation</vt:lpstr>
      <vt:lpstr>PowerPoint-presentation</vt:lpstr>
      <vt:lpstr>PowerPoint-presentation</vt:lpstr>
      <vt:lpstr>PowerPoint-presentation</vt:lpstr>
      <vt:lpstr>PowerPoint-presentation</vt:lpstr>
      <vt:lpstr>Det lokala utbudet och juniortävlingar</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Rickardsson</dc:creator>
  <cp:lastModifiedBy>David Rickardsson</cp:lastModifiedBy>
  <cp:revision>37</cp:revision>
  <dcterms:created xsi:type="dcterms:W3CDTF">2022-02-28T15:48:42Z</dcterms:created>
  <dcterms:modified xsi:type="dcterms:W3CDTF">2025-03-14T15:25:43Z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0x01010078AAE8E3605511409CE1AAF843306B1E</vt:lpwstr>
  </property>
  <property fmtid="{D5CDD505-2E9C-101B-9397-08002B2CF9AE}" pid="3" name="Order">
    <vt:r8>168300</vt:r8>
  </property>
  <property fmtid="{D5CDD505-2E9C-101B-9397-08002B2CF9AE}" pid="4" name="TriggerFlowInfo">
    <vt:lpwstr/>
  </property>
  <property fmtid="{D5CDD505-2E9C-101B-9397-08002B2CF9AE}" pid="5" name="ComplianceAssetId">
    <vt:lpwstr/>
  </property>
  <property fmtid="{D5CDD505-2E9C-101B-9397-08002B2CF9AE}" pid="6" name="_ExtendedDescription">
    <vt:lpwstr/>
  </property>
  <property fmtid="{D5CDD505-2E9C-101B-9397-08002B2CF9AE}" pid="7" name="MediaServiceImageTags">
    <vt:lpwstr/>
  </property>
</Properties>
</file>