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1" r:id="rId2"/>
    <p:sldId id="259" r:id="rId3"/>
    <p:sldId id="260" r:id="rId4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>
        <p:scale>
          <a:sx n="69" d="100"/>
          <a:sy n="69" d="100"/>
        </p:scale>
        <p:origin x="488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4FF8D1-79B5-4D85-860D-345078F6A70E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6B87A-0ECE-47C3-9386-6816CCC90CA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6869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56B87A-0ECE-47C3-9386-6816CCC90CA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7163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220D6B-9732-4B9B-9E0F-65FA10175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A0DC0FF-758A-4144-BB9F-3AA4D8DF97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6FB0D8-384D-4C33-A368-97584138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AF6E-A051-470C-A377-267CFE14FAB1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F7B0CD0-AE01-4EE5-ABCF-536A2E7CD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E7DD8F-6AF6-4FEF-A2BF-5E72A4A51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60CB-A5C4-4717-930F-F5AC0E0A32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205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C0D4E75-62B0-4782-A4DC-779C36AF3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2279CAB-8B55-4D33-8411-EBD93B3DB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74AD7BF-C036-4CCC-851F-E1CD443E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AF6E-A051-470C-A377-267CFE14FAB1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A9AC4D-39D5-459B-BC49-3F3496555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417EC37-2A25-48BF-ACA1-0558FF1A0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60CB-A5C4-4717-930F-F5AC0E0A32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5712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10558D6-9356-4D50-BB75-3B70631845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05497A4-5877-4117-B510-BF352DF5F8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1E4272-CE64-46AE-8190-EA271C26B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AF6E-A051-470C-A377-267CFE14FAB1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ED29EEE-5885-4C60-B697-D4B91FEAE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DBB506F-ADE4-4E7A-8F95-BBE7A0335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60CB-A5C4-4717-930F-F5AC0E0A32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156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F80599-701B-4D0C-86CA-C6E85D9EC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1B572F-20B4-4E1D-887B-27D54DF58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2C4989-94CB-4F75-BAD6-83B432339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AF6E-A051-470C-A377-267CFE14FAB1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728CB81-5734-4223-8266-C194FFA36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1B59D5D-F690-473A-9246-6D5ADC313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60CB-A5C4-4717-930F-F5AC0E0A32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2108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1D45D3-594A-49C6-8D9A-B400791D1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8AA3098-22B2-4C94-B8E2-25B899B2D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3F3317-A076-4506-A921-AF0F7A842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AF6E-A051-470C-A377-267CFE14FAB1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E32DB4-34E0-4E56-8AD5-86669DA5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ECD6E0-641A-4CBF-AD69-D0E2225F8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60CB-A5C4-4717-930F-F5AC0E0A32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886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DFAA87-F1ED-4315-957C-CC2FFBC57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A31C18-5B46-4186-9D0C-07EB73CB00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07CB440-D8ED-4D4B-82FB-8BE6EBBA0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6066420-6573-47BB-84E7-B8872AF01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AF6E-A051-470C-A377-267CFE14FAB1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ED2F13-94EA-407F-87CE-F01B53F0C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51CE90F-91B1-4DB0-A076-4C5CAE9BD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60CB-A5C4-4717-930F-F5AC0E0A32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930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115775-F2A9-4F28-968D-6C97F01C4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54B11F6-C5C4-4957-8D16-4BBCE9B03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DB1C3B5-0AED-47CB-98F3-17C1C2B75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9BDFED83-E549-44FD-A7ED-81BDEBDA0E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55474EB-75F3-4168-8924-E4172D2D88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115052E9-D5E5-45B5-B897-736035ED4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AF6E-A051-470C-A377-267CFE14FAB1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C844150-C2D1-4F23-A2A3-C82A828FA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9726293-180E-412E-9E1E-6C9AD61C6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60CB-A5C4-4717-930F-F5AC0E0A32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0866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FF25D4-DA87-4B62-B6CC-63E9F4150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01638BA-3118-4EFF-A37B-6C99D39EE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AF6E-A051-470C-A377-267CFE14FAB1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59F1B9D-B635-45D5-A99A-042FE5F34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5E39288-2BD1-47CD-BCF8-53B1DAE7C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60CB-A5C4-4717-930F-F5AC0E0A32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9297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D28E515-AB77-4548-A2CA-26455CAB4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AF6E-A051-470C-A377-267CFE14FAB1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9912B23-D791-4C7C-AC71-441BE5C25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2486A1F-2F13-4786-8D48-9D202F629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60CB-A5C4-4717-930F-F5AC0E0A32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778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56C954-2E1E-4A29-BE0F-8353CF641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C0CC880-16F3-41F4-8DD8-51910803D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C513FA4-FB2B-4215-B97E-8175507AAB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0F495C1-E255-4F4F-9BB0-C7D553743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AF6E-A051-470C-A377-267CFE14FAB1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0D45226-B58F-4990-9619-6DFDD62BE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C84BC71-8475-46AA-BD3E-1B9996BAA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60CB-A5C4-4717-930F-F5AC0E0A32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2792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97081-5C96-4467-A544-D858268BB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BA114BB-7C3D-4C53-B25A-3B05037C9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A719F84-1F3A-4CED-BAA1-B6C2630D7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AD6E2D7-1D83-49D5-8EC2-C07EBAEB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9AF6E-A051-470C-A377-267CFE14FAB1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0120676-688B-491C-B5AE-F39939CE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B8357B9-9F43-49D9-A69D-CEDC13A7F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260CB-A5C4-4717-930F-F5AC0E0A32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969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F4EE72D-48BE-467A-8512-47C9C30D3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6C06EE2-5F90-4EA3-9F67-ADA98FFEB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E0D46A-6A75-4795-B4AC-79BF7A646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9AF6E-A051-470C-A377-267CFE14FAB1}" type="datetimeFigureOut">
              <a:rPr lang="sv-SE" smtClean="0"/>
              <a:t>2025-11-01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D522966-2AAA-4F50-8980-FD4AEC91B1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7751EB2-BB42-496F-9961-EB43DF6E50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260CB-A5C4-4717-930F-F5AC0E0A3272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18E4463-093A-F3FE-F423-588A9BCAF593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9842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1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 information</a:t>
            </a:r>
          </a:p>
        </p:txBody>
      </p:sp>
    </p:spTree>
    <p:extLst>
      <p:ext uri="{BB962C8B-B14F-4D97-AF65-F5344CB8AC3E}">
        <p14:creationId xmlns:p14="http://schemas.microsoft.com/office/powerpoint/2010/main" val="289930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7598FA-D314-FC7E-078F-04455F327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Truppen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78375F6-E39B-31C0-9705-69F94FE32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Agnes</a:t>
            </a:r>
          </a:p>
          <a:p>
            <a:r>
              <a:rPr lang="sv-SE" dirty="0"/>
              <a:t>Ella</a:t>
            </a:r>
          </a:p>
          <a:p>
            <a:r>
              <a:rPr lang="sv-SE" dirty="0"/>
              <a:t>Hedda</a:t>
            </a:r>
          </a:p>
          <a:p>
            <a:r>
              <a:rPr lang="sv-SE" dirty="0" err="1"/>
              <a:t>Joline</a:t>
            </a:r>
            <a:endParaRPr lang="sv-SE" dirty="0"/>
          </a:p>
          <a:p>
            <a:r>
              <a:rPr lang="sv-SE" dirty="0" err="1"/>
              <a:t>Lizzy</a:t>
            </a:r>
            <a:endParaRPr lang="sv-SE" dirty="0"/>
          </a:p>
          <a:p>
            <a:r>
              <a:rPr lang="sv-SE" dirty="0"/>
              <a:t>Sally</a:t>
            </a:r>
          </a:p>
          <a:p>
            <a:r>
              <a:rPr lang="sv-SE" dirty="0"/>
              <a:t>Signe A</a:t>
            </a:r>
          </a:p>
          <a:p>
            <a:r>
              <a:rPr lang="sv-SE" dirty="0"/>
              <a:t>Signe L</a:t>
            </a:r>
          </a:p>
          <a:p>
            <a:r>
              <a:rPr lang="sv-SE" dirty="0"/>
              <a:t>Tyra</a:t>
            </a:r>
          </a:p>
        </p:txBody>
      </p:sp>
    </p:spTree>
    <p:extLst>
      <p:ext uri="{BB962C8B-B14F-4D97-AF65-F5344CB8AC3E}">
        <p14:creationId xmlns:p14="http://schemas.microsoft.com/office/powerpoint/2010/main" val="299698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02C65B-3592-40F4-8D48-F8F366D81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Ansvariga för fika och sekretariat 2024-2025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DDD856D6-2B90-38DC-F37D-4EE27C3E4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5691186"/>
              </p:ext>
            </p:extLst>
          </p:nvPr>
        </p:nvGraphicFramePr>
        <p:xfrm>
          <a:off x="838200" y="1344804"/>
          <a:ext cx="6019800" cy="27003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6848">
                  <a:extLst>
                    <a:ext uri="{9D8B030D-6E8A-4147-A177-3AD203B41FA5}">
                      <a16:colId xmlns:a16="http://schemas.microsoft.com/office/drawing/2014/main" val="1229939867"/>
                    </a:ext>
                  </a:extLst>
                </a:gridCol>
                <a:gridCol w="2242636">
                  <a:extLst>
                    <a:ext uri="{9D8B030D-6E8A-4147-A177-3AD203B41FA5}">
                      <a16:colId xmlns:a16="http://schemas.microsoft.com/office/drawing/2014/main" val="2539803721"/>
                    </a:ext>
                  </a:extLst>
                </a:gridCol>
                <a:gridCol w="1860316">
                  <a:extLst>
                    <a:ext uri="{9D8B030D-6E8A-4147-A177-3AD203B41FA5}">
                      <a16:colId xmlns:a16="http://schemas.microsoft.com/office/drawing/2014/main" val="2515621617"/>
                    </a:ext>
                  </a:extLst>
                </a:gridCol>
              </a:tblGrid>
              <a:tr h="609060">
                <a:tc>
                  <a:txBody>
                    <a:bodyPr/>
                    <a:lstStyle/>
                    <a:p>
                      <a:r>
                        <a:rPr lang="sv-SE" dirty="0"/>
                        <a:t>Datum  hemmamatch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Fika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Sekretariat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667768"/>
                  </a:ext>
                </a:extLst>
              </a:tr>
              <a:tr h="256147">
                <a:tc>
                  <a:txBody>
                    <a:bodyPr/>
                    <a:lstStyle/>
                    <a:p>
                      <a:pPr algn="l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251018</a:t>
                      </a:r>
                    </a:p>
                  </a:txBody>
                  <a:tcPr marL="54824" marR="54824" marT="27412" marB="27412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Agnes och Ella </a:t>
                      </a:r>
                    </a:p>
                  </a:txBody>
                  <a:tcPr marL="54824" marR="54824" marT="27412" marB="27412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Agnes och Ella</a:t>
                      </a:r>
                    </a:p>
                  </a:txBody>
                  <a:tcPr marL="54824" marR="54824" marT="27412" marB="27412"/>
                </a:tc>
                <a:extLst>
                  <a:ext uri="{0D108BD9-81ED-4DB2-BD59-A6C34878D82A}">
                    <a16:rowId xmlns:a16="http://schemas.microsoft.com/office/drawing/2014/main" val="1603319423"/>
                  </a:ext>
                </a:extLst>
              </a:tr>
              <a:tr h="392127">
                <a:tc>
                  <a:txBody>
                    <a:bodyPr/>
                    <a:lstStyle/>
                    <a:p>
                      <a:pPr algn="l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251109</a:t>
                      </a:r>
                    </a:p>
                  </a:txBody>
                  <a:tcPr marL="54824" marR="54824" marT="27412" marB="27412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Signe A</a:t>
                      </a:r>
                    </a:p>
                  </a:txBody>
                  <a:tcPr marL="54824" marR="54824" marT="27412" marB="27412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Hedda* och Signe L</a:t>
                      </a:r>
                    </a:p>
                  </a:txBody>
                  <a:tcPr marL="54824" marR="54824" marT="27412" marB="27412"/>
                </a:tc>
                <a:extLst>
                  <a:ext uri="{0D108BD9-81ED-4DB2-BD59-A6C34878D82A}">
                    <a16:rowId xmlns:a16="http://schemas.microsoft.com/office/drawing/2014/main" val="2061719448"/>
                  </a:ext>
                </a:extLst>
              </a:tr>
              <a:tr h="396369">
                <a:tc>
                  <a:txBody>
                    <a:bodyPr/>
                    <a:lstStyle/>
                    <a:p>
                      <a:pPr algn="l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251116</a:t>
                      </a:r>
                    </a:p>
                  </a:txBody>
                  <a:tcPr marL="54824" marR="54824" marT="27412" marB="27412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Signe L</a:t>
                      </a:r>
                    </a:p>
                  </a:txBody>
                  <a:tcPr marL="54824" marR="54824" marT="27412" marB="27412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Tyra* och Hedda</a:t>
                      </a:r>
                    </a:p>
                  </a:txBody>
                  <a:tcPr marL="54824" marR="54824" marT="27412" marB="27412"/>
                </a:tc>
                <a:extLst>
                  <a:ext uri="{0D108BD9-81ED-4DB2-BD59-A6C34878D82A}">
                    <a16:rowId xmlns:a16="http://schemas.microsoft.com/office/drawing/2014/main" val="1493953605"/>
                  </a:ext>
                </a:extLst>
              </a:tr>
              <a:tr h="371199">
                <a:tc>
                  <a:txBody>
                    <a:bodyPr/>
                    <a:lstStyle/>
                    <a:p>
                      <a:pPr algn="l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251207</a:t>
                      </a:r>
                    </a:p>
                  </a:txBody>
                  <a:tcPr marL="54824" marR="54824" marT="27412" marB="27412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Hedda</a:t>
                      </a:r>
                    </a:p>
                  </a:txBody>
                  <a:tcPr marL="54824" marR="54824" marT="27412" marB="27412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Signe A* och Lizzy</a:t>
                      </a:r>
                    </a:p>
                  </a:txBody>
                  <a:tcPr marL="54824" marR="54824" marT="27412" marB="27412"/>
                </a:tc>
                <a:extLst>
                  <a:ext uri="{0D108BD9-81ED-4DB2-BD59-A6C34878D82A}">
                    <a16:rowId xmlns:a16="http://schemas.microsoft.com/office/drawing/2014/main" val="3715663247"/>
                  </a:ext>
                </a:extLst>
              </a:tr>
              <a:tr h="322230">
                <a:tc>
                  <a:txBody>
                    <a:bodyPr/>
                    <a:lstStyle/>
                    <a:p>
                      <a:pPr algn="l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260208</a:t>
                      </a:r>
                    </a:p>
                  </a:txBody>
                  <a:tcPr marL="54824" marR="54824" marT="27412" marB="27412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Lizzy</a:t>
                      </a:r>
                    </a:p>
                  </a:txBody>
                  <a:tcPr marL="54824" marR="54824" marT="27412" marB="27412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Signe L* och Tyra</a:t>
                      </a:r>
                    </a:p>
                  </a:txBody>
                  <a:tcPr marL="54824" marR="54824" marT="27412" marB="27412"/>
                </a:tc>
                <a:extLst>
                  <a:ext uri="{0D108BD9-81ED-4DB2-BD59-A6C34878D82A}">
                    <a16:rowId xmlns:a16="http://schemas.microsoft.com/office/drawing/2014/main" val="3761046135"/>
                  </a:ext>
                </a:extLst>
              </a:tr>
              <a:tr h="322230">
                <a:tc>
                  <a:txBody>
                    <a:bodyPr/>
                    <a:lstStyle/>
                    <a:p>
                      <a:pPr algn="l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260313</a:t>
                      </a:r>
                    </a:p>
                  </a:txBody>
                  <a:tcPr marL="54824" marR="54824" marT="27412" marB="27412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Tyra </a:t>
                      </a:r>
                    </a:p>
                  </a:txBody>
                  <a:tcPr marL="54824" marR="54824" marT="27412" marB="27412"/>
                </a:tc>
                <a:tc>
                  <a:txBody>
                    <a:bodyPr/>
                    <a:lstStyle/>
                    <a:p>
                      <a:pPr algn="ctr" fontAlgn="base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Lizzy* och Signe A </a:t>
                      </a:r>
                    </a:p>
                  </a:txBody>
                  <a:tcPr marL="54824" marR="54824" marT="27412" marB="27412"/>
                </a:tc>
                <a:extLst>
                  <a:ext uri="{0D108BD9-81ED-4DB2-BD59-A6C34878D82A}">
                    <a16:rowId xmlns:a16="http://schemas.microsoft.com/office/drawing/2014/main" val="3208982549"/>
                  </a:ext>
                </a:extLst>
              </a:tr>
            </a:tbl>
          </a:graphicData>
        </a:graphic>
      </p:graphicFrame>
      <p:sp>
        <p:nvSpPr>
          <p:cNvPr id="5" name="textruta 4">
            <a:extLst>
              <a:ext uri="{FF2B5EF4-FFF2-40B4-BE49-F238E27FC236}">
                <a16:creationId xmlns:a16="http://schemas.microsoft.com/office/drawing/2014/main" id="{23415317-834E-66F6-5529-A65D3159CA3B}"/>
              </a:ext>
            </a:extLst>
          </p:cNvPr>
          <p:cNvSpPr txBox="1"/>
          <p:nvPr/>
        </p:nvSpPr>
        <p:spPr>
          <a:xfrm>
            <a:off x="780473" y="4572000"/>
            <a:ext cx="7456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Fikaansvarig och *första namnet i sekretariatslistan bakar var sin </a:t>
            </a:r>
            <a:r>
              <a:rPr lang="sv-SE" dirty="0" err="1"/>
              <a:t>långpannekaka</a:t>
            </a:r>
            <a:r>
              <a:rPr lang="sv-SE" dirty="0"/>
              <a:t>.  Sally och </a:t>
            </a:r>
            <a:r>
              <a:rPr lang="sv-SE" dirty="0" err="1"/>
              <a:t>Joline</a:t>
            </a:r>
            <a:r>
              <a:rPr lang="sv-SE" dirty="0"/>
              <a:t> är undantagna från fika och sek. Erika låser upp och hjälper till med fikat – vi behöver bära grejer mellan fiket vid Balder A och B-hallen.  </a:t>
            </a:r>
          </a:p>
        </p:txBody>
      </p:sp>
    </p:spTree>
    <p:extLst>
      <p:ext uri="{BB962C8B-B14F-4D97-AF65-F5344CB8AC3E}">
        <p14:creationId xmlns:p14="http://schemas.microsoft.com/office/powerpoint/2010/main" val="2317101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EC6AF-EBB1-4869-8D23-1187C8F2C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F903DF-5FAC-4377-BE24-4C00A55F5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909" y="1496291"/>
            <a:ext cx="10614891" cy="4680672"/>
          </a:xfrm>
        </p:spPr>
        <p:txBody>
          <a:bodyPr/>
          <a:lstStyle/>
          <a:p>
            <a:r>
              <a:rPr lang="sv-SE" sz="1800" dirty="0"/>
              <a:t>Sekretariat: ta gärna med bärbar dator om du har tillgång, det underlättar rapporteringen. Info om inloggning </a:t>
            </a:r>
            <a:r>
              <a:rPr lang="sv-SE" sz="1800" dirty="0" err="1"/>
              <a:t>etc</a:t>
            </a:r>
            <a:r>
              <a:rPr lang="sv-SE" sz="1800" dirty="0"/>
              <a:t> finns på plats. Anneli är till hjälp om det behövs. </a:t>
            </a:r>
          </a:p>
          <a:p>
            <a:r>
              <a:rPr lang="sv-SE" sz="1800" dirty="0"/>
              <a:t>Sekretariatet stöttar upp i fikaförsäljningen under periodpaus. </a:t>
            </a:r>
          </a:p>
          <a:p>
            <a:r>
              <a:rPr lang="sv-SE" sz="1800" dirty="0"/>
              <a:t>Fikaansvariga + första namnet på sek-ansvar (märkt med *) bakar var sin </a:t>
            </a:r>
            <a:r>
              <a:rPr lang="sv-SE" sz="1800" dirty="0" err="1"/>
              <a:t>långpannekaka</a:t>
            </a:r>
            <a:r>
              <a:rPr lang="sv-SE" sz="1800" dirty="0"/>
              <a:t> (eller motsvarande).</a:t>
            </a:r>
          </a:p>
          <a:p>
            <a:r>
              <a:rPr lang="sv-SE" sz="1800" dirty="0"/>
              <a:t>Nyckel till cafeterian finns i vårt förråd. Förrådet låses upp av någon av ledarna och Erika och Anneli har kod till nyckelpigan där nycklarna till cafeterian finns. </a:t>
            </a:r>
          </a:p>
          <a:p>
            <a:r>
              <a:rPr lang="sv-SE" sz="1800" dirty="0"/>
              <a:t>Kaffe finns och bryggs på plats i cafeterian i anslutning till Balder A. Där finns även allt annat vi behöver:</a:t>
            </a:r>
          </a:p>
          <a:p>
            <a:pPr lvl="1"/>
            <a:r>
              <a:rPr lang="sv-SE" sz="1400" dirty="0" err="1"/>
              <a:t>Kaklåda</a:t>
            </a:r>
            <a:r>
              <a:rPr lang="sv-SE" sz="1400" dirty="0"/>
              <a:t> – använd gärna då vi har fikabordet där alla passerar</a:t>
            </a:r>
          </a:p>
          <a:p>
            <a:pPr lvl="1"/>
            <a:r>
              <a:rPr lang="sv-SE" sz="1400" dirty="0"/>
              <a:t>Tång</a:t>
            </a:r>
          </a:p>
          <a:p>
            <a:pPr lvl="1"/>
            <a:r>
              <a:rPr lang="sv-SE" sz="1400" dirty="0"/>
              <a:t>Drickor (i kylen)</a:t>
            </a:r>
          </a:p>
          <a:p>
            <a:pPr lvl="1"/>
            <a:r>
              <a:rPr lang="sv-SE" sz="1400" dirty="0"/>
              <a:t>Kylplatta (i frysen)</a:t>
            </a:r>
          </a:p>
          <a:p>
            <a:pPr lvl="1"/>
            <a:r>
              <a:rPr lang="sv-SE" sz="1400" dirty="0"/>
              <a:t>Godis, muggar, servetter</a:t>
            </a:r>
          </a:p>
          <a:p>
            <a:pPr lvl="1"/>
            <a:r>
              <a:rPr lang="sv-SE" sz="1400" dirty="0"/>
              <a:t>Skylt med QR-kod</a:t>
            </a:r>
          </a:p>
          <a:p>
            <a:pPr lvl="1"/>
            <a:r>
              <a:rPr lang="sv-SE" sz="1400" dirty="0"/>
              <a:t>Kundkorg att bära i</a:t>
            </a:r>
          </a:p>
          <a:p>
            <a:endParaRPr lang="sv-SE" sz="1800" dirty="0"/>
          </a:p>
          <a:p>
            <a:pPr marL="0" indent="0">
              <a:buNone/>
            </a:pPr>
            <a:endParaRPr lang="sv-SE" sz="1800" dirty="0"/>
          </a:p>
          <a:p>
            <a:endParaRPr lang="sv-SE" sz="1800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9364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a7fcc37b-eed9-4de4-ab39-2524583346ce}" enabled="1" method="Standard" siteId="{f91700cc-ae44-48b7-a392-b6cdf9e27af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14369</TotalTime>
  <Words>253</Words>
  <Application>Microsoft Office PowerPoint</Application>
  <PresentationFormat>Bredbild</PresentationFormat>
  <Paragraphs>49</Paragraphs>
  <Slides>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Office-tema</vt:lpstr>
      <vt:lpstr>Truppen</vt:lpstr>
      <vt:lpstr>Ansvariga för fika och sekretariat 2024-2025</vt:lpstr>
      <vt:lpstr>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Erika Lind</dc:creator>
  <cp:lastModifiedBy>Erika Lind</cp:lastModifiedBy>
  <cp:revision>8</cp:revision>
  <cp:lastPrinted>2021-10-28T09:10:44Z</cp:lastPrinted>
  <dcterms:created xsi:type="dcterms:W3CDTF">2021-10-27T19:51:48Z</dcterms:created>
  <dcterms:modified xsi:type="dcterms:W3CDTF">2025-11-02T09:55:16Z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Office-tema:8</vt:lpwstr>
  </property>
  <property fmtid="{D5CDD505-2E9C-101B-9397-08002B2CF9AE}" pid="3" name="ClassificationContentMarkingFooterText">
    <vt:lpwstr>Intern information</vt:lpwstr>
  </property>
</Properties>
</file>