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57" r:id="rId4"/>
    <p:sldId id="264" r:id="rId5"/>
    <p:sldId id="267" r:id="rId6"/>
    <p:sldId id="270" r:id="rId7"/>
    <p:sldId id="273" r:id="rId8"/>
    <p:sldId id="258" r:id="rId9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100" kern="1200">
        <a:solidFill>
          <a:srgbClr val="667366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293"/>
    <a:srgbClr val="FEC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700"/>
  </p:normalViewPr>
  <p:slideViewPr>
    <p:cSldViewPr>
      <p:cViewPr varScale="1">
        <p:scale>
          <a:sx n="117" d="100"/>
          <a:sy n="117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D87A847-CA4E-764B-9653-F71AFEF5A4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020B09-30BE-8C42-ADC2-2D26505B5C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25D38E7F-C97B-DE40-97F8-9300A4E897C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1AE4C31-7E2D-A644-AAC9-21E946663D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14D34469-5958-F442-9209-155DFE2BB7E1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5BEC2CF-B620-CB4F-BE98-3537B0356F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DC570BF3-6CCC-1542-A8A7-82428C315EE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C58FE2-D3B5-AE45-9359-1E8E7BC1B53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CD2E2E29-534C-F146-84B0-3AE0DCC5895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452DF65-1193-C340-9AC7-CD52493776D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D98C030-7AD9-9546-ACA0-69C5E35DD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DF361E1C-F0E4-8849-8086-3747B737D0D3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067255F-0AD4-4544-BB50-BBAAA2BB8EB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13BE0279-4261-B544-9FE8-FC98626CF023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1</a:t>
            </a:fld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631606E-E6ED-C14E-9EDB-9AAAC8C3ABF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90F31EE-695E-3643-B2EC-0F7E6E2372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16388" name="Rectangle 6">
            <a:extLst>
              <a:ext uri="{FF2B5EF4-FFF2-40B4-BE49-F238E27FC236}">
                <a16:creationId xmlns:a16="http://schemas.microsoft.com/office/drawing/2014/main" id="{AAA73B3B-6192-2E47-AE13-297AE1CE158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16389" name="Rectangle 51">
            <a:extLst>
              <a:ext uri="{FF2B5EF4-FFF2-40B4-BE49-F238E27FC236}">
                <a16:creationId xmlns:a16="http://schemas.microsoft.com/office/drawing/2014/main" id="{61295442-70A4-7B4F-9742-DBD96E0DD7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302BAB1-D9E9-AC47-AF6D-98F1BC51095B}" type="slidenum">
              <a:rPr lang="en-US" altLang="en-US" sz="900">
                <a:solidFill>
                  <a:schemeClr val="tx1"/>
                </a:solidFill>
              </a:rPr>
              <a:pPr eaLnBrk="1" hangingPunct="1"/>
              <a:t>1</a:t>
            </a:fld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55AF4ED1-6FC9-9843-B172-F36DA9742D4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7200" y="1600200"/>
            <a:ext cx="6096000" cy="3429000"/>
          </a:xfrm>
        </p:spPr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924DB58C-7191-3A47-BF39-526FBB127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5105400"/>
            <a:ext cx="4572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2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3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4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6703DECA-C064-DB4A-B6B1-513C3C2C5DC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86549A4-50A0-5B46-AB60-538F0A004334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5</a:t>
            </a:fld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F45CE72-C5D5-0840-BBAB-AE34013D0F3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D22F0A-73EA-F74A-922D-52562E418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92A4F2AF-7CEE-3949-A03E-8C56A6E22F2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D09E6D83-742D-194D-932C-6FE5AC06228F}" type="slidenum">
              <a:rPr lang="en-US" altLang="en-US" sz="1200">
                <a:solidFill>
                  <a:schemeClr val="tx1"/>
                </a:solidFill>
              </a:rPr>
              <a:pPr algn="r" eaLnBrk="1" hangingPunct="1"/>
              <a:t>6</a:t>
            </a:fld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271BADD-3EC9-1545-AAF0-0BC89116D0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393700"/>
            <a:ext cx="297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 b="1">
                <a:solidFill>
                  <a:schemeClr val="tx1"/>
                </a:solidFill>
              </a:rPr>
              <a:t>Header: Relation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3F2E3D3-329E-844C-8DC6-84363C727C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1139825"/>
            <a:ext cx="1371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chemeClr val="tx1"/>
                </a:solidFill>
              </a:rPr>
              <a:t>2004-02-04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BC43D985-7961-7C4C-BD68-95C9DFA6B9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429000" y="622300"/>
            <a:ext cx="2971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Internal/Identier/File name</a:t>
            </a:r>
          </a:p>
        </p:txBody>
      </p:sp>
      <p:sp>
        <p:nvSpPr>
          <p:cNvPr id="20485" name="Rectangle 51">
            <a:extLst>
              <a:ext uri="{FF2B5EF4-FFF2-40B4-BE49-F238E27FC236}">
                <a16:creationId xmlns:a16="http://schemas.microsoft.com/office/drawing/2014/main" id="{A95CF2E4-AD2F-B444-B936-BB11987B44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5029200" y="113982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141A21-5427-1A41-804B-3F0AC97A18DB}" type="slidenum">
              <a:rPr lang="en-US" altLang="en-US" sz="900">
                <a:solidFill>
                  <a:schemeClr val="tx1"/>
                </a:solidFill>
              </a:rPr>
              <a:pPr eaLnBrk="1" hangingPunct="1"/>
              <a:t>6</a:t>
            </a:fld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F40D56F1-9057-D248-8CEE-655784DED79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455613" y="1600200"/>
            <a:ext cx="6097587" cy="3430588"/>
          </a:xfrm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225A2227-15C9-7B45-993D-0C62C6E62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700" y="5105400"/>
            <a:ext cx="4191000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5A43AF0-0BC7-3146-8483-C46133498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C701E04-9D09-3542-A2C1-500E19194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C119F8D-1682-4647-A684-571DE7693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196A-4807-F349-868B-0FC5D18C48A6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06229048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683D2D2-B79A-2B4A-AF32-8C925D09F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6EB2E5B-16EA-7A42-8FF6-AA4160D3E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9B45CB0-EEDA-9A42-814B-91A9613765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738D-0C07-BF4D-9254-7EC7A684F82D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88902491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AA9F86-DF9D-5145-9AC1-80EAF6542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2F5C370-6832-044A-B54D-1CB667DC5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23E45CF-2F42-E948-B6B7-B055E8E92C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B7A9-B639-6F49-B51F-12F5EF7BF3E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15030192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5900F93-CE50-DA4F-92B3-C7597A749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FFB089-41DC-ED44-B079-5011FAE1D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062B96C-8022-1C46-8383-63D596270F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5B14A-ADF6-EB44-BFE8-FC352CBB4E17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9921193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A1C1981-03CC-7C40-9ED1-3E006C4B53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89ABA1-4E7F-9141-931E-6588DF8BC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53A1CDE-1084-C242-AC57-D5CDB59B9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F1C7-BD43-0F46-A34A-B18D7B507DC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30755187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1"/>
            <a:ext cx="4038600" cy="37945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60BF0C-B049-9D44-85E0-672397A629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0E092EC-AE46-1E40-B2CD-06C7461BB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920B3E5-909C-9640-ADA9-77F28E17C8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D8F66-0530-714D-82A7-223A5027F1E9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41884661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2B64E78-CA1E-F34A-B1B0-E017F84127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F46F5F5-6969-D844-819A-28AA8FE8E1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C0703E2-3047-434E-BD8E-D26E6DA16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DD78-8FFE-9142-8DBB-8B016E67E985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11246764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30B507B-D91F-254A-8A2A-F966047AE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9443EC3-0FC6-DA4E-90F2-B6FBFB4D5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92C1049-F1DE-C947-BBD7-8ADFAD4430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753D-4B45-3D40-AEBC-A2A5E0D0A1A8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424449097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7AACEC1F-4627-6E40-B976-0B78F5D10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C4429C7-5D27-A447-A122-85394370F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35BC51A-BADC-D841-8A68-CC4298AB4E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16D0-89E8-3347-8E20-B91931D66152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34258038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6B90E2B-7AAE-4043-B008-8A1D86972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649A0CE-5919-B845-9A98-D5ED8F559B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F6FB657-172B-AC44-A05C-14A4F566CD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AE6C-DFCD-874C-8B6A-1B17FFB059E1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275019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459DBC-A89C-CF47-86B3-352A49FF8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44787DC-A968-3B44-846E-0D04F1CC6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395883F-DD2D-C64C-B7FE-9F7C54D2F3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F1FE-C72C-6248-9F58-6739C83032AF}" type="slidenum">
              <a:rPr lang="en-US" altLang="x-none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593737070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509AE28-7052-0F47-BC87-1C4827A9E7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D8C8697-881E-1B44-A9B5-C2A6899C21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00100"/>
            <a:ext cx="82296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43B6B76D-CDA2-AB40-8693-7C5C9BF66A0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9263" y="4792663"/>
            <a:ext cx="1619250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8">
            <a:extLst>
              <a:ext uri="{FF2B5EF4-FFF2-40B4-BE49-F238E27FC236}">
                <a16:creationId xmlns:a16="http://schemas.microsoft.com/office/drawing/2014/main" id="{7FB5383C-AD74-D047-838F-E6C5EA04C8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59000" y="4789488"/>
            <a:ext cx="3959225" cy="228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90000" tIns="46038" rIns="90000" bIns="46038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9">
            <a:extLst>
              <a:ext uri="{FF2B5EF4-FFF2-40B4-BE49-F238E27FC236}">
                <a16:creationId xmlns:a16="http://schemas.microsoft.com/office/drawing/2014/main" id="{8D7FDF96-B33C-B04B-846B-3774A85D21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97613" y="4789488"/>
            <a:ext cx="836612" cy="230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/>
                <a:ea typeface="ＭＳ Ｐゴシック" charset="-128"/>
              </a:defRPr>
            </a:lvl1pPr>
          </a:lstStyle>
          <a:p>
            <a:pPr>
              <a:defRPr/>
            </a:pPr>
            <a:fld id="{E3A92458-D710-9641-8CF1-15CDE2ACD999}" type="slidenum">
              <a:rPr lang="en-US" altLang="x-none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+mj-lt"/>
          <a:ea typeface="ＭＳ Ｐゴシック" charset="-128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  <a:ea typeface="ＭＳ Ｐゴシック" charset="-128"/>
          <a:cs typeface="ＭＳ Ｐゴシック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100">
          <a:solidFill>
            <a:schemeClr val="hlink"/>
          </a:solidFill>
          <a:latin typeface="Arial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ＭＳ Ｐゴシック" charset="-128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ＭＳ Ｐゴシック" charset="-128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ＭＳ Ｐゴシック" charset="-128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9.png" /><Relationship Id="rId11" Type="http://schemas.openxmlformats.org/officeDocument/2006/relationships/image" Target="../media/image10.png" /><Relationship Id="rId12" Type="http://schemas.openxmlformats.org/officeDocument/2006/relationships/image" Target="../media/image11.png" /><Relationship Id="rId13" Type="http://schemas.openxmlformats.org/officeDocument/2006/relationships/image" Target="../media/image12.png" /><Relationship Id="rId14" Type="http://schemas.openxmlformats.org/officeDocument/2006/relationships/image" Target="../media/image13.png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openxmlformats.org/officeDocument/2006/relationships/image" Target="../media/image4.png" /><Relationship Id="rId6" Type="http://schemas.openxmlformats.org/officeDocument/2006/relationships/image" Target="../media/image5.png" /><Relationship Id="rId7" Type="http://schemas.openxmlformats.org/officeDocument/2006/relationships/image" Target="../media/image6.png" /><Relationship Id="rId8" Type="http://schemas.openxmlformats.org/officeDocument/2006/relationships/image" Target="../media/image7.png" /><Relationship Id="rId9" Type="http://schemas.openxmlformats.org/officeDocument/2006/relationships/image" Target="../media/image8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16.png" /><Relationship Id="rId11" Type="http://schemas.openxmlformats.org/officeDocument/2006/relationships/image" Target="../media/image17.png" /><Relationship Id="rId12" Type="http://schemas.openxmlformats.org/officeDocument/2006/relationships/image" Target="../media/image18.png" /><Relationship Id="rId13" Type="http://schemas.openxmlformats.org/officeDocument/2006/relationships/image" Target="../media/image19.png" /><Relationship Id="rId14" Type="http://schemas.openxmlformats.org/officeDocument/2006/relationships/image" Target="../media/image20.png" /><Relationship Id="rId15" Type="http://schemas.openxmlformats.org/officeDocument/2006/relationships/image" Target="../media/image21.png" /><Relationship Id="rId16" Type="http://schemas.openxmlformats.org/officeDocument/2006/relationships/image" Target="../media/image22.png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4.png" /><Relationship Id="rId4" Type="http://schemas.openxmlformats.org/officeDocument/2006/relationships/image" Target="../media/image15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8.png" /><Relationship Id="rId8" Type="http://schemas.openxmlformats.org/officeDocument/2006/relationships/image" Target="../media/image9.png" /><Relationship Id="rId9" Type="http://schemas.openxmlformats.org/officeDocument/2006/relationships/image" Target="../media/image1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0.png" /><Relationship Id="rId11" Type="http://schemas.openxmlformats.org/officeDocument/2006/relationships/image" Target="../media/image17.png" /><Relationship Id="rId12" Type="http://schemas.openxmlformats.org/officeDocument/2006/relationships/image" Target="../media/image16.png" /><Relationship Id="rId13" Type="http://schemas.openxmlformats.org/officeDocument/2006/relationships/image" Target="../media/image22.png" /><Relationship Id="rId14" Type="http://schemas.openxmlformats.org/officeDocument/2006/relationships/image" Target="../media/image25.png" /><Relationship Id="rId15" Type="http://schemas.openxmlformats.org/officeDocument/2006/relationships/image" Target="../media/image21.png" /><Relationship Id="rId16" Type="http://schemas.openxmlformats.org/officeDocument/2006/relationships/image" Target="../media/image19.png" /><Relationship Id="rId17" Type="http://schemas.openxmlformats.org/officeDocument/2006/relationships/image" Target="../media/image26.png" /><Relationship Id="rId18" Type="http://schemas.openxmlformats.org/officeDocument/2006/relationships/image" Target="../media/image27.png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3.png" /><Relationship Id="rId4" Type="http://schemas.openxmlformats.org/officeDocument/2006/relationships/image" Target="../media/image24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8.png" /><Relationship Id="rId8" Type="http://schemas.openxmlformats.org/officeDocument/2006/relationships/image" Target="../media/image9.png" /><Relationship Id="rId9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20.png" /><Relationship Id="rId11" Type="http://schemas.openxmlformats.org/officeDocument/2006/relationships/image" Target="../media/image17.png" /><Relationship Id="rId12" Type="http://schemas.openxmlformats.org/officeDocument/2006/relationships/image" Target="../media/image18.png" /><Relationship Id="rId13" Type="http://schemas.openxmlformats.org/officeDocument/2006/relationships/image" Target="../media/image30.png" /><Relationship Id="rId14" Type="http://schemas.openxmlformats.org/officeDocument/2006/relationships/image" Target="../media/image16.png" /><Relationship Id="rId15" Type="http://schemas.openxmlformats.org/officeDocument/2006/relationships/image" Target="../media/image22.png" /><Relationship Id="rId16" Type="http://schemas.openxmlformats.org/officeDocument/2006/relationships/image" Target="../media/image31.png" /><Relationship Id="rId17" Type="http://schemas.openxmlformats.org/officeDocument/2006/relationships/image" Target="../media/image27.png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28.png" /><Relationship Id="rId4" Type="http://schemas.openxmlformats.org/officeDocument/2006/relationships/image" Target="../media/image29.png" /><Relationship Id="rId5" Type="http://schemas.openxmlformats.org/officeDocument/2006/relationships/image" Target="../media/image6.png" /><Relationship Id="rId6" Type="http://schemas.openxmlformats.org/officeDocument/2006/relationships/image" Target="../media/image7.png" /><Relationship Id="rId7" Type="http://schemas.openxmlformats.org/officeDocument/2006/relationships/image" Target="../media/image8.png" /><Relationship Id="rId8" Type="http://schemas.openxmlformats.org/officeDocument/2006/relationships/image" Target="../media/image9.png" /><Relationship Id="rId9" Type="http://schemas.openxmlformats.org/officeDocument/2006/relationships/image" Target="../media/image10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Rectangle 38">
            <a:extLst>
              <a:ext uri="{FF2B5EF4-FFF2-40B4-BE49-F238E27FC236}">
                <a16:creationId xmlns:a16="http://schemas.microsoft.com/office/drawing/2014/main" id="{95367BD9-B704-4040-A779-EE357D134C7D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43000" y="3028950"/>
            <a:ext cx="6858000" cy="727075"/>
          </a:xfrm>
        </p:spPr>
        <p:txBody>
          <a:bodyPr lIns="67500" tIns="35100" rIns="67500" bIns="35100" anchor="b"/>
          <a:lstStyle/>
          <a:p>
            <a:pPr eaLnBrk="1" hangingPunct="1"/>
            <a:r>
              <a:rPr lang="en-US" altLang="en-US" sz="2400">
                <a:solidFill>
                  <a:srgbClr val="FECB00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SvFF Klubbkollen</a:t>
            </a:r>
          </a:p>
        </p:txBody>
      </p:sp>
      <p:sp>
        <p:nvSpPr>
          <p:cNvPr id="15362" name="Rectangle 41">
            <a:extLst>
              <a:ext uri="{FF2B5EF4-FFF2-40B4-BE49-F238E27FC236}">
                <a16:creationId xmlns:a16="http://schemas.microsoft.com/office/drawing/2014/main" id="{3E327E4F-8996-4149-AB54-62CCC4A7ACD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143000" y="3817937"/>
            <a:ext cx="6858000" cy="668338"/>
          </a:xfrm>
        </p:spPr>
        <p:txBody>
          <a:bodyPr/>
          <a:lstStyle/>
          <a:p>
            <a:pPr marL="0" indent="0" algn="ctr" defTabSz="676275" eaLnBrk="1" hangingPunct="1">
              <a:lnSpc>
                <a:spcPct val="75000"/>
              </a:lnSpc>
              <a:buFontTx/>
              <a:buNone/>
              <a:defRPr/>
            </a:pPr>
            <a:r>
              <a:rPr lang="en-US" altLang="x-none" sz="1350">
                <a:solidFill>
                  <a:srgbClr val="FECB00"/>
                </a:solidFill>
                <a:latin typeface="Century Gothic" charset="0"/>
                <a:ea typeface="ＭＳ Ｐゴシック" charset="-128"/>
              </a:rPr>
              <a:t>Ungdom/Senior Fördjupning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5C781-A483-D54C-829E-8C2C166DC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55" y="8953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2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264400" y="1092200"/>
            <a:ext cx="558800" cy="241300"/>
          </a:xfrm>
          <a:prstGeom prst="rect">
            <a:avLst/>
          </a:prstGeom>
        </p:spPr>
      </p:pic>
      <p:pic>
        <p:nvPicPr>
          <p:cNvPr id="1741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692400" y="647700"/>
            <a:ext cx="4495800" cy="3975100"/>
          </a:xfrm>
          <a:prstGeom prst="rect">
            <a:avLst/>
          </a:prstGeom>
        </p:spPr>
      </p:pic>
      <p:sp>
        <p:nvSpPr>
          <p:cNvPr id="17417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092200"/>
            <a:ext cx="558800" cy="241300"/>
          </a:xfrm>
          <a:prstGeom prst="rect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20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4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7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8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sp>
        <p:nvSpPr>
          <p:cNvPr id="17429" name="New shape"/>
          <p:cNvSpPr/>
          <p:nvPr/>
        </p:nvSpPr>
        <p:spPr>
          <a:xfrm>
            <a:off x="292100" y="241300"/>
            <a:ext cx="149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UNGDOM/</a:t>
            </a:r>
          </a:p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SENIOR</a:t>
            </a:r>
          </a:p>
        </p:txBody>
      </p:sp>
      <p:sp>
        <p:nvSpPr>
          <p:cNvPr id="17430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574800"/>
            <a:ext cx="558800" cy="2413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1574800"/>
            <a:ext cx="558800" cy="2413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2070100"/>
            <a:ext cx="558800" cy="2413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070100"/>
            <a:ext cx="558800" cy="2413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2578100"/>
            <a:ext cx="558800" cy="2413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2578100"/>
            <a:ext cx="558800" cy="2413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3073400"/>
            <a:ext cx="558800" cy="2413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073400"/>
            <a:ext cx="558800" cy="2413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3568700"/>
            <a:ext cx="558800" cy="2413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3568700"/>
            <a:ext cx="558800" cy="2413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4064000"/>
            <a:ext cx="558800" cy="2413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140700" y="4064000"/>
            <a:ext cx="558800" cy="241300"/>
          </a:xfrm>
          <a:prstGeom prst="rect">
            <a:avLst/>
          </a:prstGeom>
        </p:spPr>
      </p:pic>
      <p:sp>
        <p:nvSpPr>
          <p:cNvPr id="17443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44" name="New shape"/>
          <p:cNvSpPr/>
          <p:nvPr/>
        </p:nvSpPr>
        <p:spPr>
          <a:xfrm>
            <a:off x="292100" y="28448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3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692400" y="660400"/>
            <a:ext cx="4495800" cy="3886200"/>
          </a:xfrm>
          <a:prstGeom prst="rect">
            <a:avLst/>
          </a:prstGeom>
        </p:spPr>
      </p:pic>
      <p:sp>
        <p:nvSpPr>
          <p:cNvPr id="17416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19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4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6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27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64400" y="1079500"/>
            <a:ext cx="558800" cy="1524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079500"/>
            <a:ext cx="558800" cy="152400"/>
          </a:xfrm>
          <a:prstGeom prst="rect">
            <a:avLst/>
          </a:prstGeom>
        </p:spPr>
      </p:pic>
      <p:sp>
        <p:nvSpPr>
          <p:cNvPr id="17429" name="New shape"/>
          <p:cNvSpPr/>
          <p:nvPr/>
        </p:nvSpPr>
        <p:spPr>
          <a:xfrm>
            <a:off x="292100" y="241300"/>
            <a:ext cx="149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UNGDOM/</a:t>
            </a:r>
          </a:p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SENIOR</a:t>
            </a:r>
          </a:p>
        </p:txBody>
      </p:sp>
      <p:sp>
        <p:nvSpPr>
          <p:cNvPr id="17430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1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409700"/>
            <a:ext cx="558800" cy="152400"/>
          </a:xfrm>
          <a:prstGeom prst="rect">
            <a:avLst/>
          </a:prstGeom>
        </p:spPr>
      </p:pic>
      <p:pic>
        <p:nvPicPr>
          <p:cNvPr id="17432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409700"/>
            <a:ext cx="558800" cy="1524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64400" y="1752600"/>
            <a:ext cx="558800" cy="1524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752600"/>
            <a:ext cx="558800" cy="1524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2082800"/>
            <a:ext cx="558800" cy="1524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082800"/>
            <a:ext cx="558800" cy="1524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64400" y="2425700"/>
            <a:ext cx="558800" cy="1524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425700"/>
            <a:ext cx="558800" cy="1524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755900"/>
            <a:ext cx="558800" cy="1524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755900"/>
            <a:ext cx="558800" cy="1524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3098800"/>
            <a:ext cx="558800" cy="1524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098800"/>
            <a:ext cx="558800" cy="1524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64400" y="3429000"/>
            <a:ext cx="558800" cy="1524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429000"/>
            <a:ext cx="558800" cy="152400"/>
          </a:xfrm>
          <a:prstGeom prst="rect">
            <a:avLst/>
          </a:prstGeom>
        </p:spPr>
      </p:pic>
      <p:pic>
        <p:nvPicPr>
          <p:cNvPr id="17445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3771900"/>
            <a:ext cx="558800" cy="152400"/>
          </a:xfrm>
          <a:prstGeom prst="rect">
            <a:avLst/>
          </a:prstGeom>
        </p:spPr>
      </p:pic>
      <p:pic>
        <p:nvPicPr>
          <p:cNvPr id="17446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771900"/>
            <a:ext cx="558800" cy="152400"/>
          </a:xfrm>
          <a:prstGeom prst="rect">
            <a:avLst/>
          </a:prstGeom>
        </p:spPr>
      </p:pic>
      <p:pic>
        <p:nvPicPr>
          <p:cNvPr id="17447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4114800"/>
            <a:ext cx="558800" cy="152400"/>
          </a:xfrm>
          <a:prstGeom prst="rect">
            <a:avLst/>
          </a:prstGeom>
        </p:spPr>
      </p:pic>
      <p:pic>
        <p:nvPicPr>
          <p:cNvPr id="1744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4114800"/>
            <a:ext cx="558800" cy="152400"/>
          </a:xfrm>
          <a:prstGeom prst="rect">
            <a:avLst/>
          </a:prstGeom>
        </p:spPr>
      </p:pic>
      <p:sp>
        <p:nvSpPr>
          <p:cNvPr id="17449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50" name="New shape"/>
          <p:cNvSpPr/>
          <p:nvPr/>
        </p:nvSpPr>
        <p:spPr>
          <a:xfrm>
            <a:off x="292100" y="28448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4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692400" y="660400"/>
            <a:ext cx="4495800" cy="3975100"/>
          </a:xfrm>
          <a:prstGeom prst="rect">
            <a:avLst/>
          </a:prstGeom>
        </p:spPr>
      </p:pic>
      <p:sp>
        <p:nvSpPr>
          <p:cNvPr id="17416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19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4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4749800" y="9017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6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27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64400" y="1079500"/>
            <a:ext cx="558800" cy="1524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079500"/>
            <a:ext cx="558800" cy="152400"/>
          </a:xfrm>
          <a:prstGeom prst="rect">
            <a:avLst/>
          </a:prstGeom>
        </p:spPr>
      </p:pic>
      <p:sp>
        <p:nvSpPr>
          <p:cNvPr id="17429" name="New shape"/>
          <p:cNvSpPr/>
          <p:nvPr/>
        </p:nvSpPr>
        <p:spPr>
          <a:xfrm>
            <a:off x="292100" y="241300"/>
            <a:ext cx="149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UNGDOM/</a:t>
            </a:r>
          </a:p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SENIOR</a:t>
            </a:r>
          </a:p>
        </p:txBody>
      </p:sp>
      <p:sp>
        <p:nvSpPr>
          <p:cNvPr id="17430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1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435100"/>
            <a:ext cx="558800" cy="1524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435100"/>
            <a:ext cx="558800" cy="1524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1778000"/>
            <a:ext cx="558800" cy="1524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778000"/>
            <a:ext cx="558800" cy="1524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120900"/>
            <a:ext cx="558800" cy="1524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120900"/>
            <a:ext cx="558800" cy="1524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2463800"/>
            <a:ext cx="558800" cy="1524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463800"/>
            <a:ext cx="558800" cy="1524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2806700"/>
            <a:ext cx="558800" cy="1524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806700"/>
            <a:ext cx="558800" cy="1524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64400" y="3149600"/>
            <a:ext cx="558800" cy="1524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149600"/>
            <a:ext cx="558800" cy="1524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64400" y="3492500"/>
            <a:ext cx="558800" cy="152400"/>
          </a:xfrm>
          <a:prstGeom prst="rect">
            <a:avLst/>
          </a:prstGeom>
        </p:spPr>
      </p:pic>
      <p:pic>
        <p:nvPicPr>
          <p:cNvPr id="17445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492500"/>
            <a:ext cx="558800" cy="152400"/>
          </a:xfrm>
          <a:prstGeom prst="rect">
            <a:avLst/>
          </a:prstGeom>
        </p:spPr>
      </p:pic>
      <p:pic>
        <p:nvPicPr>
          <p:cNvPr id="17446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3848100"/>
            <a:ext cx="558800" cy="152400"/>
          </a:xfrm>
          <a:prstGeom prst="rect">
            <a:avLst/>
          </a:prstGeom>
        </p:spPr>
      </p:pic>
      <p:pic>
        <p:nvPicPr>
          <p:cNvPr id="1744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848100"/>
            <a:ext cx="558800" cy="152400"/>
          </a:xfrm>
          <a:prstGeom prst="rect">
            <a:avLst/>
          </a:prstGeom>
        </p:spPr>
      </p:pic>
      <p:pic>
        <p:nvPicPr>
          <p:cNvPr id="17448" name="New picture"/>
          <p:cNvPicPr/>
          <p:nvPr/>
        </p:nvPicPr>
        <p:blipFill>
          <a:blip r:embed="rId18"/>
          <a:stretch>
            <a:fillRect/>
          </a:stretch>
        </p:blipFill>
        <p:spPr>
          <a:xfrm>
            <a:off x="7264400" y="4178300"/>
            <a:ext cx="558800" cy="152400"/>
          </a:xfrm>
          <a:prstGeom prst="rect">
            <a:avLst/>
          </a:prstGeom>
        </p:spPr>
      </p:pic>
      <p:pic>
        <p:nvPicPr>
          <p:cNvPr id="17449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4178300"/>
            <a:ext cx="558800" cy="152400"/>
          </a:xfrm>
          <a:prstGeom prst="rect">
            <a:avLst/>
          </a:prstGeom>
        </p:spPr>
      </p:pic>
      <p:sp>
        <p:nvSpPr>
          <p:cNvPr id="17450" name="New shape"/>
          <p:cNvSpPr/>
          <p:nvPr/>
        </p:nvSpPr>
        <p:spPr>
          <a:xfrm>
            <a:off x="292100" y="28448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2" name="Rectangle 15">
            <a:extLst>
              <a:ext uri="{FF2B5EF4-FFF2-40B4-BE49-F238E27FC236}">
                <a16:creationId xmlns:a16="http://schemas.microsoft.com/office/drawing/2014/main" id="{682188E3-96D5-7B42-A942-1708B93D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638675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825">
              <a:latin typeface="Trebuchet MS" charset="0"/>
            </a:endParaRPr>
          </a:p>
        </p:txBody>
      </p:sp>
      <p:sp>
        <p:nvSpPr>
          <p:cNvPr id="17413" name="Platshållare för bildnummer 5">
            <a:extLst>
              <a:ext uri="{FF2B5EF4-FFF2-40B4-BE49-F238E27FC236}">
                <a16:creationId xmlns:a16="http://schemas.microsoft.com/office/drawing/2014/main" id="{6901B10D-0EAE-EA4E-8CA7-3F6EABA4DDE6}"/>
              </a:ext>
            </a:extLst>
          </p:cNvPr>
          <p:cNvSpPr txBox="1">
            <a:spLocks noGrp="1"/>
          </p:cNvSpPr>
          <p:nvPr/>
        </p:nvSpPr>
        <p:spPr bwMode="auto">
          <a:xfrm>
            <a:off x="8316913" y="4903788"/>
            <a:ext cx="6286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1pPr>
            <a:lvl2pPr marL="742950" indent="-28575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2pPr>
            <a:lvl3pPr marL="11430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3pPr>
            <a:lvl4pPr marL="16002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4pPr>
            <a:lvl5pPr marL="2057400" indent="-228600"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667366"/>
                </a:solidFill>
                <a:latin typeface="Arial"/>
                <a:ea typeface="ＭＳ Ｐゴシック" charset="-128"/>
              </a:defRPr>
            </a:lvl9pPr>
          </a:lstStyle>
          <a:p>
            <a:pPr algn="r">
              <a:defRPr/>
            </a:pPr>
            <a:fld id="{07AC0B5E-1D0D-5943-921C-D5A904C6DAA1}" type="slidenum">
              <a:rPr lang="en-US" altLang="x-none" sz="750" smtClean="0">
                <a:solidFill>
                  <a:srgbClr val="9C9C9C"/>
                </a:solidFill>
                <a:latin typeface="Century Gothic" charset="0"/>
              </a:rPr>
              <a:pPr algn="r">
                <a:defRPr/>
              </a:pPr>
              <a:t>5</a:t>
            </a:fld>
            <a:endParaRPr lang="en-US" altLang="x-none" sz="750">
              <a:solidFill>
                <a:srgbClr val="9C9C9C"/>
              </a:solidFill>
              <a:latin typeface="Century Gothic" charset="0"/>
            </a:endParaRPr>
          </a:p>
        </p:txBody>
      </p:sp>
      <p:pic>
        <p:nvPicPr>
          <p:cNvPr id="1741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41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692400" y="571500"/>
            <a:ext cx="4495800" cy="4343400"/>
          </a:xfrm>
          <a:prstGeom prst="rect">
            <a:avLst/>
          </a:prstGeom>
        </p:spPr>
      </p:pic>
      <p:sp>
        <p:nvSpPr>
          <p:cNvPr id="17416" name="New shape"/>
          <p:cNvSpPr/>
          <p:nvPr/>
        </p:nvSpPr>
        <p:spPr>
          <a:xfrm>
            <a:off x="7188200" y="596900"/>
            <a:ext cx="7239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 b="1">
                <a:solidFill>
                  <a:srgbClr val="005293"/>
                </a:solidFill>
                <a:latin typeface="tahoma"/>
              </a:rPr>
              <a:t>Medelvärde</a:t>
            </a:r>
          </a:p>
        </p:txBody>
      </p:sp>
      <p:pic>
        <p:nvPicPr>
          <p:cNvPr id="17417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026400" y="520700"/>
            <a:ext cx="762000" cy="495300"/>
          </a:xfrm>
          <a:prstGeom prst="rect">
            <a:avLst/>
          </a:prstGeom>
        </p:spPr>
      </p:pic>
      <p:pic>
        <p:nvPicPr>
          <p:cNvPr id="17418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692400" y="4749800"/>
            <a:ext cx="6096000" cy="381000"/>
          </a:xfrm>
          <a:prstGeom prst="rect">
            <a:avLst/>
          </a:prstGeom>
        </p:spPr>
      </p:pic>
      <p:sp>
        <p:nvSpPr>
          <p:cNvPr id="17419" name="New shape"/>
          <p:cNvSpPr/>
          <p:nvPr/>
        </p:nvSpPr>
        <p:spPr>
          <a:xfrm>
            <a:off x="2692400" y="4584700"/>
            <a:ext cx="6070600" cy="546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Distrikt/förening: Sigtuna IF FK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Tidsperiod: Hela perioden</a:t>
            </a:r>
          </a:p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   Jämförelseperiod: Välj jämförelseperiod</a:t>
            </a:r>
          </a:p>
          <a:p>
            <a:pPr algn="l"/>
            <a:r>
              <a:rPr sz="900">
                <a:solidFill>
                  <a:prstClr val="black"/>
                </a:solidFill>
                <a:latin typeface="arial"/>
              </a:rPr>
              <a:t> </a:t>
            </a:r>
          </a:p>
        </p:txBody>
      </p:sp>
      <p:pic>
        <p:nvPicPr>
          <p:cNvPr id="17420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7226300" y="4965700"/>
            <a:ext cx="101600" cy="101600"/>
          </a:xfrm>
          <a:prstGeom prst="rect">
            <a:avLst/>
          </a:prstGeom>
        </p:spPr>
      </p:pic>
      <p:sp>
        <p:nvSpPr>
          <p:cNvPr id="17421" name="New shape"/>
          <p:cNvSpPr/>
          <p:nvPr/>
        </p:nvSpPr>
        <p:spPr>
          <a:xfrm>
            <a:off x="7353300" y="49403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1-2,49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22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7683500" y="4965700"/>
            <a:ext cx="101600" cy="101600"/>
          </a:xfrm>
          <a:prstGeom prst="rect">
            <a:avLst/>
          </a:prstGeom>
        </p:spPr>
      </p:pic>
      <p:sp>
        <p:nvSpPr>
          <p:cNvPr id="17423" name="New shape"/>
          <p:cNvSpPr/>
          <p:nvPr/>
        </p:nvSpPr>
        <p:spPr>
          <a:xfrm>
            <a:off x="7810500" y="4965700"/>
            <a:ext cx="4572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2,5-3,99</a:t>
            </a:r>
          </a:p>
        </p:txBody>
      </p:sp>
      <p:pic>
        <p:nvPicPr>
          <p:cNvPr id="17424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8216900" y="4965700"/>
            <a:ext cx="101600" cy="101600"/>
          </a:xfrm>
          <a:prstGeom prst="rect">
            <a:avLst/>
          </a:prstGeom>
        </p:spPr>
      </p:pic>
      <p:sp>
        <p:nvSpPr>
          <p:cNvPr id="17425" name="New shape"/>
          <p:cNvSpPr/>
          <p:nvPr/>
        </p:nvSpPr>
        <p:spPr>
          <a:xfrm>
            <a:off x="4749800" y="812800"/>
            <a:ext cx="1892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prstClr val="black"/>
                </a:solidFill>
                <a:latin typeface="tahoma"/>
              </a:rPr>
              <a:t>Svaren nedan redovisas i procent (%)</a:t>
            </a:r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26" name="New shape"/>
          <p:cNvSpPr/>
          <p:nvPr/>
        </p:nvSpPr>
        <p:spPr>
          <a:xfrm>
            <a:off x="8343900" y="4965700"/>
            <a:ext cx="3683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>
                <a:solidFill>
                  <a:srgbClr val="005293"/>
                </a:solidFill>
                <a:latin typeface="tahoma"/>
              </a:rPr>
              <a:t>4-5</a:t>
            </a:r>
          </a:p>
        </p:txBody>
      </p:sp>
      <p:pic>
        <p:nvPicPr>
          <p:cNvPr id="17427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64400" y="990600"/>
            <a:ext cx="558800" cy="152400"/>
          </a:xfrm>
          <a:prstGeom prst="rect">
            <a:avLst/>
          </a:prstGeom>
        </p:spPr>
      </p:pic>
      <p:pic>
        <p:nvPicPr>
          <p:cNvPr id="17428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990600"/>
            <a:ext cx="558800" cy="152400"/>
          </a:xfrm>
          <a:prstGeom prst="rect">
            <a:avLst/>
          </a:prstGeom>
        </p:spPr>
      </p:pic>
      <p:sp>
        <p:nvSpPr>
          <p:cNvPr id="17429" name="New shape"/>
          <p:cNvSpPr/>
          <p:nvPr/>
        </p:nvSpPr>
        <p:spPr>
          <a:xfrm>
            <a:off x="292100" y="241300"/>
            <a:ext cx="1498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UNGDOM/</a:t>
            </a:r>
          </a:p>
          <a:p>
            <a:pPr algn="l"/>
            <a:r>
              <a:rPr sz="2200">
                <a:solidFill>
                  <a:srgbClr val="FFFFFF"/>
                </a:solidFill>
                <a:latin typeface="impact"/>
              </a:rPr>
              <a:t>SENIOR</a:t>
            </a:r>
          </a:p>
        </p:txBody>
      </p:sp>
      <p:sp>
        <p:nvSpPr>
          <p:cNvPr id="17430" name="New shape"/>
          <p:cNvSpPr/>
          <p:nvPr/>
        </p:nvSpPr>
        <p:spPr>
          <a:xfrm>
            <a:off x="292100" y="19050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sp>
        <p:nvSpPr>
          <p:cNvPr id="17431" name="New shape"/>
          <p:cNvSpPr/>
          <p:nvPr/>
        </p:nvSpPr>
        <p:spPr>
          <a:xfrm>
            <a:off x="292100" y="14351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  <p:pic>
        <p:nvPicPr>
          <p:cNvPr id="1743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1333500"/>
            <a:ext cx="558800" cy="152400"/>
          </a:xfrm>
          <a:prstGeom prst="rect">
            <a:avLst/>
          </a:prstGeom>
        </p:spPr>
      </p:pic>
      <p:pic>
        <p:nvPicPr>
          <p:cNvPr id="17433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333500"/>
            <a:ext cx="558800" cy="152400"/>
          </a:xfrm>
          <a:prstGeom prst="rect">
            <a:avLst/>
          </a:prstGeom>
        </p:spPr>
      </p:pic>
      <p:pic>
        <p:nvPicPr>
          <p:cNvPr id="17434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264400" y="1676400"/>
            <a:ext cx="558800" cy="152400"/>
          </a:xfrm>
          <a:prstGeom prst="rect">
            <a:avLst/>
          </a:prstGeom>
        </p:spPr>
      </p:pic>
      <p:pic>
        <p:nvPicPr>
          <p:cNvPr id="17435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1676400"/>
            <a:ext cx="558800" cy="152400"/>
          </a:xfrm>
          <a:prstGeom prst="rect">
            <a:avLst/>
          </a:prstGeom>
        </p:spPr>
      </p:pic>
      <p:pic>
        <p:nvPicPr>
          <p:cNvPr id="17436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2019300"/>
            <a:ext cx="558800" cy="152400"/>
          </a:xfrm>
          <a:prstGeom prst="rect">
            <a:avLst/>
          </a:prstGeom>
        </p:spPr>
      </p:pic>
      <p:pic>
        <p:nvPicPr>
          <p:cNvPr id="1743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019300"/>
            <a:ext cx="558800" cy="152400"/>
          </a:xfrm>
          <a:prstGeom prst="rect">
            <a:avLst/>
          </a:prstGeom>
        </p:spPr>
      </p:pic>
      <p:pic>
        <p:nvPicPr>
          <p:cNvPr id="17438" name="New picture"/>
          <p:cNvPicPr/>
          <p:nvPr/>
        </p:nvPicPr>
        <p:blipFill>
          <a:blip r:embed="rId15"/>
          <a:stretch>
            <a:fillRect/>
          </a:stretch>
        </p:blipFill>
        <p:spPr>
          <a:xfrm>
            <a:off x="7264400" y="2374900"/>
            <a:ext cx="558800" cy="152400"/>
          </a:xfrm>
          <a:prstGeom prst="rect">
            <a:avLst/>
          </a:prstGeom>
        </p:spPr>
      </p:pic>
      <p:pic>
        <p:nvPicPr>
          <p:cNvPr id="17439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374900"/>
            <a:ext cx="558800" cy="152400"/>
          </a:xfrm>
          <a:prstGeom prst="rect">
            <a:avLst/>
          </a:prstGeom>
        </p:spPr>
      </p:pic>
      <p:pic>
        <p:nvPicPr>
          <p:cNvPr id="1744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7264400" y="2717800"/>
            <a:ext cx="558800" cy="152400"/>
          </a:xfrm>
          <a:prstGeom prst="rect">
            <a:avLst/>
          </a:prstGeom>
        </p:spPr>
      </p:pic>
      <p:pic>
        <p:nvPicPr>
          <p:cNvPr id="1744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2717800"/>
            <a:ext cx="558800" cy="152400"/>
          </a:xfrm>
          <a:prstGeom prst="rect">
            <a:avLst/>
          </a:prstGeom>
        </p:spPr>
      </p:pic>
      <p:pic>
        <p:nvPicPr>
          <p:cNvPr id="17442" name="New picture"/>
          <p:cNvPicPr/>
          <p:nvPr/>
        </p:nvPicPr>
        <p:blipFill>
          <a:blip r:embed="rId16"/>
          <a:stretch>
            <a:fillRect/>
          </a:stretch>
        </p:blipFill>
        <p:spPr>
          <a:xfrm>
            <a:off x="7264400" y="3086100"/>
            <a:ext cx="558800" cy="152400"/>
          </a:xfrm>
          <a:prstGeom prst="rect">
            <a:avLst/>
          </a:prstGeom>
        </p:spPr>
      </p:pic>
      <p:pic>
        <p:nvPicPr>
          <p:cNvPr id="17443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086100"/>
            <a:ext cx="558800" cy="152400"/>
          </a:xfrm>
          <a:prstGeom prst="rect">
            <a:avLst/>
          </a:prstGeom>
        </p:spPr>
      </p:pic>
      <p:pic>
        <p:nvPicPr>
          <p:cNvPr id="1744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3403600"/>
            <a:ext cx="558800" cy="152400"/>
          </a:xfrm>
          <a:prstGeom prst="rect">
            <a:avLst/>
          </a:prstGeom>
        </p:spPr>
      </p:pic>
      <p:pic>
        <p:nvPicPr>
          <p:cNvPr id="17445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403600"/>
            <a:ext cx="558800" cy="152400"/>
          </a:xfrm>
          <a:prstGeom prst="rect">
            <a:avLst/>
          </a:prstGeom>
        </p:spPr>
      </p:pic>
      <p:pic>
        <p:nvPicPr>
          <p:cNvPr id="17446" name="New picture"/>
          <p:cNvPicPr/>
          <p:nvPr/>
        </p:nvPicPr>
        <p:blipFill>
          <a:blip r:embed="rId17"/>
          <a:stretch>
            <a:fillRect/>
          </a:stretch>
        </p:blipFill>
        <p:spPr>
          <a:xfrm>
            <a:off x="7264400" y="3771900"/>
            <a:ext cx="558800" cy="152400"/>
          </a:xfrm>
          <a:prstGeom prst="rect">
            <a:avLst/>
          </a:prstGeom>
        </p:spPr>
      </p:pic>
      <p:pic>
        <p:nvPicPr>
          <p:cNvPr id="17447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3771900"/>
            <a:ext cx="558800" cy="152400"/>
          </a:xfrm>
          <a:prstGeom prst="rect">
            <a:avLst/>
          </a:prstGeom>
        </p:spPr>
      </p:pic>
      <p:pic>
        <p:nvPicPr>
          <p:cNvPr id="17448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7264400" y="4114800"/>
            <a:ext cx="558800" cy="152400"/>
          </a:xfrm>
          <a:prstGeom prst="rect">
            <a:avLst/>
          </a:prstGeom>
        </p:spPr>
      </p:pic>
      <p:pic>
        <p:nvPicPr>
          <p:cNvPr id="17449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4114800"/>
            <a:ext cx="558800" cy="152400"/>
          </a:xfrm>
          <a:prstGeom prst="rect">
            <a:avLst/>
          </a:prstGeom>
        </p:spPr>
      </p:pic>
      <p:pic>
        <p:nvPicPr>
          <p:cNvPr id="17450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264400" y="4470400"/>
            <a:ext cx="558800" cy="152400"/>
          </a:xfrm>
          <a:prstGeom prst="rect">
            <a:avLst/>
          </a:prstGeom>
        </p:spPr>
      </p:pic>
      <p:pic>
        <p:nvPicPr>
          <p:cNvPr id="1745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8140700" y="4470400"/>
            <a:ext cx="558800" cy="152400"/>
          </a:xfrm>
          <a:prstGeom prst="rect">
            <a:avLst/>
          </a:prstGeom>
        </p:spPr>
      </p:pic>
      <p:sp>
        <p:nvSpPr>
          <p:cNvPr id="17452" name="New shape"/>
          <p:cNvSpPr/>
          <p:nvPr/>
        </p:nvSpPr>
        <p:spPr>
          <a:xfrm>
            <a:off x="292100" y="2374900"/>
            <a:ext cx="1803400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900">
                <a:solidFill>
                  <a:prstClr val="black"/>
                </a:solidFill>
                <a:latin typeface="tahoma"/>
              </a:rPr>
              <a:t> 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0052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AB4581-EDE1-9B4A-97A5-42A0D7DC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81150"/>
            <a:ext cx="1177290" cy="188595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DapresyNext_StaticChart">
  <a:themeElements>
    <a:clrScheme name="dapresy_v7.0_StaticCh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presy_v7.0_StaticChar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0" u="none" strike="noStrike" cap="none" normalizeH="0" baseline="0" smtClean="0">
            <a:ln>
              <a:noFill/>
            </a:ln>
            <a:solidFill>
              <a:srgbClr val="6673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presy_v7.0_StaticCh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presy_v7.0_StaticCh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presy_v7.0_StaticCh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AE564929-91C8-8A4A-BA25-84F94F61CE0C}" vid="{E71496B0-F9F9-B64B-B246-35FA19354BB0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66</Paragraphs>
  <Slides>6</Slides>
  <Notes>6</Notes>
  <TotalTime>7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DapresyNext_StaticChart</vt:lpstr>
      <vt:lpstr>SvFF Klubbkollen</vt:lpstr>
      <vt:lpstr>Slide 2</vt:lpstr>
      <vt:lpstr>Slide 3</vt:lpstr>
      <vt:lpstr>Slide 4</vt:lpstr>
      <vt:lpstr>Slide 5</vt:lpstr>
      <vt:lpstr>Slide 6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[Project name]</dc:title>
  <dc:creator>Aldin Mahmutbegovic</dc:creator>
  <cp:lastModifiedBy>Aldin Mahmutbegovic</cp:lastModifiedBy>
  <cp:revision>1</cp:revision>
  <dcterms:created xsi:type="dcterms:W3CDTF">2019-07-09T10:52:40Z</dcterms:created>
  <dcterms:modified xsi:type="dcterms:W3CDTF">2024-12-08T13:57:09Z</dcterms:modified>
</cp:coreProperties>
</file>