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4" r:id="rId3"/>
    <p:sldId id="267" r:id="rId4"/>
    <p:sldId id="270" r:id="rId5"/>
    <p:sldId id="273" r:id="rId6"/>
    <p:sldId id="276" r:id="rId7"/>
    <p:sldId id="279" r:id="rId8"/>
    <p:sldId id="282" r:id="rId9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3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4700"/>
  </p:normalViewPr>
  <p:slideViewPr>
    <p:cSldViewPr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87A847-CA4E-764B-9653-F71AFEF5A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020B09-30BE-8C42-ADC2-2D26505B5C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D38E7F-C97B-DE40-97F8-9300A4E89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AE4C31-7E2D-A644-AAC9-21E946663D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14D34469-5958-F442-9209-155DFE2BB7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BEC2CF-B620-CB4F-BE98-3537B0356F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570BF3-6CCC-1542-A8A7-82428C315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58FE2-D3B5-AE45-9359-1E8E7BC1B5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2E2E29-534C-F146-84B0-3AE0DCC58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52DF65-1193-C340-9AC7-CD52493776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98C030-7AD9-9546-ACA0-69C5E35D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DF361E1C-F0E4-8849-8086-3747B737D0D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067255F-0AD4-4544-BB50-BBAAA2BB8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E0279-4261-B544-9FE8-FC98626CF023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1606E-E6ED-C14E-9EDB-9AAAC8C3AB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0F31EE-695E-3643-B2EC-0F7E6E23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AA73B3B-6192-2E47-AE13-297AE1CE15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16389" name="Rectangle 51">
            <a:extLst>
              <a:ext uri="{FF2B5EF4-FFF2-40B4-BE49-F238E27FC236}">
                <a16:creationId xmlns:a16="http://schemas.microsoft.com/office/drawing/2014/main" id="{61295442-70A4-7B4F-9742-DBD96E0DD7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2BAB1-D9E9-AC47-AF6D-98F1BC51095B}" type="slidenum">
              <a:rPr lang="en-US" altLang="en-US" sz="9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5AF4ED1-6FC9-9843-B172-F36DA9742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1600200"/>
            <a:ext cx="6096000" cy="3429000"/>
          </a:xfrm>
        </p:spPr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924DB58C-7191-3A47-BF39-526FBB12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105400"/>
            <a:ext cx="4572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62290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890249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03019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92119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75518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88466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124676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444909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425803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7501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937370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png"/><Relationship Id="rId1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12" Type="http://schemas.openxmlformats.org/officeDocument/2006/relationships/image" Target="../media/image6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8.png"/><Relationship Id="rId5" Type="http://schemas.openxmlformats.org/officeDocument/2006/relationships/image" Target="../media/image37.png"/><Relationship Id="rId1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image" Target="../media/image20.png"/><Relationship Id="rId12" Type="http://schemas.openxmlformats.org/officeDocument/2006/relationships/image" Target="../media/image7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41.png"/><Relationship Id="rId9" Type="http://schemas.openxmlformats.org/officeDocument/2006/relationships/image" Target="../media/image27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6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9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.png"/><Relationship Id="rId5" Type="http://schemas.openxmlformats.org/officeDocument/2006/relationships/image" Target="../media/image48.png"/><Relationship Id="rId15" Type="http://schemas.openxmlformats.org/officeDocument/2006/relationships/image" Target="../media/image10.png"/><Relationship Id="rId10" Type="http://schemas.openxmlformats.org/officeDocument/2006/relationships/image" Target="../media/image51.png"/><Relationship Id="rId4" Type="http://schemas.openxmlformats.org/officeDocument/2006/relationships/image" Target="../media/image52.png"/><Relationship Id="rId9" Type="http://schemas.openxmlformats.org/officeDocument/2006/relationships/image" Target="../media/image50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8">
            <a:extLst>
              <a:ext uri="{FF2B5EF4-FFF2-40B4-BE49-F238E27FC236}">
                <a16:creationId xmlns:a16="http://schemas.microsoft.com/office/drawing/2014/main" id="{95367BD9-B704-4040-A779-EE357D134C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028950"/>
            <a:ext cx="6858000" cy="727075"/>
          </a:xfrm>
        </p:spPr>
        <p:txBody>
          <a:bodyPr lIns="67500" tIns="35100" rIns="67500" bIns="35100" anchor="b"/>
          <a:lstStyle/>
          <a:p>
            <a:pPr eaLnBrk="1" hangingPunct="1"/>
            <a:r>
              <a:rPr lang="en-US" altLang="en-US" sz="2400">
                <a:solidFill>
                  <a:srgbClr val="FECB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SvFF Klubbkollen</a:t>
            </a:r>
          </a:p>
        </p:txBody>
      </p:sp>
      <p:sp>
        <p:nvSpPr>
          <p:cNvPr id="15362" name="Rectangle 41">
            <a:extLst>
              <a:ext uri="{FF2B5EF4-FFF2-40B4-BE49-F238E27FC236}">
                <a16:creationId xmlns:a16="http://schemas.microsoft.com/office/drawing/2014/main" id="{3E327E4F-8996-4149-AB54-62CCC4A7AC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7937"/>
            <a:ext cx="6858000" cy="668338"/>
          </a:xfrm>
        </p:spPr>
        <p:txBody>
          <a:bodyPr/>
          <a:lstStyle/>
          <a:p>
            <a:pPr marL="0" indent="0" algn="ctr" defTabSz="676275" eaLnBrk="1" hangingPunct="1">
              <a:lnSpc>
                <a:spcPct val="75000"/>
              </a:lnSpc>
              <a:buFontTx/>
              <a:buNone/>
              <a:defRPr/>
            </a:pPr>
            <a:r>
              <a:rPr lang="en-US" altLang="x-none" sz="1350">
                <a:solidFill>
                  <a:srgbClr val="FECB00"/>
                </a:solidFill>
                <a:latin typeface="Century Gothic" charset="0"/>
                <a:ea typeface="ＭＳ Ｐゴシック" charset="-128"/>
              </a:rPr>
              <a:t>Ledare Fördjupning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C781-A483-D54C-829E-8C2C166D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5" y="8953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2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54100"/>
            <a:ext cx="558800" cy="1778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54100"/>
            <a:ext cx="558800" cy="1778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2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30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397000"/>
            <a:ext cx="558800" cy="1778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397000"/>
            <a:ext cx="558800" cy="1778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77100" y="1739900"/>
            <a:ext cx="558800" cy="1778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1739900"/>
            <a:ext cx="558800" cy="1778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77100" y="2082800"/>
            <a:ext cx="558800" cy="1778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2082800"/>
            <a:ext cx="558800" cy="1778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438400"/>
            <a:ext cx="558800" cy="1778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438400"/>
            <a:ext cx="558800" cy="1778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2781300"/>
            <a:ext cx="558800" cy="1778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781300"/>
            <a:ext cx="558800" cy="1778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77100" y="3124200"/>
            <a:ext cx="558800" cy="1778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124200"/>
            <a:ext cx="558800" cy="1778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277100" y="3467100"/>
            <a:ext cx="558800" cy="1778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467100"/>
            <a:ext cx="558800" cy="1778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19"/>
          <a:stretch>
            <a:fillRect/>
          </a:stretch>
        </p:blipFill>
        <p:spPr>
          <a:xfrm>
            <a:off x="7277100" y="3810000"/>
            <a:ext cx="558800" cy="1778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810000"/>
            <a:ext cx="558800" cy="1778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77100" y="4152900"/>
            <a:ext cx="558800" cy="177800"/>
          </a:xfrm>
          <a:prstGeom prst="rect">
            <a:avLst/>
          </a:prstGeom>
        </p:spPr>
      </p:pic>
      <p:pic>
        <p:nvPicPr>
          <p:cNvPr id="1744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4152900"/>
            <a:ext cx="558800" cy="177800"/>
          </a:xfrm>
          <a:prstGeom prst="rect">
            <a:avLst/>
          </a:prstGeom>
        </p:spPr>
      </p:pic>
      <p:sp>
        <p:nvSpPr>
          <p:cNvPr id="17448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9" name="New shape"/>
          <p:cNvSpPr/>
          <p:nvPr/>
        </p:nvSpPr>
        <p:spPr>
          <a:xfrm>
            <a:off x="279400" y="23622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0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3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943100"/>
            <a:ext cx="558800" cy="317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65200"/>
            <a:ext cx="558800" cy="3175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460500"/>
            <a:ext cx="558800" cy="317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413000"/>
            <a:ext cx="558800" cy="3175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64400" y="2895600"/>
            <a:ext cx="558800" cy="3175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77100" y="3390900"/>
            <a:ext cx="558800" cy="3175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965200"/>
            <a:ext cx="558800" cy="3175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460500"/>
            <a:ext cx="558800" cy="3175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943100"/>
            <a:ext cx="558800" cy="3175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895600"/>
            <a:ext cx="558800" cy="3175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153400" y="3390900"/>
            <a:ext cx="546100" cy="3175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413000"/>
            <a:ext cx="558800" cy="3175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4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3873500"/>
            <a:ext cx="558800" cy="317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140700" y="3873500"/>
            <a:ext cx="546100" cy="3175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1/2 </a:t>
            </a:r>
          </a:p>
        </p:txBody>
      </p:sp>
      <p:pic>
        <p:nvPicPr>
          <p:cNvPr id="17443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8140700" y="4597400"/>
            <a:ext cx="228600" cy="241300"/>
          </a:xfrm>
          <a:prstGeom prst="rect">
            <a:avLst/>
          </a:prstGeom>
        </p:spPr>
      </p:pic>
      <p:sp>
        <p:nvSpPr>
          <p:cNvPr id="17444" name="New shape"/>
          <p:cNvSpPr/>
          <p:nvPr/>
        </p:nvSpPr>
        <p:spPr>
          <a:xfrm>
            <a:off x="7632700" y="45339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79400" y="23622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7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4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943100"/>
            <a:ext cx="558800" cy="317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65200"/>
            <a:ext cx="558800" cy="3175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447800"/>
            <a:ext cx="558800" cy="317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425700"/>
            <a:ext cx="558800" cy="3175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908300"/>
            <a:ext cx="558800" cy="3175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77100" y="3403600"/>
            <a:ext cx="558800" cy="3175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965200"/>
            <a:ext cx="558800" cy="3175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447800"/>
            <a:ext cx="558800" cy="3175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943100"/>
            <a:ext cx="558800" cy="3175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908300"/>
            <a:ext cx="558800" cy="3175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53400" y="3403600"/>
            <a:ext cx="546100" cy="3175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425700"/>
            <a:ext cx="558800" cy="3175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4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3886200"/>
            <a:ext cx="558800" cy="317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86200"/>
            <a:ext cx="546100" cy="3175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2/2 </a:t>
            </a:r>
          </a:p>
        </p:txBody>
      </p:sp>
      <p:pic>
        <p:nvPicPr>
          <p:cNvPr id="17443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467600" y="4597400"/>
            <a:ext cx="228600" cy="241300"/>
          </a:xfrm>
          <a:prstGeom prst="rect">
            <a:avLst/>
          </a:prstGeom>
        </p:spPr>
      </p:pic>
      <p:sp>
        <p:nvSpPr>
          <p:cNvPr id="17444" name="New shape"/>
          <p:cNvSpPr/>
          <p:nvPr/>
        </p:nvSpPr>
        <p:spPr>
          <a:xfrm>
            <a:off x="7416800" y="45466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79400" y="23622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7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943100"/>
            <a:ext cx="558800" cy="317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65200"/>
            <a:ext cx="558800" cy="3175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447800"/>
            <a:ext cx="558800" cy="317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425700"/>
            <a:ext cx="558800" cy="3175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2908300"/>
            <a:ext cx="558800" cy="3175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77100" y="3403600"/>
            <a:ext cx="558800" cy="3175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965200"/>
            <a:ext cx="558800" cy="3175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447800"/>
            <a:ext cx="558800" cy="3175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943100"/>
            <a:ext cx="558800" cy="3175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908300"/>
            <a:ext cx="558800" cy="3175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53400" y="3403600"/>
            <a:ext cx="546100" cy="3175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425700"/>
            <a:ext cx="558800" cy="3175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40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64400" y="3873500"/>
            <a:ext cx="558800" cy="317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73500"/>
            <a:ext cx="546100" cy="3175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1/2 </a:t>
            </a:r>
          </a:p>
        </p:txBody>
      </p:sp>
      <p:pic>
        <p:nvPicPr>
          <p:cNvPr id="17443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8140700" y="4597400"/>
            <a:ext cx="228600" cy="241300"/>
          </a:xfrm>
          <a:prstGeom prst="rect">
            <a:avLst/>
          </a:prstGeom>
        </p:spPr>
      </p:pic>
      <p:sp>
        <p:nvSpPr>
          <p:cNvPr id="17444" name="New shape"/>
          <p:cNvSpPr/>
          <p:nvPr/>
        </p:nvSpPr>
        <p:spPr>
          <a:xfrm>
            <a:off x="7632700" y="45339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7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6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943100"/>
            <a:ext cx="558800" cy="317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52500"/>
            <a:ext cx="558800" cy="3175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460500"/>
            <a:ext cx="558800" cy="317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2425700"/>
            <a:ext cx="558800" cy="3175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2908300"/>
            <a:ext cx="558800" cy="3175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77100" y="3403600"/>
            <a:ext cx="558800" cy="3175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952500"/>
            <a:ext cx="558800" cy="3175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1460500"/>
            <a:ext cx="558800" cy="3175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1943100"/>
            <a:ext cx="558800" cy="3175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2908300"/>
            <a:ext cx="558800" cy="3175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53400" y="3403600"/>
            <a:ext cx="546100" cy="3175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2425700"/>
            <a:ext cx="558800" cy="3175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40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873500"/>
            <a:ext cx="558800" cy="317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3873500"/>
            <a:ext cx="546100" cy="3175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2/2 </a:t>
            </a:r>
          </a:p>
        </p:txBody>
      </p:sp>
      <p:pic>
        <p:nvPicPr>
          <p:cNvPr id="17443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467600" y="4597400"/>
            <a:ext cx="228600" cy="241300"/>
          </a:xfrm>
          <a:prstGeom prst="rect">
            <a:avLst/>
          </a:prstGeom>
        </p:spPr>
      </p:pic>
      <p:sp>
        <p:nvSpPr>
          <p:cNvPr id="17444" name="New shape"/>
          <p:cNvSpPr/>
          <p:nvPr/>
        </p:nvSpPr>
        <p:spPr>
          <a:xfrm>
            <a:off x="7416800" y="45466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7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7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2133600"/>
            <a:ext cx="558800" cy="4191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90600"/>
            <a:ext cx="558800" cy="4191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562100"/>
            <a:ext cx="558800" cy="4191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679700"/>
            <a:ext cx="558800" cy="4191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64400" y="3251200"/>
            <a:ext cx="558800" cy="4191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3822700"/>
            <a:ext cx="558800" cy="4191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990600"/>
            <a:ext cx="558800" cy="4191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562100"/>
            <a:ext cx="558800" cy="4191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133600"/>
            <a:ext cx="558800" cy="4191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3251200"/>
            <a:ext cx="558800" cy="4191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22700"/>
            <a:ext cx="546100" cy="4191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679700"/>
            <a:ext cx="558800" cy="4191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1/2 </a:t>
            </a:r>
          </a:p>
        </p:txBody>
      </p:sp>
      <p:pic>
        <p:nvPicPr>
          <p:cNvPr id="17441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8140700" y="4597400"/>
            <a:ext cx="228600" cy="2413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632700" y="45339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3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4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8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2133600"/>
            <a:ext cx="558800" cy="4191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90600"/>
            <a:ext cx="558800" cy="4191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562100"/>
            <a:ext cx="558800" cy="4191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2679700"/>
            <a:ext cx="558800" cy="4191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3251200"/>
            <a:ext cx="558800" cy="4191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3822700"/>
            <a:ext cx="558800" cy="4191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990600"/>
            <a:ext cx="558800" cy="4191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1562100"/>
            <a:ext cx="558800" cy="4191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2133600"/>
            <a:ext cx="558800" cy="4191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3251200"/>
            <a:ext cx="558800" cy="4191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3822700"/>
            <a:ext cx="546100" cy="4191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2679700"/>
            <a:ext cx="558800" cy="4191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2/2 </a:t>
            </a:r>
          </a:p>
        </p:txBody>
      </p:sp>
      <p:pic>
        <p:nvPicPr>
          <p:cNvPr id="17441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467600" y="4597400"/>
            <a:ext cx="228600" cy="2413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416800" y="45466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3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4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286</Words>
  <Application>Microsoft Office PowerPoint</Application>
  <PresentationFormat>Bildspel på skärmen (16:9)</PresentationFormat>
  <Paragraphs>131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Arial</vt:lpstr>
      <vt:lpstr>Century Gothic</vt:lpstr>
      <vt:lpstr>impact</vt:lpstr>
      <vt:lpstr>tahoma</vt:lpstr>
      <vt:lpstr>Trebuchet MS</vt:lpstr>
      <vt:lpstr>DapresyNext_StaticChart</vt:lpstr>
      <vt:lpstr>SvFF Klubbkollen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[Project name]</dc:title>
  <dc:creator>Aldin Mahmutbegovic</dc:creator>
  <cp:lastModifiedBy>Anna Lundhagen</cp:lastModifiedBy>
  <cp:revision>2</cp:revision>
  <dcterms:created xsi:type="dcterms:W3CDTF">2019-07-09T10:52:40Z</dcterms:created>
  <dcterms:modified xsi:type="dcterms:W3CDTF">2024-12-08T13:47:22Z</dcterms:modified>
</cp:coreProperties>
</file>