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7.8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7" r:id="rId4"/>
    <p:sldId id="264" r:id="rId5"/>
    <p:sldId id="267" r:id="rId6"/>
    <p:sldId id="270" r:id="rId7"/>
    <p:sldId id="273" r:id="rId8"/>
    <p:sldId id="258" r:id="rId9"/>
  </p:sldIdLst>
  <p:sldSz cx="9144000" cy="5143500" type="screen16x9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293"/>
    <a:srgbClr val="FEC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700"/>
  </p:normalViewPr>
  <p:slideViewPr>
    <p:cSldViewPr>
      <p:cViewPr varScale="1">
        <p:scale>
          <a:sx n="117" d="100"/>
          <a:sy n="117" d="100"/>
        </p:scale>
        <p:origin x="184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D87A847-CA4E-764B-9653-F71AFEF5A4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C020B09-30BE-8C42-ADC2-2D26505B5CD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25D38E7F-C97B-DE40-97F8-9300A4E897C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B1AE4C31-7E2D-A644-AAC9-21E946663D3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/>
                <a:ea typeface="ＭＳ Ｐゴシック" charset="-128"/>
              </a:defRPr>
            </a:lvl1pPr>
          </a:lstStyle>
          <a:p>
            <a:pPr>
              <a:defRPr/>
            </a:pPr>
            <a:fld id="{14D34469-5958-F442-9209-155DFE2BB7E1}" type="slidenum">
              <a:rPr lang="en-US" altLang="x-none"/>
              <a:pPr>
                <a:defRPr/>
              </a:pPr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5BEC2CF-B620-CB4F-BE98-3537B0356F3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C570BF3-6CCC-1542-A8A7-82428C315EE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B4C58FE2-D3B5-AE45-9359-1E8E7BC1B53D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CD2E2E29-534C-F146-84B0-3AE0DCC5895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6452DF65-1193-C340-9AC7-CD52493776D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FD98C030-7AD9-9546-ACA0-69C5E35DDD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/>
                <a:ea typeface="ＭＳ Ｐゴシック" charset="-128"/>
              </a:defRPr>
            </a:lvl1pPr>
          </a:lstStyle>
          <a:p>
            <a:pPr>
              <a:defRPr/>
            </a:pPr>
            <a:fld id="{DF361E1C-F0E4-8849-8086-3747B737D0D3}" type="slidenum">
              <a:rPr lang="en-US" altLang="x-none"/>
              <a:pPr>
                <a:defRPr/>
              </a:pPr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F067255F-0AD4-4544-BB50-BBAAA2BB8EB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13BE0279-4261-B544-9FE8-FC98626CF023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1</a:t>
            </a:fld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1631606E-E6ED-C14E-9EDB-9AAAC8C3ABF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429000" y="393700"/>
            <a:ext cx="2971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300" b="1">
                <a:solidFill>
                  <a:schemeClr val="tx1"/>
                </a:solidFill>
              </a:rPr>
              <a:t>Header: Relation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90F31EE-695E-3643-B2EC-0F7E6E2372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429000" y="1139825"/>
            <a:ext cx="1371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chemeClr val="tx1"/>
                </a:solidFill>
              </a:rPr>
              <a:t>2004-02-04</a:t>
            </a:r>
          </a:p>
        </p:txBody>
      </p:sp>
      <p:sp>
        <p:nvSpPr>
          <p:cNvPr id="16388" name="Rectangle 6">
            <a:extLst>
              <a:ext uri="{FF2B5EF4-FFF2-40B4-BE49-F238E27FC236}">
                <a16:creationId xmlns:a16="http://schemas.microsoft.com/office/drawing/2014/main" id="{AAA73B3B-6192-2E47-AE13-297AE1CE15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429000" y="622300"/>
            <a:ext cx="29718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Internal/Identier/File name</a:t>
            </a:r>
          </a:p>
        </p:txBody>
      </p:sp>
      <p:sp>
        <p:nvSpPr>
          <p:cNvPr id="16389" name="Rectangle 51">
            <a:extLst>
              <a:ext uri="{FF2B5EF4-FFF2-40B4-BE49-F238E27FC236}">
                <a16:creationId xmlns:a16="http://schemas.microsoft.com/office/drawing/2014/main" id="{61295442-70A4-7B4F-9742-DBD96E0DD7B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029200" y="1139825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302BAB1-D9E9-AC47-AF6D-98F1BC51095B}" type="slidenum">
              <a:rPr lang="en-US" altLang="en-US" sz="900">
                <a:solidFill>
                  <a:schemeClr val="tx1"/>
                </a:solidFill>
              </a:rPr>
              <a:pPr eaLnBrk="1" hangingPunct="1"/>
              <a:t>1</a:t>
            </a:fld>
          </a:p>
        </p:txBody>
      </p:sp>
      <p:sp>
        <p:nvSpPr>
          <p:cNvPr id="16390" name="Rectangle 4">
            <a:extLst>
              <a:ext uri="{FF2B5EF4-FFF2-40B4-BE49-F238E27FC236}">
                <a16:creationId xmlns:a16="http://schemas.microsoft.com/office/drawing/2014/main" id="{55AF4ED1-6FC9-9843-B172-F36DA9742D4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457200" y="1600200"/>
            <a:ext cx="6096000" cy="3429000"/>
          </a:xfrm>
        </p:spPr>
      </p:sp>
      <p:sp>
        <p:nvSpPr>
          <p:cNvPr id="16391" name="Rectangle 5">
            <a:extLst>
              <a:ext uri="{FF2B5EF4-FFF2-40B4-BE49-F238E27FC236}">
                <a16:creationId xmlns:a16="http://schemas.microsoft.com/office/drawing/2014/main" id="{924DB58C-7191-3A47-BF39-526FBB1274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5105400"/>
            <a:ext cx="4572000" cy="373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6703DECA-C064-DB4A-B6B1-513C3C2C5DC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86549A4-50A0-5B46-AB60-538F0A004334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2</a:t>
            </a:fld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F45CE72-C5D5-0840-BBAB-AE34013D0F3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AD22F0A-73EA-F74A-922D-52562E418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6703DECA-C064-DB4A-B6B1-513C3C2C5DC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86549A4-50A0-5B46-AB60-538F0A004334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3</a:t>
            </a:fld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F45CE72-C5D5-0840-BBAB-AE34013D0F3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AD22F0A-73EA-F74A-922D-52562E418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6703DECA-C064-DB4A-B6B1-513C3C2C5DC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86549A4-50A0-5B46-AB60-538F0A004334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4</a:t>
            </a:fld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F45CE72-C5D5-0840-BBAB-AE34013D0F3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AD22F0A-73EA-F74A-922D-52562E418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6703DECA-C064-DB4A-B6B1-513C3C2C5DC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86549A4-50A0-5B46-AB60-538F0A004334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5</a:t>
            </a:fld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F45CE72-C5D5-0840-BBAB-AE34013D0F3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AD22F0A-73EA-F74A-922D-52562E418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92A4F2AF-7CEE-3949-A03E-8C56A6E22F2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09E6D83-742D-194D-932C-6FE5AC06228F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6</a:t>
            </a:fld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5271BADD-3EC9-1545-AAF0-0BC89116D06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429000" y="393700"/>
            <a:ext cx="2971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300" b="1">
                <a:solidFill>
                  <a:schemeClr val="tx1"/>
                </a:solidFill>
              </a:rPr>
              <a:t>Header: Relation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3F2E3D3-329E-844C-8DC6-84363C727CE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429000" y="1139825"/>
            <a:ext cx="1371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chemeClr val="tx1"/>
                </a:solidFill>
              </a:rPr>
              <a:t>2004-02-04</a:t>
            </a:r>
          </a:p>
        </p:txBody>
      </p:sp>
      <p:sp>
        <p:nvSpPr>
          <p:cNvPr id="20484" name="Rectangle 6">
            <a:extLst>
              <a:ext uri="{FF2B5EF4-FFF2-40B4-BE49-F238E27FC236}">
                <a16:creationId xmlns:a16="http://schemas.microsoft.com/office/drawing/2014/main" id="{BC43D985-7961-7C4C-BD68-95C9DFA6B97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429000" y="622300"/>
            <a:ext cx="29718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Internal/Identier/File name</a:t>
            </a:r>
          </a:p>
        </p:txBody>
      </p:sp>
      <p:sp>
        <p:nvSpPr>
          <p:cNvPr id="20485" name="Rectangle 51">
            <a:extLst>
              <a:ext uri="{FF2B5EF4-FFF2-40B4-BE49-F238E27FC236}">
                <a16:creationId xmlns:a16="http://schemas.microsoft.com/office/drawing/2014/main" id="{A95CF2E4-AD2F-B444-B936-BB11987B446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029200" y="1139825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F141A21-5427-1A41-804B-3F0AC97A18DB}" type="slidenum">
              <a:rPr lang="en-US" altLang="en-US" sz="900">
                <a:solidFill>
                  <a:schemeClr val="tx1"/>
                </a:solidFill>
              </a:rPr>
              <a:pPr eaLnBrk="1" hangingPunct="1"/>
              <a:t>6</a:t>
            </a:fld>
          </a:p>
        </p:txBody>
      </p:sp>
      <p:sp>
        <p:nvSpPr>
          <p:cNvPr id="20486" name="Rectangle 2">
            <a:extLst>
              <a:ext uri="{FF2B5EF4-FFF2-40B4-BE49-F238E27FC236}">
                <a16:creationId xmlns:a16="http://schemas.microsoft.com/office/drawing/2014/main" id="{F40D56F1-9057-D248-8CEE-655784DED79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455613" y="1600200"/>
            <a:ext cx="6097587" cy="3430588"/>
          </a:xfrm>
        </p:spPr>
      </p:sp>
      <p:sp>
        <p:nvSpPr>
          <p:cNvPr id="20487" name="Rectangle 3">
            <a:extLst>
              <a:ext uri="{FF2B5EF4-FFF2-40B4-BE49-F238E27FC236}">
                <a16:creationId xmlns:a16="http://schemas.microsoft.com/office/drawing/2014/main" id="{225A2227-15C9-7B45-993D-0C62C6E624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09700" y="5105400"/>
            <a:ext cx="4191000" cy="373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5A43AF0-0BC7-3146-8483-C46133498A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C701E04-9D09-3542-A2C1-500E191942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C119F8D-1682-4647-A684-571DE76939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A196A-4807-F349-868B-0FC5D18C48A6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506229048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683D2D2-B79A-2B4A-AF32-8C925D09FD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6EB2E5B-16EA-7A42-8FF6-AA4160D3E5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9B45CB0-EEDA-9A42-814B-91A9613765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8738D-0C07-BF4D-9254-7EC7A684F82D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388902491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CAA9F86-DF9D-5145-9AC1-80EAF6542D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2F5C370-6832-044A-B54D-1CB667DC5A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23E45CF-2F42-E948-B6B7-B055E8E92C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2B7A9-B639-6F49-B51F-12F5EF7BF3E8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115030192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5900F93-CE50-DA4F-92B3-C7597A749A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DFFB089-41DC-ED44-B079-5011FAE1DA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062B96C-8022-1C46-8383-63D596270F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5B14A-ADF6-EB44-BFE8-FC352CBB4E17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59921193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A1C1981-03CC-7C40-9ED1-3E006C4B53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089ABA1-4E7F-9141-931E-6588DF8BC6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53A1CDE-1084-C242-AC57-D5CDB59B9E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CF1C7-BD43-0F46-A34A-B18D7B507DC8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230755187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00101"/>
            <a:ext cx="4038600" cy="379452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1"/>
            <a:ext cx="4038600" cy="379452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560BF0C-B049-9D44-85E0-672397A629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0E092EC-AE46-1E40-B2CD-06C7461BBC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C920B3E5-909C-9640-ADA9-77F28E17C8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D8F66-0530-714D-82A7-223A5027F1E9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141884661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2B64E78-CA1E-F34A-B1B0-E017F84127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2F46F5F5-6969-D844-819A-28AA8FE8E1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AC0703E2-3047-434E-BD8E-D26E6DA16B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ADD78-8FFE-9142-8DBB-8B016E67E985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411246764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D30B507B-D91F-254A-8A2A-F966047AE4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59443EC3-0FC6-DA4E-90F2-B6FBFB4D52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92C1049-F1DE-C947-BBD7-8ADFAD4430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E753D-4B45-3D40-AEBC-A2A5E0D0A1A8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4244490975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7AACEC1F-4627-6E40-B976-0B78F5D100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7C4429C7-5D27-A447-A122-85394370FE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B35BC51A-BADC-D841-8A68-CC4298AB4E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516D0-89E8-3347-8E20-B91931D66152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3342580384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6B90E2B-7AAE-4043-B008-8A1D869721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649A0CE-5919-B845-9A98-D5ED8F559B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BF6FB657-172B-AC44-A05C-14A4F566CD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3AE6C-DFCD-874C-8B6A-1B17FFB059E1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25275019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1459DBC-A89C-CF47-86B3-352A49FF80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44787DC-A968-3B44-846E-0D04F1CC65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395883F-DD2D-C64C-B7FE-9F7C54D2F3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6F1FE-C72C-6248-9F58-6739C83032AF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2593737070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509AE28-7052-0F47-BC87-1C4827A9E7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D8C8697-881E-1B44-A9B5-C2A6899C21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00100"/>
            <a:ext cx="822960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id="{43B6B76D-CDA2-AB40-8693-7C5C9BF66A0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9263" y="4792663"/>
            <a:ext cx="1619250" cy="230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8">
            <a:extLst>
              <a:ext uri="{FF2B5EF4-FFF2-40B4-BE49-F238E27FC236}">
                <a16:creationId xmlns:a16="http://schemas.microsoft.com/office/drawing/2014/main" id="{7FB5383C-AD74-D047-838F-E6C5EA04C8F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59000" y="4789488"/>
            <a:ext cx="3959225" cy="228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90000" tIns="46038" rIns="90000" bIns="4603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9">
            <a:extLst>
              <a:ext uri="{FF2B5EF4-FFF2-40B4-BE49-F238E27FC236}">
                <a16:creationId xmlns:a16="http://schemas.microsoft.com/office/drawing/2014/main" id="{8D7FDF96-B33C-B04B-846B-3774A85D21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97613" y="4789488"/>
            <a:ext cx="836612" cy="230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/>
                <a:ea typeface="ＭＳ Ｐゴシック" charset="-128"/>
              </a:defRPr>
            </a:lvl1pPr>
          </a:lstStyle>
          <a:p>
            <a:pPr>
              <a:defRPr/>
            </a:pPr>
            <a:fld id="{E3A92458-D710-9641-8CF1-15CDE2ACD999}" type="slidenum">
              <a:rPr lang="en-US" altLang="x-none"/>
              <a:pPr>
                <a:defRPr/>
              </a:pPr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+mj-lt"/>
          <a:ea typeface="ＭＳ Ｐゴシック" charset="-128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  <a:ea typeface="ＭＳ Ｐゴシック" charset="-128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  <a:ea typeface="ＭＳ Ｐゴシック" charset="-128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  <a:ea typeface="ＭＳ Ｐゴシック" charset="-128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  <a:ea typeface="ＭＳ Ｐゴシック" charset="-128"/>
          <a:cs typeface="ＭＳ Ｐゴシック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ＭＳ Ｐゴシック" charset="-128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ＭＳ Ｐゴシック" charset="-128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charset="-128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9.png" /><Relationship Id="rId11" Type="http://schemas.openxmlformats.org/officeDocument/2006/relationships/image" Target="../media/image10.png" /><Relationship Id="rId12" Type="http://schemas.openxmlformats.org/officeDocument/2006/relationships/image" Target="../media/image11.png" /><Relationship Id="rId13" Type="http://schemas.openxmlformats.org/officeDocument/2006/relationships/image" Target="../media/image12.png" /><Relationship Id="rId14" Type="http://schemas.openxmlformats.org/officeDocument/2006/relationships/image" Target="../media/image13.png" /><Relationship Id="rId15" Type="http://schemas.openxmlformats.org/officeDocument/2006/relationships/image" Target="../media/image14.png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openxmlformats.org/officeDocument/2006/relationships/image" Target="../media/image6.png" /><Relationship Id="rId8" Type="http://schemas.openxmlformats.org/officeDocument/2006/relationships/image" Target="../media/image7.png" /><Relationship Id="rId9" Type="http://schemas.openxmlformats.org/officeDocument/2006/relationships/image" Target="../media/image8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9.png" /><Relationship Id="rId11" Type="http://schemas.openxmlformats.org/officeDocument/2006/relationships/image" Target="../media/image10.png" /><Relationship Id="rId12" Type="http://schemas.openxmlformats.org/officeDocument/2006/relationships/image" Target="../media/image19.png" /><Relationship Id="rId13" Type="http://schemas.openxmlformats.org/officeDocument/2006/relationships/image" Target="../media/image20.png" /><Relationship Id="rId14" Type="http://schemas.openxmlformats.org/officeDocument/2006/relationships/image" Target="../media/image21.png" /><Relationship Id="rId15" Type="http://schemas.openxmlformats.org/officeDocument/2006/relationships/image" Target="../media/image22.png" /><Relationship Id="rId16" Type="http://schemas.openxmlformats.org/officeDocument/2006/relationships/image" Target="../media/image23.png" /><Relationship Id="rId17" Type="http://schemas.openxmlformats.org/officeDocument/2006/relationships/image" Target="../media/image24.png" /><Relationship Id="rId18" Type="http://schemas.openxmlformats.org/officeDocument/2006/relationships/image" Target="../media/image25.png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5.png" /><Relationship Id="rId4" Type="http://schemas.openxmlformats.org/officeDocument/2006/relationships/image" Target="../media/image16.png" /><Relationship Id="rId5" Type="http://schemas.openxmlformats.org/officeDocument/2006/relationships/image" Target="../media/image17.png" /><Relationship Id="rId6" Type="http://schemas.openxmlformats.org/officeDocument/2006/relationships/image" Target="../media/image18.png" /><Relationship Id="rId7" Type="http://schemas.openxmlformats.org/officeDocument/2006/relationships/image" Target="../media/image6.png" /><Relationship Id="rId8" Type="http://schemas.openxmlformats.org/officeDocument/2006/relationships/image" Target="../media/image7.png" /><Relationship Id="rId9" Type="http://schemas.openxmlformats.org/officeDocument/2006/relationships/image" Target="../media/image8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9.png" /><Relationship Id="rId11" Type="http://schemas.openxmlformats.org/officeDocument/2006/relationships/image" Target="../media/image10.png" /><Relationship Id="rId12" Type="http://schemas.openxmlformats.org/officeDocument/2006/relationships/image" Target="../media/image28.png" /><Relationship Id="rId13" Type="http://schemas.openxmlformats.org/officeDocument/2006/relationships/image" Target="../media/image11.png" /><Relationship Id="rId14" Type="http://schemas.openxmlformats.org/officeDocument/2006/relationships/image" Target="../media/image3.png" /><Relationship Id="rId15" Type="http://schemas.openxmlformats.org/officeDocument/2006/relationships/image" Target="../media/image29.png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26.png" /><Relationship Id="rId4" Type="http://schemas.openxmlformats.org/officeDocument/2006/relationships/image" Target="../media/image12.png" /><Relationship Id="rId5" Type="http://schemas.openxmlformats.org/officeDocument/2006/relationships/image" Target="../media/image27.png" /><Relationship Id="rId6" Type="http://schemas.openxmlformats.org/officeDocument/2006/relationships/image" Target="../media/image5.png" /><Relationship Id="rId7" Type="http://schemas.openxmlformats.org/officeDocument/2006/relationships/image" Target="../media/image6.png" /><Relationship Id="rId8" Type="http://schemas.openxmlformats.org/officeDocument/2006/relationships/image" Target="../media/image7.png" /><Relationship Id="rId9" Type="http://schemas.openxmlformats.org/officeDocument/2006/relationships/image" Target="../media/image8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9.png" /><Relationship Id="rId11" Type="http://schemas.openxmlformats.org/officeDocument/2006/relationships/image" Target="../media/image10.png" /><Relationship Id="rId12" Type="http://schemas.openxmlformats.org/officeDocument/2006/relationships/image" Target="../media/image32.png" /><Relationship Id="rId13" Type="http://schemas.openxmlformats.org/officeDocument/2006/relationships/image" Target="../media/image11.png" /><Relationship Id="rId14" Type="http://schemas.openxmlformats.org/officeDocument/2006/relationships/image" Target="../media/image33.png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30.png" /><Relationship Id="rId4" Type="http://schemas.openxmlformats.org/officeDocument/2006/relationships/image" Target="../media/image12.png" /><Relationship Id="rId5" Type="http://schemas.openxmlformats.org/officeDocument/2006/relationships/image" Target="../media/image31.png" /><Relationship Id="rId6" Type="http://schemas.openxmlformats.org/officeDocument/2006/relationships/image" Target="../media/image5.png" /><Relationship Id="rId7" Type="http://schemas.openxmlformats.org/officeDocument/2006/relationships/image" Target="../media/image6.png" /><Relationship Id="rId8" Type="http://schemas.openxmlformats.org/officeDocument/2006/relationships/image" Target="../media/image7.png" /><Relationship Id="rId9" Type="http://schemas.openxmlformats.org/officeDocument/2006/relationships/image" Target="../media/image8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0052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1" name="Rectangle 38">
            <a:extLst>
              <a:ext uri="{FF2B5EF4-FFF2-40B4-BE49-F238E27FC236}">
                <a16:creationId xmlns:a16="http://schemas.microsoft.com/office/drawing/2014/main" id="{95367BD9-B704-4040-A779-EE357D134C7D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028950"/>
            <a:ext cx="6858000" cy="727075"/>
          </a:xfrm>
        </p:spPr>
        <p:txBody>
          <a:bodyPr lIns="67500" tIns="35100" rIns="67500" bIns="35100" anchor="b"/>
          <a:lstStyle/>
          <a:p>
            <a:pPr eaLnBrk="1" hangingPunct="1"/>
            <a:r>
              <a:rPr lang="en-US" altLang="en-US" sz="2400">
                <a:solidFill>
                  <a:srgbClr val="FECB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SvFF Klubbkollen</a:t>
            </a:r>
          </a:p>
        </p:txBody>
      </p:sp>
      <p:sp>
        <p:nvSpPr>
          <p:cNvPr id="15362" name="Rectangle 41">
            <a:extLst>
              <a:ext uri="{FF2B5EF4-FFF2-40B4-BE49-F238E27FC236}">
                <a16:creationId xmlns:a16="http://schemas.microsoft.com/office/drawing/2014/main" id="{3E327E4F-8996-4149-AB54-62CCC4A7ACD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143000" y="3817937"/>
            <a:ext cx="6858000" cy="668338"/>
          </a:xfrm>
        </p:spPr>
        <p:txBody>
          <a:bodyPr/>
          <a:lstStyle/>
          <a:p>
            <a:pPr marL="0" indent="0" algn="ctr" defTabSz="676275" eaLnBrk="1" hangingPunct="1">
              <a:lnSpc>
                <a:spcPct val="75000"/>
              </a:lnSpc>
              <a:buFontTx/>
              <a:buNone/>
              <a:defRPr/>
            </a:pPr>
            <a:r>
              <a:rPr lang="en-US" altLang="x-none" sz="1350">
                <a:solidFill>
                  <a:srgbClr val="FECB00"/>
                </a:solidFill>
                <a:latin typeface="Century Gothic" charset="0"/>
                <a:ea typeface="ＭＳ Ｐゴシック" charset="-128"/>
              </a:rPr>
              <a:t>Barn Fördjupning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45C781-A483-D54C-829E-8C2C166DC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355" y="895350"/>
            <a:ext cx="1177290" cy="188595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2" name="Rectangle 15">
            <a:extLst>
              <a:ext uri="{FF2B5EF4-FFF2-40B4-BE49-F238E27FC236}">
                <a16:creationId xmlns:a16="http://schemas.microsoft.com/office/drawing/2014/main" id="{682188E3-96D5-7B42-A942-1708B93D5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638675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825">
              <a:latin typeface="Trebuchet MS" charset="0"/>
            </a:endParaRPr>
          </a:p>
        </p:txBody>
      </p:sp>
      <p:sp>
        <p:nvSpPr>
          <p:cNvPr id="17413" name="Platshållare för bildnummer 5">
            <a:extLst>
              <a:ext uri="{FF2B5EF4-FFF2-40B4-BE49-F238E27FC236}">
                <a16:creationId xmlns:a16="http://schemas.microsoft.com/office/drawing/2014/main" id="{6901B10D-0EAE-EA4E-8CA7-3F6EABA4DDE6}"/>
              </a:ext>
            </a:extLst>
          </p:cNvPr>
          <p:cNvSpPr txBox="1">
            <a:spLocks noGrp="1"/>
          </p:cNvSpPr>
          <p:nvPr/>
        </p:nvSpPr>
        <p:spPr bwMode="auto">
          <a:xfrm>
            <a:off x="8316913" y="4903788"/>
            <a:ext cx="628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 algn="r">
              <a:defRPr/>
            </a:pPr>
            <a:fld id="{07AC0B5E-1D0D-5943-921C-D5A904C6DAA1}" type="slidenum">
              <a:rPr lang="en-US" altLang="x-none" sz="750" smtClean="0">
                <a:solidFill>
                  <a:srgbClr val="9C9C9C"/>
                </a:solidFill>
                <a:latin typeface="Century Gothic" charset="0"/>
              </a:rPr>
              <a:pPr algn="r">
                <a:defRPr/>
              </a:pPr>
              <a:t>2</a:t>
            </a:fld>
            <a:endParaRPr lang="en-US" altLang="x-none" sz="750">
              <a:solidFill>
                <a:srgbClr val="9C9C9C"/>
              </a:solidFill>
              <a:latin typeface="Century Gothic" charset="0"/>
            </a:endParaRPr>
          </a:p>
        </p:txBody>
      </p:sp>
      <p:pic>
        <p:nvPicPr>
          <p:cNvPr id="1741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415" name="New shape"/>
          <p:cNvSpPr/>
          <p:nvPr/>
        </p:nvSpPr>
        <p:spPr>
          <a:xfrm>
            <a:off x="292100" y="19050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pic>
        <p:nvPicPr>
          <p:cNvPr id="1741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264400" y="1155700"/>
            <a:ext cx="558800" cy="330200"/>
          </a:xfrm>
          <a:prstGeom prst="rect">
            <a:avLst/>
          </a:prstGeom>
        </p:spPr>
      </p:pic>
      <p:pic>
        <p:nvPicPr>
          <p:cNvPr id="17417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692400" y="647700"/>
            <a:ext cx="4495800" cy="3975100"/>
          </a:xfrm>
          <a:prstGeom prst="rect">
            <a:avLst/>
          </a:prstGeom>
        </p:spPr>
      </p:pic>
      <p:sp>
        <p:nvSpPr>
          <p:cNvPr id="17418" name="New shape"/>
          <p:cNvSpPr/>
          <p:nvPr/>
        </p:nvSpPr>
        <p:spPr>
          <a:xfrm>
            <a:off x="7188200" y="596900"/>
            <a:ext cx="7239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 b="1">
                <a:solidFill>
                  <a:srgbClr val="005293"/>
                </a:solidFill>
                <a:latin typeface="tahoma"/>
              </a:rPr>
              <a:t>Medelvärde</a:t>
            </a:r>
          </a:p>
        </p:txBody>
      </p:sp>
      <p:pic>
        <p:nvPicPr>
          <p:cNvPr id="17419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1155700"/>
            <a:ext cx="558800" cy="330200"/>
          </a:xfrm>
          <a:prstGeom prst="rect">
            <a:avLst/>
          </a:prstGeom>
        </p:spPr>
      </p:pic>
      <p:pic>
        <p:nvPicPr>
          <p:cNvPr id="17420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8026400" y="520700"/>
            <a:ext cx="762000" cy="495300"/>
          </a:xfrm>
          <a:prstGeom prst="rect">
            <a:avLst/>
          </a:prstGeom>
        </p:spPr>
      </p:pic>
      <p:pic>
        <p:nvPicPr>
          <p:cNvPr id="17421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2692400" y="4749800"/>
            <a:ext cx="6096000" cy="381000"/>
          </a:xfrm>
          <a:prstGeom prst="rect">
            <a:avLst/>
          </a:prstGeom>
        </p:spPr>
      </p:pic>
      <p:sp>
        <p:nvSpPr>
          <p:cNvPr id="17422" name="New shape"/>
          <p:cNvSpPr/>
          <p:nvPr/>
        </p:nvSpPr>
        <p:spPr>
          <a:xfrm>
            <a:off x="2692400" y="4584700"/>
            <a:ext cx="60706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Distrikt/förening: Sigtuna IF FK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Tidsperiod: Hela perioden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Jämförelseperiod: Välj jämförelseperiod</a:t>
            </a:r>
          </a:p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</p:txBody>
      </p:sp>
      <p:pic>
        <p:nvPicPr>
          <p:cNvPr id="17423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7226300" y="4965700"/>
            <a:ext cx="101600" cy="101600"/>
          </a:xfrm>
          <a:prstGeom prst="rect">
            <a:avLst/>
          </a:prstGeom>
        </p:spPr>
      </p:pic>
      <p:sp>
        <p:nvSpPr>
          <p:cNvPr id="17424" name="New shape"/>
          <p:cNvSpPr/>
          <p:nvPr/>
        </p:nvSpPr>
        <p:spPr>
          <a:xfrm>
            <a:off x="7353300" y="49403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1-2,49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pic>
        <p:nvPicPr>
          <p:cNvPr id="17425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7683500" y="4965700"/>
            <a:ext cx="101600" cy="101600"/>
          </a:xfrm>
          <a:prstGeom prst="rect">
            <a:avLst/>
          </a:prstGeom>
        </p:spPr>
      </p:pic>
      <p:sp>
        <p:nvSpPr>
          <p:cNvPr id="17426" name="New shape"/>
          <p:cNvSpPr/>
          <p:nvPr/>
        </p:nvSpPr>
        <p:spPr>
          <a:xfrm>
            <a:off x="7810500" y="4965700"/>
            <a:ext cx="4572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2,5-3,99</a:t>
            </a:r>
          </a:p>
        </p:txBody>
      </p:sp>
      <p:pic>
        <p:nvPicPr>
          <p:cNvPr id="17427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216900" y="4965700"/>
            <a:ext cx="101600" cy="101600"/>
          </a:xfrm>
          <a:prstGeom prst="rect">
            <a:avLst/>
          </a:prstGeom>
        </p:spPr>
      </p:pic>
      <p:sp>
        <p:nvSpPr>
          <p:cNvPr id="17428" name="New shape"/>
          <p:cNvSpPr/>
          <p:nvPr/>
        </p:nvSpPr>
        <p:spPr>
          <a:xfrm>
            <a:off x="4749800" y="901700"/>
            <a:ext cx="1892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prstClr val="black"/>
                </a:solidFill>
                <a:latin typeface="tahoma"/>
              </a:rPr>
              <a:t>Svaren nedan redovisas i procent (%)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29" name="New shape"/>
          <p:cNvSpPr/>
          <p:nvPr/>
        </p:nvSpPr>
        <p:spPr>
          <a:xfrm>
            <a:off x="8343900" y="49657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4-5</a:t>
            </a:r>
          </a:p>
        </p:txBody>
      </p:sp>
      <p:pic>
        <p:nvPicPr>
          <p:cNvPr id="17430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7264400" y="1841500"/>
            <a:ext cx="558800" cy="330200"/>
          </a:xfrm>
          <a:prstGeom prst="rect">
            <a:avLst/>
          </a:prstGeom>
        </p:spPr>
      </p:pic>
      <p:pic>
        <p:nvPicPr>
          <p:cNvPr id="1743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1841500"/>
            <a:ext cx="558800" cy="330200"/>
          </a:xfrm>
          <a:prstGeom prst="rect">
            <a:avLst/>
          </a:prstGeom>
        </p:spPr>
      </p:pic>
      <p:pic>
        <p:nvPicPr>
          <p:cNvPr id="17432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7264400" y="2540000"/>
            <a:ext cx="558800" cy="330200"/>
          </a:xfrm>
          <a:prstGeom prst="rect">
            <a:avLst/>
          </a:prstGeom>
        </p:spPr>
      </p:pic>
      <p:pic>
        <p:nvPicPr>
          <p:cNvPr id="17433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2540000"/>
            <a:ext cx="558800" cy="330200"/>
          </a:xfrm>
          <a:prstGeom prst="rect">
            <a:avLst/>
          </a:prstGeom>
        </p:spPr>
      </p:pic>
      <p:pic>
        <p:nvPicPr>
          <p:cNvPr id="17434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7264400" y="3225800"/>
            <a:ext cx="558800" cy="330200"/>
          </a:xfrm>
          <a:prstGeom prst="rect">
            <a:avLst/>
          </a:prstGeom>
        </p:spPr>
      </p:pic>
      <p:pic>
        <p:nvPicPr>
          <p:cNvPr id="17435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3225800"/>
            <a:ext cx="558800" cy="330200"/>
          </a:xfrm>
          <a:prstGeom prst="rect">
            <a:avLst/>
          </a:prstGeom>
        </p:spPr>
      </p:pic>
      <p:pic>
        <p:nvPicPr>
          <p:cNvPr id="17436" name="New picture"/>
          <p:cNvPicPr/>
          <p:nvPr/>
        </p:nvPicPr>
        <p:blipFill>
          <a:blip r:embed="rId15"/>
          <a:stretch>
            <a:fillRect/>
          </a:stretch>
        </p:blipFill>
        <p:spPr>
          <a:xfrm>
            <a:off x="7264400" y="3911600"/>
            <a:ext cx="558800" cy="330200"/>
          </a:xfrm>
          <a:prstGeom prst="rect">
            <a:avLst/>
          </a:prstGeom>
        </p:spPr>
      </p:pic>
      <p:pic>
        <p:nvPicPr>
          <p:cNvPr id="17437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3911600"/>
            <a:ext cx="558800" cy="330200"/>
          </a:xfrm>
          <a:prstGeom prst="rect">
            <a:avLst/>
          </a:prstGeom>
        </p:spPr>
      </p:pic>
      <p:sp>
        <p:nvSpPr>
          <p:cNvPr id="17438" name="New shape"/>
          <p:cNvSpPr/>
          <p:nvPr/>
        </p:nvSpPr>
        <p:spPr>
          <a:xfrm>
            <a:off x="292100" y="28575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39" name="New shape"/>
          <p:cNvSpPr/>
          <p:nvPr/>
        </p:nvSpPr>
        <p:spPr>
          <a:xfrm>
            <a:off x="279400" y="23749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0" name="New shape"/>
          <p:cNvSpPr/>
          <p:nvPr/>
        </p:nvSpPr>
        <p:spPr>
          <a:xfrm>
            <a:off x="292100" y="241300"/>
            <a:ext cx="14986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2200">
                <a:solidFill>
                  <a:srgbClr val="FFFFFF"/>
                </a:solidFill>
                <a:latin typeface="impact"/>
              </a:rPr>
              <a:t>BARN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2" name="Rectangle 15">
            <a:extLst>
              <a:ext uri="{FF2B5EF4-FFF2-40B4-BE49-F238E27FC236}">
                <a16:creationId xmlns:a16="http://schemas.microsoft.com/office/drawing/2014/main" id="{682188E3-96D5-7B42-A942-1708B93D5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638675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825">
              <a:latin typeface="Trebuchet MS" charset="0"/>
            </a:endParaRPr>
          </a:p>
        </p:txBody>
      </p:sp>
      <p:sp>
        <p:nvSpPr>
          <p:cNvPr id="17413" name="Platshållare för bildnummer 5">
            <a:extLst>
              <a:ext uri="{FF2B5EF4-FFF2-40B4-BE49-F238E27FC236}">
                <a16:creationId xmlns:a16="http://schemas.microsoft.com/office/drawing/2014/main" id="{6901B10D-0EAE-EA4E-8CA7-3F6EABA4DDE6}"/>
              </a:ext>
            </a:extLst>
          </p:cNvPr>
          <p:cNvSpPr txBox="1">
            <a:spLocks noGrp="1"/>
          </p:cNvSpPr>
          <p:nvPr/>
        </p:nvSpPr>
        <p:spPr bwMode="auto">
          <a:xfrm>
            <a:off x="8316913" y="4903788"/>
            <a:ext cx="628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 algn="r">
              <a:defRPr/>
            </a:pPr>
            <a:fld id="{07AC0B5E-1D0D-5943-921C-D5A904C6DAA1}" type="slidenum">
              <a:rPr lang="en-US" altLang="x-none" sz="750" smtClean="0">
                <a:solidFill>
                  <a:srgbClr val="9C9C9C"/>
                </a:solidFill>
                <a:latin typeface="Century Gothic" charset="0"/>
              </a:rPr>
              <a:pPr algn="r">
                <a:defRPr/>
              </a:pPr>
              <a:t>3</a:t>
            </a:fld>
            <a:endParaRPr lang="en-US" altLang="x-none" sz="750">
              <a:solidFill>
                <a:srgbClr val="9C9C9C"/>
              </a:solidFill>
              <a:latin typeface="Century Gothic" charset="0"/>
            </a:endParaRPr>
          </a:p>
        </p:txBody>
      </p:sp>
      <p:pic>
        <p:nvPicPr>
          <p:cNvPr id="1741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415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264400" y="1054100"/>
            <a:ext cx="558800" cy="177800"/>
          </a:xfrm>
          <a:prstGeom prst="rect">
            <a:avLst/>
          </a:prstGeom>
        </p:spPr>
      </p:pic>
      <p:pic>
        <p:nvPicPr>
          <p:cNvPr id="17416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692400" y="647700"/>
            <a:ext cx="4495800" cy="3975100"/>
          </a:xfrm>
          <a:prstGeom prst="rect">
            <a:avLst/>
          </a:prstGeom>
        </p:spPr>
      </p:pic>
      <p:sp>
        <p:nvSpPr>
          <p:cNvPr id="17417" name="New shape"/>
          <p:cNvSpPr/>
          <p:nvPr/>
        </p:nvSpPr>
        <p:spPr>
          <a:xfrm>
            <a:off x="7188200" y="596900"/>
            <a:ext cx="7239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 b="1">
                <a:solidFill>
                  <a:srgbClr val="005293"/>
                </a:solidFill>
                <a:latin typeface="tahoma"/>
              </a:rPr>
              <a:t>Medelvärde</a:t>
            </a:r>
          </a:p>
        </p:txBody>
      </p:sp>
      <p:pic>
        <p:nvPicPr>
          <p:cNvPr id="17418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1054100"/>
            <a:ext cx="558800" cy="177800"/>
          </a:xfrm>
          <a:prstGeom prst="rect">
            <a:avLst/>
          </a:prstGeom>
        </p:spPr>
      </p:pic>
      <p:pic>
        <p:nvPicPr>
          <p:cNvPr id="17419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8026400" y="520700"/>
            <a:ext cx="762000" cy="495300"/>
          </a:xfrm>
          <a:prstGeom prst="rect">
            <a:avLst/>
          </a:prstGeom>
        </p:spPr>
      </p:pic>
      <p:pic>
        <p:nvPicPr>
          <p:cNvPr id="17420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2692400" y="4749800"/>
            <a:ext cx="6096000" cy="381000"/>
          </a:xfrm>
          <a:prstGeom prst="rect">
            <a:avLst/>
          </a:prstGeom>
        </p:spPr>
      </p:pic>
      <p:sp>
        <p:nvSpPr>
          <p:cNvPr id="17421" name="New shape"/>
          <p:cNvSpPr/>
          <p:nvPr/>
        </p:nvSpPr>
        <p:spPr>
          <a:xfrm>
            <a:off x="2692400" y="4584700"/>
            <a:ext cx="60706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Distrikt/förening: Sigtuna IF FK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Tidsperiod: Hela perioden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Jämförelseperiod: Välj jämförelseperiod</a:t>
            </a:r>
          </a:p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</p:txBody>
      </p:sp>
      <p:pic>
        <p:nvPicPr>
          <p:cNvPr id="17422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7226300" y="4965700"/>
            <a:ext cx="101600" cy="101600"/>
          </a:xfrm>
          <a:prstGeom prst="rect">
            <a:avLst/>
          </a:prstGeom>
        </p:spPr>
      </p:pic>
      <p:sp>
        <p:nvSpPr>
          <p:cNvPr id="17423" name="New shape"/>
          <p:cNvSpPr/>
          <p:nvPr/>
        </p:nvSpPr>
        <p:spPr>
          <a:xfrm>
            <a:off x="7353300" y="49403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1-2,49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pic>
        <p:nvPicPr>
          <p:cNvPr id="17424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7683500" y="4965700"/>
            <a:ext cx="101600" cy="101600"/>
          </a:xfrm>
          <a:prstGeom prst="rect">
            <a:avLst/>
          </a:prstGeom>
        </p:spPr>
      </p:pic>
      <p:sp>
        <p:nvSpPr>
          <p:cNvPr id="17425" name="New shape"/>
          <p:cNvSpPr/>
          <p:nvPr/>
        </p:nvSpPr>
        <p:spPr>
          <a:xfrm>
            <a:off x="7810500" y="4965700"/>
            <a:ext cx="4572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2,5-3,99</a:t>
            </a:r>
          </a:p>
        </p:txBody>
      </p:sp>
      <p:pic>
        <p:nvPicPr>
          <p:cNvPr id="17426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216900" y="4965700"/>
            <a:ext cx="101600" cy="101600"/>
          </a:xfrm>
          <a:prstGeom prst="rect">
            <a:avLst/>
          </a:prstGeom>
        </p:spPr>
      </p:pic>
      <p:sp>
        <p:nvSpPr>
          <p:cNvPr id="17427" name="New shape"/>
          <p:cNvSpPr/>
          <p:nvPr/>
        </p:nvSpPr>
        <p:spPr>
          <a:xfrm>
            <a:off x="4749800" y="901700"/>
            <a:ext cx="1892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prstClr val="black"/>
                </a:solidFill>
                <a:latin typeface="tahoma"/>
              </a:rPr>
              <a:t>Svaren nedan redovisas i procent (%)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28" name="New shape"/>
          <p:cNvSpPr/>
          <p:nvPr/>
        </p:nvSpPr>
        <p:spPr>
          <a:xfrm>
            <a:off x="8343900" y="49657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4-5</a:t>
            </a:r>
          </a:p>
        </p:txBody>
      </p:sp>
      <p:pic>
        <p:nvPicPr>
          <p:cNvPr id="17429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7264400" y="1397000"/>
            <a:ext cx="558800" cy="177800"/>
          </a:xfrm>
          <a:prstGeom prst="rect">
            <a:avLst/>
          </a:prstGeom>
        </p:spPr>
      </p:pic>
      <p:pic>
        <p:nvPicPr>
          <p:cNvPr id="1743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1397000"/>
            <a:ext cx="558800" cy="177800"/>
          </a:xfrm>
          <a:prstGeom prst="rect">
            <a:avLst/>
          </a:prstGeom>
        </p:spPr>
      </p:pic>
      <p:pic>
        <p:nvPicPr>
          <p:cNvPr id="17431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7277100" y="1739900"/>
            <a:ext cx="558800" cy="177800"/>
          </a:xfrm>
          <a:prstGeom prst="rect">
            <a:avLst/>
          </a:prstGeom>
        </p:spPr>
      </p:pic>
      <p:pic>
        <p:nvPicPr>
          <p:cNvPr id="17432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53400" y="1739900"/>
            <a:ext cx="558800" cy="177800"/>
          </a:xfrm>
          <a:prstGeom prst="rect">
            <a:avLst/>
          </a:prstGeom>
        </p:spPr>
      </p:pic>
      <p:pic>
        <p:nvPicPr>
          <p:cNvPr id="1743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277100" y="2082800"/>
            <a:ext cx="558800" cy="177800"/>
          </a:xfrm>
          <a:prstGeom prst="rect">
            <a:avLst/>
          </a:prstGeom>
        </p:spPr>
      </p:pic>
      <p:pic>
        <p:nvPicPr>
          <p:cNvPr id="17434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53400" y="2082800"/>
            <a:ext cx="558800" cy="177800"/>
          </a:xfrm>
          <a:prstGeom prst="rect">
            <a:avLst/>
          </a:prstGeom>
        </p:spPr>
      </p:pic>
      <p:pic>
        <p:nvPicPr>
          <p:cNvPr id="17435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7264400" y="2438400"/>
            <a:ext cx="558800" cy="177800"/>
          </a:xfrm>
          <a:prstGeom prst="rect">
            <a:avLst/>
          </a:prstGeom>
        </p:spPr>
      </p:pic>
      <p:pic>
        <p:nvPicPr>
          <p:cNvPr id="1743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2438400"/>
            <a:ext cx="558800" cy="177800"/>
          </a:xfrm>
          <a:prstGeom prst="rect">
            <a:avLst/>
          </a:prstGeom>
        </p:spPr>
      </p:pic>
      <p:pic>
        <p:nvPicPr>
          <p:cNvPr id="17437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7264400" y="2781300"/>
            <a:ext cx="558800" cy="177800"/>
          </a:xfrm>
          <a:prstGeom prst="rect">
            <a:avLst/>
          </a:prstGeom>
        </p:spPr>
      </p:pic>
      <p:pic>
        <p:nvPicPr>
          <p:cNvPr id="17438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2781300"/>
            <a:ext cx="558800" cy="177800"/>
          </a:xfrm>
          <a:prstGeom prst="rect">
            <a:avLst/>
          </a:prstGeom>
        </p:spPr>
      </p:pic>
      <p:pic>
        <p:nvPicPr>
          <p:cNvPr id="17439" name="New picture"/>
          <p:cNvPicPr/>
          <p:nvPr/>
        </p:nvPicPr>
        <p:blipFill>
          <a:blip r:embed="rId15"/>
          <a:stretch>
            <a:fillRect/>
          </a:stretch>
        </p:blipFill>
        <p:spPr>
          <a:xfrm>
            <a:off x="7277100" y="3124200"/>
            <a:ext cx="558800" cy="177800"/>
          </a:xfrm>
          <a:prstGeom prst="rect">
            <a:avLst/>
          </a:prstGeom>
        </p:spPr>
      </p:pic>
      <p:pic>
        <p:nvPicPr>
          <p:cNvPr id="1744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53400" y="3124200"/>
            <a:ext cx="558800" cy="177800"/>
          </a:xfrm>
          <a:prstGeom prst="rect">
            <a:avLst/>
          </a:prstGeom>
        </p:spPr>
      </p:pic>
      <p:pic>
        <p:nvPicPr>
          <p:cNvPr id="17441" name="New picture"/>
          <p:cNvPicPr/>
          <p:nvPr/>
        </p:nvPicPr>
        <p:blipFill>
          <a:blip r:embed="rId16"/>
          <a:stretch>
            <a:fillRect/>
          </a:stretch>
        </p:blipFill>
        <p:spPr>
          <a:xfrm>
            <a:off x="7277100" y="3467100"/>
            <a:ext cx="558800" cy="177800"/>
          </a:xfrm>
          <a:prstGeom prst="rect">
            <a:avLst/>
          </a:prstGeom>
        </p:spPr>
      </p:pic>
      <p:pic>
        <p:nvPicPr>
          <p:cNvPr id="17442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53400" y="3467100"/>
            <a:ext cx="558800" cy="177800"/>
          </a:xfrm>
          <a:prstGeom prst="rect">
            <a:avLst/>
          </a:prstGeom>
        </p:spPr>
      </p:pic>
      <p:pic>
        <p:nvPicPr>
          <p:cNvPr id="17443" name="New picture"/>
          <p:cNvPicPr/>
          <p:nvPr/>
        </p:nvPicPr>
        <p:blipFill>
          <a:blip r:embed="rId17"/>
          <a:stretch>
            <a:fillRect/>
          </a:stretch>
        </p:blipFill>
        <p:spPr>
          <a:xfrm>
            <a:off x="7277100" y="3810000"/>
            <a:ext cx="558800" cy="177800"/>
          </a:xfrm>
          <a:prstGeom prst="rect">
            <a:avLst/>
          </a:prstGeom>
        </p:spPr>
      </p:pic>
      <p:pic>
        <p:nvPicPr>
          <p:cNvPr id="17444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53400" y="3810000"/>
            <a:ext cx="558800" cy="177800"/>
          </a:xfrm>
          <a:prstGeom prst="rect">
            <a:avLst/>
          </a:prstGeom>
        </p:spPr>
      </p:pic>
      <p:pic>
        <p:nvPicPr>
          <p:cNvPr id="17445" name="New picture"/>
          <p:cNvPicPr/>
          <p:nvPr/>
        </p:nvPicPr>
        <p:blipFill>
          <a:blip r:embed="rId18"/>
          <a:stretch>
            <a:fillRect/>
          </a:stretch>
        </p:blipFill>
        <p:spPr>
          <a:xfrm>
            <a:off x="7277100" y="4152900"/>
            <a:ext cx="558800" cy="177800"/>
          </a:xfrm>
          <a:prstGeom prst="rect">
            <a:avLst/>
          </a:prstGeom>
        </p:spPr>
      </p:pic>
      <p:pic>
        <p:nvPicPr>
          <p:cNvPr id="1744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53400" y="4152900"/>
            <a:ext cx="558800" cy="177800"/>
          </a:xfrm>
          <a:prstGeom prst="rect">
            <a:avLst/>
          </a:prstGeom>
        </p:spPr>
      </p:pic>
      <p:sp>
        <p:nvSpPr>
          <p:cNvPr id="17447" name="New shape"/>
          <p:cNvSpPr/>
          <p:nvPr/>
        </p:nvSpPr>
        <p:spPr>
          <a:xfrm>
            <a:off x="279400" y="14351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8" name="New shape"/>
          <p:cNvSpPr/>
          <p:nvPr/>
        </p:nvSpPr>
        <p:spPr>
          <a:xfrm>
            <a:off x="292100" y="28575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9" name="New shape"/>
          <p:cNvSpPr/>
          <p:nvPr/>
        </p:nvSpPr>
        <p:spPr>
          <a:xfrm>
            <a:off x="279400" y="23749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50" name="New shape"/>
          <p:cNvSpPr/>
          <p:nvPr/>
        </p:nvSpPr>
        <p:spPr>
          <a:xfrm>
            <a:off x="292100" y="241300"/>
            <a:ext cx="14986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2200">
                <a:solidFill>
                  <a:srgbClr val="FFFFFF"/>
                </a:solidFill>
                <a:latin typeface="impact"/>
              </a:rPr>
              <a:t>BARN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2" name="Rectangle 15">
            <a:extLst>
              <a:ext uri="{FF2B5EF4-FFF2-40B4-BE49-F238E27FC236}">
                <a16:creationId xmlns:a16="http://schemas.microsoft.com/office/drawing/2014/main" id="{682188E3-96D5-7B42-A942-1708B93D5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638675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825">
              <a:latin typeface="Trebuchet MS" charset="0"/>
            </a:endParaRPr>
          </a:p>
        </p:txBody>
      </p:sp>
      <p:sp>
        <p:nvSpPr>
          <p:cNvPr id="17413" name="Platshållare för bildnummer 5">
            <a:extLst>
              <a:ext uri="{FF2B5EF4-FFF2-40B4-BE49-F238E27FC236}">
                <a16:creationId xmlns:a16="http://schemas.microsoft.com/office/drawing/2014/main" id="{6901B10D-0EAE-EA4E-8CA7-3F6EABA4DDE6}"/>
              </a:ext>
            </a:extLst>
          </p:cNvPr>
          <p:cNvSpPr txBox="1">
            <a:spLocks noGrp="1"/>
          </p:cNvSpPr>
          <p:nvPr/>
        </p:nvSpPr>
        <p:spPr bwMode="auto">
          <a:xfrm>
            <a:off x="8316913" y="4903788"/>
            <a:ext cx="628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 algn="r">
              <a:defRPr/>
            </a:pPr>
            <a:fld id="{07AC0B5E-1D0D-5943-921C-D5A904C6DAA1}" type="slidenum">
              <a:rPr lang="en-US" altLang="x-none" sz="750" smtClean="0">
                <a:solidFill>
                  <a:srgbClr val="9C9C9C"/>
                </a:solidFill>
                <a:latin typeface="Century Gothic" charset="0"/>
              </a:rPr>
              <a:pPr algn="r">
                <a:defRPr/>
              </a:pPr>
              <a:t>4</a:t>
            </a:fld>
            <a:endParaRPr lang="en-US" altLang="x-none" sz="750">
              <a:solidFill>
                <a:srgbClr val="9C9C9C"/>
              </a:solidFill>
              <a:latin typeface="Century Gothic" charset="0"/>
            </a:endParaRPr>
          </a:p>
        </p:txBody>
      </p:sp>
      <p:pic>
        <p:nvPicPr>
          <p:cNvPr id="1741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415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264400" y="1155700"/>
            <a:ext cx="558800" cy="330200"/>
          </a:xfrm>
          <a:prstGeom prst="rect">
            <a:avLst/>
          </a:prstGeom>
        </p:spPr>
      </p:pic>
      <p:pic>
        <p:nvPicPr>
          <p:cNvPr id="17416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692400" y="647700"/>
            <a:ext cx="4495800" cy="3975100"/>
          </a:xfrm>
          <a:prstGeom prst="rect">
            <a:avLst/>
          </a:prstGeom>
        </p:spPr>
      </p:pic>
      <p:sp>
        <p:nvSpPr>
          <p:cNvPr id="17417" name="New shape"/>
          <p:cNvSpPr/>
          <p:nvPr/>
        </p:nvSpPr>
        <p:spPr>
          <a:xfrm>
            <a:off x="7188200" y="596900"/>
            <a:ext cx="7239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 b="1">
                <a:solidFill>
                  <a:srgbClr val="005293"/>
                </a:solidFill>
                <a:latin typeface="tahoma"/>
              </a:rPr>
              <a:t>Medelvärde</a:t>
            </a:r>
          </a:p>
        </p:txBody>
      </p:sp>
      <p:pic>
        <p:nvPicPr>
          <p:cNvPr id="17418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1155700"/>
            <a:ext cx="558800" cy="330200"/>
          </a:xfrm>
          <a:prstGeom prst="rect">
            <a:avLst/>
          </a:prstGeom>
        </p:spPr>
      </p:pic>
      <p:pic>
        <p:nvPicPr>
          <p:cNvPr id="17419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8026400" y="520700"/>
            <a:ext cx="762000" cy="495300"/>
          </a:xfrm>
          <a:prstGeom prst="rect">
            <a:avLst/>
          </a:prstGeom>
        </p:spPr>
      </p:pic>
      <p:pic>
        <p:nvPicPr>
          <p:cNvPr id="17420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2692400" y="4749800"/>
            <a:ext cx="6096000" cy="381000"/>
          </a:xfrm>
          <a:prstGeom prst="rect">
            <a:avLst/>
          </a:prstGeom>
        </p:spPr>
      </p:pic>
      <p:sp>
        <p:nvSpPr>
          <p:cNvPr id="17421" name="New shape"/>
          <p:cNvSpPr/>
          <p:nvPr/>
        </p:nvSpPr>
        <p:spPr>
          <a:xfrm>
            <a:off x="2692400" y="4584700"/>
            <a:ext cx="60706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Distrikt/förening: Sigtuna IF FK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Tidsperiod: Hela perioden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Jämförelseperiod: Välj jämförelseperiod</a:t>
            </a:r>
          </a:p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</p:txBody>
      </p:sp>
      <p:pic>
        <p:nvPicPr>
          <p:cNvPr id="17422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7226300" y="4965700"/>
            <a:ext cx="101600" cy="101600"/>
          </a:xfrm>
          <a:prstGeom prst="rect">
            <a:avLst/>
          </a:prstGeom>
        </p:spPr>
      </p:pic>
      <p:sp>
        <p:nvSpPr>
          <p:cNvPr id="17423" name="New shape"/>
          <p:cNvSpPr/>
          <p:nvPr/>
        </p:nvSpPr>
        <p:spPr>
          <a:xfrm>
            <a:off x="7353300" y="49403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1-2,49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pic>
        <p:nvPicPr>
          <p:cNvPr id="17424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7683500" y="4965700"/>
            <a:ext cx="101600" cy="101600"/>
          </a:xfrm>
          <a:prstGeom prst="rect">
            <a:avLst/>
          </a:prstGeom>
        </p:spPr>
      </p:pic>
      <p:sp>
        <p:nvSpPr>
          <p:cNvPr id="17425" name="New shape"/>
          <p:cNvSpPr/>
          <p:nvPr/>
        </p:nvSpPr>
        <p:spPr>
          <a:xfrm>
            <a:off x="7810500" y="4965700"/>
            <a:ext cx="4572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2,5-3,99</a:t>
            </a:r>
          </a:p>
        </p:txBody>
      </p:sp>
      <p:pic>
        <p:nvPicPr>
          <p:cNvPr id="17426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216900" y="4965700"/>
            <a:ext cx="101600" cy="101600"/>
          </a:xfrm>
          <a:prstGeom prst="rect">
            <a:avLst/>
          </a:prstGeom>
        </p:spPr>
      </p:pic>
      <p:sp>
        <p:nvSpPr>
          <p:cNvPr id="17427" name="New shape"/>
          <p:cNvSpPr/>
          <p:nvPr/>
        </p:nvSpPr>
        <p:spPr>
          <a:xfrm>
            <a:off x="4749800" y="901700"/>
            <a:ext cx="1892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prstClr val="black"/>
                </a:solidFill>
                <a:latin typeface="tahoma"/>
              </a:rPr>
              <a:t>Svaren nedan redovisas i procent (%)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28" name="New shape"/>
          <p:cNvSpPr/>
          <p:nvPr/>
        </p:nvSpPr>
        <p:spPr>
          <a:xfrm>
            <a:off x="8343900" y="49657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4-5</a:t>
            </a:r>
          </a:p>
        </p:txBody>
      </p:sp>
      <p:pic>
        <p:nvPicPr>
          <p:cNvPr id="17429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7264400" y="1841500"/>
            <a:ext cx="558800" cy="330200"/>
          </a:xfrm>
          <a:prstGeom prst="rect">
            <a:avLst/>
          </a:prstGeom>
        </p:spPr>
      </p:pic>
      <p:pic>
        <p:nvPicPr>
          <p:cNvPr id="1743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1841500"/>
            <a:ext cx="558800" cy="330200"/>
          </a:xfrm>
          <a:prstGeom prst="rect">
            <a:avLst/>
          </a:prstGeom>
        </p:spPr>
      </p:pic>
      <p:pic>
        <p:nvPicPr>
          <p:cNvPr id="17431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7264400" y="2540000"/>
            <a:ext cx="558800" cy="330200"/>
          </a:xfrm>
          <a:prstGeom prst="rect">
            <a:avLst/>
          </a:prstGeom>
        </p:spPr>
      </p:pic>
      <p:pic>
        <p:nvPicPr>
          <p:cNvPr id="17432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2540000"/>
            <a:ext cx="558800" cy="330200"/>
          </a:xfrm>
          <a:prstGeom prst="rect">
            <a:avLst/>
          </a:prstGeom>
        </p:spPr>
      </p:pic>
      <p:pic>
        <p:nvPicPr>
          <p:cNvPr id="17433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7264400" y="3225800"/>
            <a:ext cx="558800" cy="330200"/>
          </a:xfrm>
          <a:prstGeom prst="rect">
            <a:avLst/>
          </a:prstGeom>
        </p:spPr>
      </p:pic>
      <p:pic>
        <p:nvPicPr>
          <p:cNvPr id="17434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3225800"/>
            <a:ext cx="558800" cy="330200"/>
          </a:xfrm>
          <a:prstGeom prst="rect">
            <a:avLst/>
          </a:prstGeom>
        </p:spPr>
      </p:pic>
      <p:pic>
        <p:nvPicPr>
          <p:cNvPr id="17435" name="New picture"/>
          <p:cNvPicPr/>
          <p:nvPr/>
        </p:nvPicPr>
        <p:blipFill>
          <a:blip r:embed="rId15"/>
          <a:stretch>
            <a:fillRect/>
          </a:stretch>
        </p:blipFill>
        <p:spPr>
          <a:xfrm>
            <a:off x="7264400" y="3911600"/>
            <a:ext cx="558800" cy="330200"/>
          </a:xfrm>
          <a:prstGeom prst="rect">
            <a:avLst/>
          </a:prstGeom>
        </p:spPr>
      </p:pic>
      <p:pic>
        <p:nvPicPr>
          <p:cNvPr id="1743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3911600"/>
            <a:ext cx="558800" cy="330200"/>
          </a:xfrm>
          <a:prstGeom prst="rect">
            <a:avLst/>
          </a:prstGeom>
        </p:spPr>
      </p:pic>
      <p:sp>
        <p:nvSpPr>
          <p:cNvPr id="17437" name="New shape"/>
          <p:cNvSpPr/>
          <p:nvPr/>
        </p:nvSpPr>
        <p:spPr>
          <a:xfrm>
            <a:off x="279400" y="14351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38" name="New shape"/>
          <p:cNvSpPr/>
          <p:nvPr/>
        </p:nvSpPr>
        <p:spPr>
          <a:xfrm>
            <a:off x="292100" y="19050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39" name="New shape"/>
          <p:cNvSpPr/>
          <p:nvPr/>
        </p:nvSpPr>
        <p:spPr>
          <a:xfrm>
            <a:off x="292100" y="28575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0" name="New shape"/>
          <p:cNvSpPr/>
          <p:nvPr/>
        </p:nvSpPr>
        <p:spPr>
          <a:xfrm>
            <a:off x="292100" y="241300"/>
            <a:ext cx="14986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2200">
                <a:solidFill>
                  <a:srgbClr val="FFFFFF"/>
                </a:solidFill>
                <a:latin typeface="impact"/>
              </a:rPr>
              <a:t>BARN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2" name="Rectangle 15">
            <a:extLst>
              <a:ext uri="{FF2B5EF4-FFF2-40B4-BE49-F238E27FC236}">
                <a16:creationId xmlns:a16="http://schemas.microsoft.com/office/drawing/2014/main" id="{682188E3-96D5-7B42-A942-1708B93D5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638675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825">
              <a:latin typeface="Trebuchet MS" charset="0"/>
            </a:endParaRPr>
          </a:p>
        </p:txBody>
      </p:sp>
      <p:sp>
        <p:nvSpPr>
          <p:cNvPr id="17413" name="Platshållare för bildnummer 5">
            <a:extLst>
              <a:ext uri="{FF2B5EF4-FFF2-40B4-BE49-F238E27FC236}">
                <a16:creationId xmlns:a16="http://schemas.microsoft.com/office/drawing/2014/main" id="{6901B10D-0EAE-EA4E-8CA7-3F6EABA4DDE6}"/>
              </a:ext>
            </a:extLst>
          </p:cNvPr>
          <p:cNvSpPr txBox="1">
            <a:spLocks noGrp="1"/>
          </p:cNvSpPr>
          <p:nvPr/>
        </p:nvSpPr>
        <p:spPr bwMode="auto">
          <a:xfrm>
            <a:off x="8316913" y="4903788"/>
            <a:ext cx="628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 algn="r">
              <a:defRPr/>
            </a:pPr>
            <a:fld id="{07AC0B5E-1D0D-5943-921C-D5A904C6DAA1}" type="slidenum">
              <a:rPr lang="en-US" altLang="x-none" sz="750" smtClean="0">
                <a:solidFill>
                  <a:srgbClr val="9C9C9C"/>
                </a:solidFill>
                <a:latin typeface="Century Gothic" charset="0"/>
              </a:rPr>
              <a:pPr algn="r">
                <a:defRPr/>
              </a:pPr>
              <a:t>5</a:t>
            </a:fld>
            <a:endParaRPr lang="en-US" altLang="x-none" sz="750">
              <a:solidFill>
                <a:srgbClr val="9C9C9C"/>
              </a:solidFill>
              <a:latin typeface="Century Gothic" charset="0"/>
            </a:endParaRPr>
          </a:p>
        </p:txBody>
      </p:sp>
      <p:pic>
        <p:nvPicPr>
          <p:cNvPr id="1741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415" name="New shape"/>
          <p:cNvSpPr/>
          <p:nvPr/>
        </p:nvSpPr>
        <p:spPr>
          <a:xfrm>
            <a:off x="279400" y="14351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16" name="New shape"/>
          <p:cNvSpPr/>
          <p:nvPr/>
        </p:nvSpPr>
        <p:spPr>
          <a:xfrm>
            <a:off x="292100" y="19050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pic>
        <p:nvPicPr>
          <p:cNvPr id="17417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264400" y="1155700"/>
            <a:ext cx="558800" cy="330200"/>
          </a:xfrm>
          <a:prstGeom prst="rect">
            <a:avLst/>
          </a:prstGeom>
        </p:spPr>
      </p:pic>
      <p:pic>
        <p:nvPicPr>
          <p:cNvPr id="1741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692400" y="647700"/>
            <a:ext cx="4495800" cy="3975100"/>
          </a:xfrm>
          <a:prstGeom prst="rect">
            <a:avLst/>
          </a:prstGeom>
        </p:spPr>
      </p:pic>
      <p:sp>
        <p:nvSpPr>
          <p:cNvPr id="17419" name="New shape"/>
          <p:cNvSpPr/>
          <p:nvPr/>
        </p:nvSpPr>
        <p:spPr>
          <a:xfrm>
            <a:off x="7188200" y="596900"/>
            <a:ext cx="7239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 b="1">
                <a:solidFill>
                  <a:srgbClr val="005293"/>
                </a:solidFill>
                <a:latin typeface="tahoma"/>
              </a:rPr>
              <a:t>Medelvärde</a:t>
            </a:r>
          </a:p>
        </p:txBody>
      </p:sp>
      <p:pic>
        <p:nvPicPr>
          <p:cNvPr id="1742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1155700"/>
            <a:ext cx="558800" cy="330200"/>
          </a:xfrm>
          <a:prstGeom prst="rect">
            <a:avLst/>
          </a:prstGeom>
        </p:spPr>
      </p:pic>
      <p:pic>
        <p:nvPicPr>
          <p:cNvPr id="17421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8026400" y="520700"/>
            <a:ext cx="762000" cy="495300"/>
          </a:xfrm>
          <a:prstGeom prst="rect">
            <a:avLst/>
          </a:prstGeom>
        </p:spPr>
      </p:pic>
      <p:pic>
        <p:nvPicPr>
          <p:cNvPr id="17422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2692400" y="4749800"/>
            <a:ext cx="6096000" cy="381000"/>
          </a:xfrm>
          <a:prstGeom prst="rect">
            <a:avLst/>
          </a:prstGeom>
        </p:spPr>
      </p:pic>
      <p:sp>
        <p:nvSpPr>
          <p:cNvPr id="17423" name="New shape"/>
          <p:cNvSpPr/>
          <p:nvPr/>
        </p:nvSpPr>
        <p:spPr>
          <a:xfrm>
            <a:off x="2692400" y="4584700"/>
            <a:ext cx="60706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Distrikt/förening: Sigtuna IF FK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Tidsperiod: Hela perioden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Jämförelseperiod: Välj jämförelseperiod</a:t>
            </a:r>
          </a:p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</p:txBody>
      </p:sp>
      <p:pic>
        <p:nvPicPr>
          <p:cNvPr id="17424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7226300" y="4965700"/>
            <a:ext cx="101600" cy="101600"/>
          </a:xfrm>
          <a:prstGeom prst="rect">
            <a:avLst/>
          </a:prstGeom>
        </p:spPr>
      </p:pic>
      <p:sp>
        <p:nvSpPr>
          <p:cNvPr id="17425" name="New shape"/>
          <p:cNvSpPr/>
          <p:nvPr/>
        </p:nvSpPr>
        <p:spPr>
          <a:xfrm>
            <a:off x="7353300" y="49403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1-2,49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pic>
        <p:nvPicPr>
          <p:cNvPr id="17426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7683500" y="4965700"/>
            <a:ext cx="101600" cy="101600"/>
          </a:xfrm>
          <a:prstGeom prst="rect">
            <a:avLst/>
          </a:prstGeom>
        </p:spPr>
      </p:pic>
      <p:sp>
        <p:nvSpPr>
          <p:cNvPr id="17427" name="New shape"/>
          <p:cNvSpPr/>
          <p:nvPr/>
        </p:nvSpPr>
        <p:spPr>
          <a:xfrm>
            <a:off x="7810500" y="4965700"/>
            <a:ext cx="4572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2,5-3,99</a:t>
            </a:r>
          </a:p>
        </p:txBody>
      </p:sp>
      <p:pic>
        <p:nvPicPr>
          <p:cNvPr id="17428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216900" y="4965700"/>
            <a:ext cx="101600" cy="101600"/>
          </a:xfrm>
          <a:prstGeom prst="rect">
            <a:avLst/>
          </a:prstGeom>
        </p:spPr>
      </p:pic>
      <p:sp>
        <p:nvSpPr>
          <p:cNvPr id="17429" name="New shape"/>
          <p:cNvSpPr/>
          <p:nvPr/>
        </p:nvSpPr>
        <p:spPr>
          <a:xfrm>
            <a:off x="4749800" y="901700"/>
            <a:ext cx="1892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prstClr val="black"/>
                </a:solidFill>
                <a:latin typeface="tahoma"/>
              </a:rPr>
              <a:t>Svaren nedan redovisas i procent (%)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30" name="New shape"/>
          <p:cNvSpPr/>
          <p:nvPr/>
        </p:nvSpPr>
        <p:spPr>
          <a:xfrm>
            <a:off x="8343900" y="49657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4-5</a:t>
            </a:r>
          </a:p>
        </p:txBody>
      </p:sp>
      <p:pic>
        <p:nvPicPr>
          <p:cNvPr id="17431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7264400" y="1841500"/>
            <a:ext cx="558800" cy="330200"/>
          </a:xfrm>
          <a:prstGeom prst="rect">
            <a:avLst/>
          </a:prstGeom>
        </p:spPr>
      </p:pic>
      <p:pic>
        <p:nvPicPr>
          <p:cNvPr id="17432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1841500"/>
            <a:ext cx="558800" cy="330200"/>
          </a:xfrm>
          <a:prstGeom prst="rect">
            <a:avLst/>
          </a:prstGeom>
        </p:spPr>
      </p:pic>
      <p:pic>
        <p:nvPicPr>
          <p:cNvPr id="17433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7264400" y="2540000"/>
            <a:ext cx="558800" cy="330200"/>
          </a:xfrm>
          <a:prstGeom prst="rect">
            <a:avLst/>
          </a:prstGeom>
        </p:spPr>
      </p:pic>
      <p:pic>
        <p:nvPicPr>
          <p:cNvPr id="17434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2540000"/>
            <a:ext cx="558800" cy="330200"/>
          </a:xfrm>
          <a:prstGeom prst="rect">
            <a:avLst/>
          </a:prstGeom>
        </p:spPr>
      </p:pic>
      <p:pic>
        <p:nvPicPr>
          <p:cNvPr id="17435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7264400" y="3225800"/>
            <a:ext cx="558800" cy="330200"/>
          </a:xfrm>
          <a:prstGeom prst="rect">
            <a:avLst/>
          </a:prstGeom>
        </p:spPr>
      </p:pic>
      <p:pic>
        <p:nvPicPr>
          <p:cNvPr id="1743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3225800"/>
            <a:ext cx="558800" cy="330200"/>
          </a:xfrm>
          <a:prstGeom prst="rect">
            <a:avLst/>
          </a:prstGeom>
        </p:spPr>
      </p:pic>
      <p:pic>
        <p:nvPicPr>
          <p:cNvPr id="17437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7264400" y="3911600"/>
            <a:ext cx="558800" cy="330200"/>
          </a:xfrm>
          <a:prstGeom prst="rect">
            <a:avLst/>
          </a:prstGeom>
        </p:spPr>
      </p:pic>
      <p:pic>
        <p:nvPicPr>
          <p:cNvPr id="17438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3911600"/>
            <a:ext cx="558800" cy="330200"/>
          </a:xfrm>
          <a:prstGeom prst="rect">
            <a:avLst/>
          </a:prstGeom>
        </p:spPr>
      </p:pic>
      <p:sp>
        <p:nvSpPr>
          <p:cNvPr id="17439" name="New shape"/>
          <p:cNvSpPr/>
          <p:nvPr/>
        </p:nvSpPr>
        <p:spPr>
          <a:xfrm>
            <a:off x="292100" y="28575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0" name="New shape"/>
          <p:cNvSpPr/>
          <p:nvPr/>
        </p:nvSpPr>
        <p:spPr>
          <a:xfrm>
            <a:off x="279400" y="23749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1" name="New shape"/>
          <p:cNvSpPr/>
          <p:nvPr/>
        </p:nvSpPr>
        <p:spPr>
          <a:xfrm>
            <a:off x="292100" y="241300"/>
            <a:ext cx="14986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2200">
                <a:solidFill>
                  <a:srgbClr val="FFFFFF"/>
                </a:solidFill>
                <a:latin typeface="impact"/>
              </a:rPr>
              <a:t>BARN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0052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AB4581-EDE1-9B4A-97A5-42A0D7DC9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581150"/>
            <a:ext cx="1177290" cy="188595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8.21"/>
  <p:tag name="AS_TITLE" val="Aspose.Slides for .NET 4.0 Client Profile"/>
  <p:tag name="AS_VERSION" val="17.8"/>
</p:tagLst>
</file>

<file path=ppt/theme/theme1.xml><?xml version="1.0" encoding="utf-8"?>
<a:theme xmlns:r="http://schemas.openxmlformats.org/officeDocument/2006/relationships" xmlns:a="http://schemas.openxmlformats.org/drawingml/2006/main" name="DapresyNext_StaticChart">
  <a:themeElements>
    <a:clrScheme name="dapresy_v7.0_StaticCh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presy_v7.0_StaticChart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rgbClr val="6673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rgbClr val="6673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apresy_v7.0_StaticCh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presy_v7.0_StaticCha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presy_v7.0_StaticCha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presy_v7.0_StaticCha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presy_v7.0_StaticCha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presy_v7.0_StaticCha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presy_v7.0_StaticCha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presy_v7.0_StaticCha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presy_v7.0_StaticCha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presy_v7.0_StaticCha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presy_v7.0_StaticCha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presy_v7.0_StaticCha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AE564929-91C8-8A4A-BA25-84F94F61CE0C}" vid="{E71496B0-F9F9-B64B-B246-35FA19354BB0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63</Paragraphs>
  <Slides>6</Slides>
  <Notes>6</Notes>
  <TotalTime>7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baseType="lpstr" size="7">
      <vt:lpstr>DapresyNext_StaticChart</vt:lpstr>
      <vt:lpstr>SvFF Klubbkollen</vt:lpstr>
      <vt:lpstr>Slide 2</vt:lpstr>
      <vt:lpstr>Slide 3</vt:lpstr>
      <vt:lpstr>Slide 4</vt:lpstr>
      <vt:lpstr>Slide 5</vt:lpstr>
      <vt:lpstr>Slide 6</vt:lpstr>
    </vt:vector>
  </TitlesOfParts>
  <LinksUpToDate>0</LinksUpToDate>
  <SharedDoc>0</SharedDoc>
  <HyperlinksChanged>0</HyperlinksChanged>
  <Application>Aspose.Slides for .NET</Application>
  <AppVersion>17.0800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[Project name]</dc:title>
  <dc:creator>Aldin Mahmutbegovic</dc:creator>
  <cp:lastModifiedBy>Aldin Mahmutbegovic</cp:lastModifiedBy>
  <cp:revision>1</cp:revision>
  <dcterms:created xsi:type="dcterms:W3CDTF">2019-07-09T10:52:40Z</dcterms:created>
  <dcterms:modified xsi:type="dcterms:W3CDTF">2024-12-08T13:53:15Z</dcterms:modified>
</cp:coreProperties>
</file>