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9" r:id="rId7"/>
    <p:sldId id="260" r:id="rId8"/>
    <p:sldId id="261" r:id="rId9"/>
    <p:sldId id="263" r:id="rId10"/>
    <p:sldId id="262" r:id="rId11"/>
    <p:sldId id="265" r:id="rId12"/>
    <p:sldId id="267" r:id="rId13"/>
    <p:sldId id="268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60" userDrawn="1">
          <p15:clr>
            <a:srgbClr val="A4A3A4"/>
          </p15:clr>
        </p15:guide>
        <p15:guide id="2" pos="7392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14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636" y="144"/>
      </p:cViewPr>
      <p:guideLst>
        <p:guide pos="360"/>
        <p:guide pos="7392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8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 Jerenvik" userId="a6139f97-9812-4e8f-8ca9-01f9ce8caa8d" providerId="ADAL" clId="{EE6AB586-EB2F-4061-871D-36A8CA8A8085}"/>
    <pc:docChg chg="undo custSel addSld delSld modSld sldOrd">
      <pc:chgData name="Anders Jerenvik" userId="a6139f97-9812-4e8f-8ca9-01f9ce8caa8d" providerId="ADAL" clId="{EE6AB586-EB2F-4061-871D-36A8CA8A8085}" dt="2025-01-21T15:38:24.372" v="401" actId="20577"/>
      <pc:docMkLst>
        <pc:docMk/>
      </pc:docMkLst>
      <pc:sldChg chg="modSp mod">
        <pc:chgData name="Anders Jerenvik" userId="a6139f97-9812-4e8f-8ca9-01f9ce8caa8d" providerId="ADAL" clId="{EE6AB586-EB2F-4061-871D-36A8CA8A8085}" dt="2025-01-21T15:01:22.504" v="137" actId="20577"/>
        <pc:sldMkLst>
          <pc:docMk/>
          <pc:sldMk cId="0" sldId="256"/>
        </pc:sldMkLst>
        <pc:spChg chg="mod">
          <ac:chgData name="Anders Jerenvik" userId="a6139f97-9812-4e8f-8ca9-01f9ce8caa8d" providerId="ADAL" clId="{EE6AB586-EB2F-4061-871D-36A8CA8A8085}" dt="2025-01-21T15:01:22.504" v="137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Anders Jerenvik" userId="a6139f97-9812-4e8f-8ca9-01f9ce8caa8d" providerId="ADAL" clId="{EE6AB586-EB2F-4061-871D-36A8CA8A8085}" dt="2025-01-21T14:53:48.005" v="0" actId="2696"/>
        <pc:sldMkLst>
          <pc:docMk/>
          <pc:sldMk cId="0" sldId="258"/>
        </pc:sldMkLst>
      </pc:sldChg>
      <pc:sldChg chg="modSp mod">
        <pc:chgData name="Anders Jerenvik" userId="a6139f97-9812-4e8f-8ca9-01f9ce8caa8d" providerId="ADAL" clId="{EE6AB586-EB2F-4061-871D-36A8CA8A8085}" dt="2025-01-21T15:00:53.821" v="121" actId="27636"/>
        <pc:sldMkLst>
          <pc:docMk/>
          <pc:sldMk cId="0" sldId="259"/>
        </pc:sldMkLst>
        <pc:spChg chg="mod">
          <ac:chgData name="Anders Jerenvik" userId="a6139f97-9812-4e8f-8ca9-01f9ce8caa8d" providerId="ADAL" clId="{EE6AB586-EB2F-4061-871D-36A8CA8A8085}" dt="2025-01-21T15:00:53.821" v="121" actId="27636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Anders Jerenvik" userId="a6139f97-9812-4e8f-8ca9-01f9ce8caa8d" providerId="ADAL" clId="{EE6AB586-EB2F-4061-871D-36A8CA8A8085}" dt="2025-01-21T15:34:56.063" v="367" actId="20577"/>
        <pc:sldMkLst>
          <pc:docMk/>
          <pc:sldMk cId="0" sldId="262"/>
        </pc:sldMkLst>
        <pc:spChg chg="mod">
          <ac:chgData name="Anders Jerenvik" userId="a6139f97-9812-4e8f-8ca9-01f9ce8caa8d" providerId="ADAL" clId="{EE6AB586-EB2F-4061-871D-36A8CA8A8085}" dt="2025-01-21T14:55:11.386" v="3" actId="6549"/>
          <ac:spMkLst>
            <pc:docMk/>
            <pc:sldMk cId="0" sldId="262"/>
            <ac:spMk id="2" creationId="{00000000-0000-0000-0000-000000000000}"/>
          </ac:spMkLst>
        </pc:spChg>
        <pc:spChg chg="mod">
          <ac:chgData name="Anders Jerenvik" userId="a6139f97-9812-4e8f-8ca9-01f9ce8caa8d" providerId="ADAL" clId="{EE6AB586-EB2F-4061-871D-36A8CA8A8085}" dt="2025-01-21T15:34:56.063" v="367" actId="20577"/>
          <ac:spMkLst>
            <pc:docMk/>
            <pc:sldMk cId="0" sldId="262"/>
            <ac:spMk id="3" creationId="{00000000-0000-0000-0000-000000000000}"/>
          </ac:spMkLst>
        </pc:spChg>
      </pc:sldChg>
      <pc:sldChg chg="modSp mod ord">
        <pc:chgData name="Anders Jerenvik" userId="a6139f97-9812-4e8f-8ca9-01f9ce8caa8d" providerId="ADAL" clId="{EE6AB586-EB2F-4061-871D-36A8CA8A8085}" dt="2025-01-21T15:38:24.372" v="401" actId="20577"/>
        <pc:sldMkLst>
          <pc:docMk/>
          <pc:sldMk cId="0" sldId="263"/>
        </pc:sldMkLst>
        <pc:spChg chg="mod">
          <ac:chgData name="Anders Jerenvik" userId="a6139f97-9812-4e8f-8ca9-01f9ce8caa8d" providerId="ADAL" clId="{EE6AB586-EB2F-4061-871D-36A8CA8A8085}" dt="2025-01-21T15:38:24.372" v="401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Anders Jerenvik" userId="a6139f97-9812-4e8f-8ca9-01f9ce8caa8d" providerId="ADAL" clId="{EE6AB586-EB2F-4061-871D-36A8CA8A8085}" dt="2025-01-21T14:53:54.016" v="2" actId="5793"/>
        <pc:sldMkLst>
          <pc:docMk/>
          <pc:sldMk cId="0" sldId="265"/>
        </pc:sldMkLst>
        <pc:spChg chg="mod">
          <ac:chgData name="Anders Jerenvik" userId="a6139f97-9812-4e8f-8ca9-01f9ce8caa8d" providerId="ADAL" clId="{EE6AB586-EB2F-4061-871D-36A8CA8A8085}" dt="2025-01-21T14:53:54.016" v="2" actId="5793"/>
          <ac:spMkLst>
            <pc:docMk/>
            <pc:sldMk cId="0" sldId="265"/>
            <ac:spMk id="3" creationId="{00000000-0000-0000-0000-000000000000}"/>
          </ac:spMkLst>
        </pc:spChg>
      </pc:sldChg>
      <pc:sldChg chg="new">
        <pc:chgData name="Anders Jerenvik" userId="a6139f97-9812-4e8f-8ca9-01f9ce8caa8d" providerId="ADAL" clId="{EE6AB586-EB2F-4061-871D-36A8CA8A8085}" dt="2025-01-21T15:29:57.487" v="205" actId="680"/>
        <pc:sldMkLst>
          <pc:docMk/>
          <pc:sldMk cId="3959501920" sldId="26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B018AA-DEA7-448F-AE2F-C3D13A0F02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87A71-96EB-4108-95A3-855A4C3601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47F05-0506-494A-8060-3F395B947DF9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45591A-E83D-4F8A-B064-12B29D3154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AF2308-535F-471C-9423-3467454C92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1E857-36B8-43F1-9D87-FE508167BC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31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C0A13-3F3D-45D4-B17C-1E0ACF36A6FB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AAAB6-A2C6-4A85-A3A1-98EFBA61C9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752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C5C50C9-5CB7-4938-BEDF-DD2FC7529FA9}"/>
              </a:ext>
            </a:extLst>
          </p:cNvPr>
          <p:cNvSpPr/>
          <p:nvPr userDrawn="1"/>
        </p:nvSpPr>
        <p:spPr>
          <a:xfrm>
            <a:off x="1528762" y="1473243"/>
            <a:ext cx="9144000" cy="30074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68" y="1664208"/>
            <a:ext cx="8586216" cy="2176272"/>
          </a:xfrm>
        </p:spPr>
        <p:txBody>
          <a:bodyPr anchor="ctr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7168" y="4142232"/>
            <a:ext cx="7223760" cy="6858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64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409575" y="633619"/>
            <a:ext cx="4927413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78408"/>
            <a:ext cx="4059936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59152"/>
            <a:ext cx="4059936" cy="3429000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61120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43016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345567" y="117043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EDCB6-603C-4A22-80E6-232A6202452A}"/>
              </a:ext>
            </a:extLst>
          </p:cNvPr>
          <p:cNvSpPr/>
          <p:nvPr userDrawn="1"/>
        </p:nvSpPr>
        <p:spPr>
          <a:xfrm>
            <a:off x="877459" y="2121408"/>
            <a:ext cx="395865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843016" y="3108960"/>
            <a:ext cx="5989320" cy="305409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7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7324344" y="630936"/>
            <a:ext cx="4517136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0" y="978408"/>
            <a:ext cx="3721608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67328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1480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7260336" y="1179576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1480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5280B1-DD77-4ADB-A6FC-71309BCB66E1}"/>
              </a:ext>
            </a:extLst>
          </p:cNvPr>
          <p:cNvSpPr/>
          <p:nvPr userDrawn="1"/>
        </p:nvSpPr>
        <p:spPr>
          <a:xfrm>
            <a:off x="7792216" y="2185416"/>
            <a:ext cx="3683187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67328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0D33A8D-B0BB-4920-AAC4-6EE9952AA55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72400" y="3099816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FC2F80E1-DA5D-4EBA-BDBC-FFD24776ED0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772400" y="4215384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536A3E74-5D94-4FE5-A5F8-7DA032AD48A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772400" y="5321808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14">
            <a:extLst>
              <a:ext uri="{FF2B5EF4-FFF2-40B4-BE49-F238E27FC236}">
                <a16:creationId xmlns:a16="http://schemas.microsoft.com/office/drawing/2014/main" id="{A36D2011-9E99-44AA-8612-4EEBAAA5D03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772400" y="253288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4" name="Picture Placeholder 14">
            <a:extLst>
              <a:ext uri="{FF2B5EF4-FFF2-40B4-BE49-F238E27FC236}">
                <a16:creationId xmlns:a16="http://schemas.microsoft.com/office/drawing/2014/main" id="{80B0958E-0709-4604-ADAF-A6137275F31B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72400" y="363016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5" name="Picture Placeholder 14">
            <a:extLst>
              <a:ext uri="{FF2B5EF4-FFF2-40B4-BE49-F238E27FC236}">
                <a16:creationId xmlns:a16="http://schemas.microsoft.com/office/drawing/2014/main" id="{F4A09204-1398-472F-B713-0AD4918877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772400" y="4754880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439343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94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377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224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24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064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4064" y="3355848"/>
            <a:ext cx="6272784" cy="2825496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41648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C47E32-D289-4A1B-A3C7-A355CD5572E8}"/>
              </a:ext>
            </a:extLst>
          </p:cNvPr>
          <p:cNvSpPr/>
          <p:nvPr userDrawn="1"/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" y="603504"/>
            <a:ext cx="4050792" cy="5577840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58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6272784" cy="2825496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05272" y="6356350"/>
            <a:ext cx="128016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850392" y="365760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80960" y="4352544"/>
            <a:ext cx="4507992" cy="250545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680960" y="0"/>
            <a:ext cx="4507992" cy="412394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FA3CC7-31ED-4E5A-87A6-AA1D8F4251FC}"/>
              </a:ext>
            </a:extLst>
          </p:cNvPr>
          <p:cNvSpPr/>
          <p:nvPr userDrawn="1"/>
        </p:nvSpPr>
        <p:spPr>
          <a:xfrm>
            <a:off x="621792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7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41A812-4D3F-4D65-BA64-BA64E37F2C1D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7013448" cy="2990088"/>
          </a:xfrm>
        </p:spPr>
        <p:txBody>
          <a:bodyPr anchor="ctr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13648" y="1938528"/>
            <a:ext cx="2688336" cy="2990088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16BBE9-8A9C-450B-A235-677945C7ED44}"/>
              </a:ext>
            </a:extLst>
          </p:cNvPr>
          <p:cNvSpPr/>
          <p:nvPr userDrawn="1"/>
        </p:nvSpPr>
        <p:spPr>
          <a:xfrm>
            <a:off x="609084" y="2965074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55E7BF-3629-4C02-98DF-CFC1C93CE036}"/>
              </a:ext>
            </a:extLst>
          </p:cNvPr>
          <p:cNvSpPr/>
          <p:nvPr userDrawn="1"/>
        </p:nvSpPr>
        <p:spPr>
          <a:xfrm rot="5400000">
            <a:off x="7360539" y="3424428"/>
            <a:ext cx="210312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54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01852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86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73635DF-99E4-4A0C-A272-D9FF87695DE7}"/>
              </a:ext>
            </a:extLst>
          </p:cNvPr>
          <p:cNvSpPr/>
          <p:nvPr userDrawn="1"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90C76F-6331-4485-AA5B-D61483481F68}"/>
              </a:ext>
            </a:extLst>
          </p:cNvPr>
          <p:cNvSpPr/>
          <p:nvPr userDrawn="1"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B2BA4C-9ADA-41DB-B758-9E3CFECD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0957ADB-410A-48BE-AA95-3A708314B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112591B-8032-4FDF-9B26-8F505642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52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2F4163-FF9F-453F-99BB-82B8FDB0A1F9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2239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607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84555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763C05-47FB-4725-A20D-066889246220}"/>
              </a:ext>
            </a:extLst>
          </p:cNvPr>
          <p:cNvSpPr/>
          <p:nvPr userDrawn="1"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9EDC39EC-C00D-4DE8-8828-E0E5AD579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2" name="Picture Placeholder 14">
            <a:extLst>
              <a:ext uri="{FF2B5EF4-FFF2-40B4-BE49-F238E27FC236}">
                <a16:creationId xmlns:a16="http://schemas.microsoft.com/office/drawing/2014/main" id="{AC393A50-B0FA-44B0-850A-6E748DECA20A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299923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33" name="Picture Placeholder 14">
            <a:extLst>
              <a:ext uri="{FF2B5EF4-FFF2-40B4-BE49-F238E27FC236}">
                <a16:creationId xmlns:a16="http://schemas.microsoft.com/office/drawing/2014/main" id="{C19D18E3-AE27-4902-A5E1-1E388C8CA88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26871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C4A1E4D4-19E0-496B-BBAF-99A720781C00}"/>
              </a:ext>
            </a:extLst>
          </p:cNvPr>
          <p:cNvSpPr>
            <a:spLocks noGrp="1"/>
          </p:cNvSpPr>
          <p:nvPr>
            <p:ph type="dt" sz="half" idx="32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0281C10-EAAA-4F45-8CC9-87F9F9116C21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89175D6-43FD-42A2-8595-893FC3BFCDF6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28F74B10-F76D-4BBB-A284-01D5A0DF8BC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43153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BD245DC2-6D7B-4AEE-B8EE-0D0E473AFFF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84555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28069EAF-8C82-49CC-8A38-2ACAD26F7DE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26871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DAA3B1CD-59B3-4B73-B91A-88CED1D8FDD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94360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C1FED6B0-DEB7-46E3-8038-FE6788AC24A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00837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3151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93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3203688"/>
            <a:ext cx="329184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0799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0799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CE04853A-B5A7-418B-B49F-E718136614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3991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D08E5547-BBB9-4D87-A012-6BC6B133086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3991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26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3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0" r:id="rId2"/>
    <p:sldLayoutId id="2147483731" r:id="rId3"/>
    <p:sldLayoutId id="2147483723" r:id="rId4"/>
    <p:sldLayoutId id="2147483722" r:id="rId5"/>
    <p:sldLayoutId id="2147483732" r:id="rId6"/>
    <p:sldLayoutId id="2147483736" r:id="rId7"/>
    <p:sldLayoutId id="2147483725" r:id="rId8"/>
    <p:sldLayoutId id="2147483733" r:id="rId9"/>
    <p:sldLayoutId id="2147483734" r:id="rId10"/>
    <p:sldLayoutId id="2147483735" r:id="rId11"/>
    <p:sldLayoutId id="2147483726" r:id="rId12"/>
    <p:sldLayoutId id="2147483727" r:id="rId13"/>
    <p:sldLayoutId id="2147483728" r:id="rId14"/>
    <p:sldLayoutId id="2147483729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 err="1"/>
              <a:t>Föräldramöte</a:t>
            </a:r>
            <a:r>
              <a:rPr dirty="0"/>
              <a:t> </a:t>
            </a:r>
            <a:br>
              <a:rPr lang="sv-SE" dirty="0"/>
            </a:br>
            <a:r>
              <a:rPr lang="sv-SE" dirty="0"/>
              <a:t>Lockerud F11/12</a:t>
            </a:r>
            <a:br>
              <a:rPr lang="sv-SE" dirty="0"/>
            </a:br>
            <a:endParaRPr dirty="0"/>
          </a:p>
        </p:txBody>
      </p:sp>
      <p:pic>
        <p:nvPicPr>
          <p:cNvPr id="7" name="Bildobjekt 6" descr="En bild som visar text, Grafik, grafisk design, Teckensnitt&#10;&#10;Automatiskt genererad beskrivning">
            <a:extLst>
              <a:ext uri="{FF2B5EF4-FFF2-40B4-BE49-F238E27FC236}">
                <a16:creationId xmlns:a16="http://schemas.microsoft.com/office/drawing/2014/main" id="{AD089307-ED84-73A7-6139-3966F483DF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671" y="405997"/>
            <a:ext cx="1362075" cy="21621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1E893-C7CF-4278-5BC9-503CFA48C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4D3E31B-8918-79D4-F045-0B51885EB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5" y="23812"/>
            <a:ext cx="10801350" cy="681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534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A1CEB-FE16-B0E7-3417-7A8C37AE1B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226BD-F396-1B5D-1C77-1A213FAB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</a:t>
            </a:r>
            <a:r>
              <a:rPr dirty="0"/>
              <a:t> </a:t>
            </a:r>
            <a:r>
              <a:rPr dirty="0" err="1"/>
              <a:t>frågor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514EC-3531-6931-E684-D7A3D5EF5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	</a:t>
            </a:r>
            <a:endParaRPr dirty="0"/>
          </a:p>
          <a:p>
            <a:r>
              <a:rPr dirty="0"/>
              <a:t>Tack för </a:t>
            </a:r>
            <a:r>
              <a:rPr dirty="0" err="1"/>
              <a:t>ert</a:t>
            </a:r>
            <a:r>
              <a:rPr dirty="0"/>
              <a:t> </a:t>
            </a:r>
            <a:r>
              <a:rPr dirty="0" err="1"/>
              <a:t>deltagande</a:t>
            </a:r>
            <a:r>
              <a:rPr lang="sv-SE" dirty="0"/>
              <a:t>, ni är superviktiga!!</a:t>
            </a:r>
            <a:r>
              <a:rPr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213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Välkomna till föräldramötet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Kort om </a:t>
            </a:r>
            <a:r>
              <a:rPr dirty="0" err="1"/>
              <a:t>dagens</a:t>
            </a:r>
            <a:r>
              <a:rPr dirty="0"/>
              <a:t> agenda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Tränings- och matchschema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dirty="0" err="1"/>
              <a:t>Genomgång</a:t>
            </a:r>
            <a:r>
              <a:rPr dirty="0"/>
              <a:t> av </a:t>
            </a:r>
            <a:r>
              <a:rPr dirty="0" err="1"/>
              <a:t>veckoschema</a:t>
            </a:r>
            <a:r>
              <a:rPr dirty="0"/>
              <a:t> för </a:t>
            </a:r>
            <a:r>
              <a:rPr dirty="0" err="1"/>
              <a:t>träningar</a:t>
            </a:r>
            <a:r>
              <a:rPr dirty="0"/>
              <a:t> </a:t>
            </a:r>
            <a:endParaRPr lang="sv-SE" dirty="0"/>
          </a:p>
          <a:p>
            <a:pPr lvl="1"/>
            <a:r>
              <a:rPr lang="sv-SE" dirty="0"/>
              <a:t>Måndag 17-18:15</a:t>
            </a:r>
          </a:p>
          <a:p>
            <a:pPr lvl="1"/>
            <a:r>
              <a:rPr lang="sv-SE" dirty="0"/>
              <a:t>Tisdag 18:30-20:00</a:t>
            </a:r>
          </a:p>
          <a:p>
            <a:pPr lvl="1"/>
            <a:r>
              <a:rPr lang="sv-SE" dirty="0"/>
              <a:t>Onsdag 18:00-19:30</a:t>
            </a:r>
          </a:p>
          <a:p>
            <a:r>
              <a:rPr dirty="0"/>
              <a:t>Information om </a:t>
            </a:r>
            <a:r>
              <a:rPr dirty="0" err="1"/>
              <a:t>kommande</a:t>
            </a:r>
            <a:r>
              <a:rPr dirty="0"/>
              <a:t> matcher</a:t>
            </a:r>
            <a:endParaRPr lang="sv-SE" dirty="0"/>
          </a:p>
          <a:p>
            <a:pPr lvl="1"/>
            <a:r>
              <a:rPr lang="sv-SE" dirty="0"/>
              <a:t>Två serier</a:t>
            </a:r>
          </a:p>
          <a:p>
            <a:pPr lvl="2"/>
            <a:r>
              <a:rPr lang="sv-SE" dirty="0"/>
              <a:t>Båda röd nivå</a:t>
            </a:r>
          </a:p>
          <a:p>
            <a:pPr lvl="2"/>
            <a:r>
              <a:rPr lang="sv-SE" dirty="0"/>
              <a:t>32 matcher totalt</a:t>
            </a:r>
          </a:p>
          <a:p>
            <a:pPr lvl="2"/>
            <a:r>
              <a:rPr lang="sv-SE" dirty="0"/>
              <a:t>Utfall, de flesta matcher har hittills varit väldigt jämna</a:t>
            </a:r>
          </a:p>
          <a:p>
            <a:pPr marL="914400" lvl="2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Förväntningar</a:t>
            </a:r>
            <a:r>
              <a:rPr dirty="0"/>
              <a:t> på </a:t>
            </a:r>
            <a:r>
              <a:rPr dirty="0" err="1"/>
              <a:t>spelare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Delta </a:t>
            </a:r>
            <a:r>
              <a:rPr dirty="0" err="1"/>
              <a:t>regelbundet</a:t>
            </a:r>
            <a:r>
              <a:rPr dirty="0"/>
              <a:t> på </a:t>
            </a:r>
            <a:r>
              <a:rPr dirty="0" err="1"/>
              <a:t>träningar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matcher </a:t>
            </a:r>
          </a:p>
          <a:p>
            <a:r>
              <a:rPr dirty="0"/>
              <a:t>Visa </a:t>
            </a:r>
            <a:r>
              <a:rPr dirty="0" err="1"/>
              <a:t>respekt</a:t>
            </a:r>
            <a:r>
              <a:rPr dirty="0"/>
              <a:t> för </a:t>
            </a:r>
            <a:r>
              <a:rPr dirty="0" err="1"/>
              <a:t>lagkamrater</a:t>
            </a:r>
            <a:r>
              <a:rPr lang="sv-SE" dirty="0"/>
              <a:t>, motståndare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tränare</a:t>
            </a:r>
            <a:r>
              <a:rPr dirty="0"/>
              <a:t> </a:t>
            </a:r>
            <a:endParaRPr lang="sv-SE" dirty="0"/>
          </a:p>
          <a:p>
            <a:r>
              <a:rPr lang="sv-SE" dirty="0"/>
              <a:t>Följa regler som gruppen sätter upp tillsammans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Förväntningar på föräldrar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sv-SE" dirty="0"/>
              <a:t>Arenaansvariga och</a:t>
            </a:r>
            <a:r>
              <a:rPr dirty="0"/>
              <a:t> </a:t>
            </a:r>
            <a:r>
              <a:rPr lang="sv-SE" dirty="0"/>
              <a:t>Damlagsmatcher</a:t>
            </a:r>
          </a:p>
          <a:p>
            <a:r>
              <a:rPr lang="sv-SE" dirty="0"/>
              <a:t>Ungdomsgruppen</a:t>
            </a:r>
          </a:p>
          <a:p>
            <a:pPr lvl="1"/>
            <a:r>
              <a:rPr lang="sv-SE" dirty="0"/>
              <a:t>Två personer</a:t>
            </a:r>
          </a:p>
          <a:p>
            <a:pPr lvl="2"/>
            <a:r>
              <a:rPr lang="sv-SE" dirty="0"/>
              <a:t>Administration – Petra Aro</a:t>
            </a:r>
          </a:p>
          <a:p>
            <a:pPr lvl="2"/>
            <a:r>
              <a:rPr lang="sv-SE" dirty="0"/>
              <a:t>Evenemang -  </a:t>
            </a:r>
            <a:endParaRPr dirty="0"/>
          </a:p>
          <a:p>
            <a:r>
              <a:rPr dirty="0" err="1"/>
              <a:t>Hjälpa</a:t>
            </a:r>
            <a:r>
              <a:rPr dirty="0"/>
              <a:t> till vi</a:t>
            </a:r>
            <a:r>
              <a:rPr lang="sv-SE" dirty="0"/>
              <a:t>d matcher</a:t>
            </a:r>
            <a:r>
              <a:rPr dirty="0"/>
              <a:t> med </a:t>
            </a:r>
            <a:r>
              <a:rPr dirty="0" err="1"/>
              <a:t>skjuts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arrangemang</a:t>
            </a:r>
            <a:endParaRPr lang="sv-SE" dirty="0"/>
          </a:p>
          <a:p>
            <a:pPr lvl="1"/>
            <a:r>
              <a:rPr lang="sv-SE" dirty="0"/>
              <a:t>Hemmamatcher</a:t>
            </a:r>
          </a:p>
          <a:p>
            <a:pPr lvl="2"/>
            <a:r>
              <a:rPr lang="sv-SE" dirty="0"/>
              <a:t>En ”matchvärd”</a:t>
            </a:r>
          </a:p>
          <a:p>
            <a:pPr lvl="3"/>
            <a:r>
              <a:rPr lang="sv-SE" dirty="0" err="1"/>
              <a:t>Domarvärd</a:t>
            </a:r>
            <a:endParaRPr lang="sv-SE" dirty="0"/>
          </a:p>
          <a:p>
            <a:pPr lvl="3"/>
            <a:r>
              <a:rPr lang="sv-SE" dirty="0"/>
              <a:t>Publikvärd</a:t>
            </a:r>
          </a:p>
          <a:p>
            <a:pPr lvl="2"/>
            <a:r>
              <a:rPr lang="sv-SE" dirty="0"/>
              <a:t>Tre till sekretariat</a:t>
            </a:r>
          </a:p>
          <a:p>
            <a:pPr lvl="3"/>
            <a:r>
              <a:rPr lang="sv-SE" dirty="0"/>
              <a:t>Klockan</a:t>
            </a:r>
          </a:p>
          <a:p>
            <a:pPr lvl="3"/>
            <a:r>
              <a:rPr lang="sv-SE" dirty="0"/>
              <a:t>IBIS-resultatrapportering</a:t>
            </a:r>
          </a:p>
          <a:p>
            <a:pPr lvl="3"/>
            <a:r>
              <a:rPr lang="sv-SE" dirty="0"/>
              <a:t>Speaker</a:t>
            </a:r>
          </a:p>
          <a:p>
            <a:pPr lvl="3"/>
            <a:endParaRPr dirty="0"/>
          </a:p>
          <a:p>
            <a:r>
              <a:rPr lang="sv-SE" dirty="0"/>
              <a:t>Filmning av matcher, någon mer än Aros som kan tänka sig göra det?</a:t>
            </a:r>
          </a:p>
          <a:p>
            <a:r>
              <a:rPr lang="sv-SE" dirty="0"/>
              <a:t>Lotter och försäljningar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Kommunikation med föräldrar och spelare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dirty="0"/>
              <a:t>Vi </a:t>
            </a:r>
            <a:r>
              <a:rPr dirty="0" err="1"/>
              <a:t>använder</a:t>
            </a:r>
            <a:r>
              <a:rPr lang="sv-SE" dirty="0"/>
              <a:t> endast</a:t>
            </a:r>
            <a:r>
              <a:rPr dirty="0"/>
              <a:t> </a:t>
            </a:r>
            <a:r>
              <a:rPr lang="sv-SE" dirty="0"/>
              <a:t>Laget.se </a:t>
            </a:r>
            <a:r>
              <a:rPr dirty="0"/>
              <a:t>för </a:t>
            </a:r>
            <a:r>
              <a:rPr dirty="0" err="1"/>
              <a:t>träningstider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information</a:t>
            </a:r>
            <a:r>
              <a:rPr lang="sv-SE" dirty="0"/>
              <a:t>. Ha på notiser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  <a:p>
            <a:r>
              <a:rPr lang="sv-SE" dirty="0"/>
              <a:t>Viktigt att svara på kallelser</a:t>
            </a:r>
            <a:r>
              <a:rPr dirty="0"/>
              <a:t> </a:t>
            </a:r>
            <a:r>
              <a:rPr lang="sv-SE" dirty="0"/>
              <a:t>och hålla koll på sista anmälningsdag.</a:t>
            </a:r>
            <a:r>
              <a:rPr dirty="0"/>
              <a:t> </a:t>
            </a:r>
            <a:endParaRPr lang="sv-SE" dirty="0"/>
          </a:p>
          <a:p>
            <a:r>
              <a:rPr lang="sv-SE" dirty="0"/>
              <a:t>Skriv i gästboken om man inte kan komma på träning.</a:t>
            </a:r>
          </a:p>
          <a:p>
            <a:pPr lvl="1"/>
            <a:r>
              <a:rPr lang="sv-SE" dirty="0"/>
              <a:t>Vi läser allt, men svarar inte på </a:t>
            </a:r>
            <a:r>
              <a:rPr lang="sv-SE"/>
              <a:t>allt.</a:t>
            </a:r>
            <a:endParaRPr lang="sv-SE" dirty="0"/>
          </a:p>
          <a:p>
            <a:r>
              <a:rPr lang="sv-SE" dirty="0"/>
              <a:t>Domartillsättning</a:t>
            </a:r>
            <a:endParaRPr dirty="0"/>
          </a:p>
          <a:p>
            <a:r>
              <a:rPr dirty="0" err="1"/>
              <a:t>Kontakta</a:t>
            </a:r>
            <a:r>
              <a:rPr dirty="0"/>
              <a:t> </a:t>
            </a:r>
            <a:r>
              <a:rPr lang="sv-SE" dirty="0"/>
              <a:t>gärna oss</a:t>
            </a:r>
            <a:r>
              <a:rPr dirty="0"/>
              <a:t> vid </a:t>
            </a:r>
            <a:r>
              <a:rPr dirty="0" err="1"/>
              <a:t>frågor</a:t>
            </a:r>
            <a:r>
              <a:rPr dirty="0"/>
              <a:t> </a:t>
            </a:r>
            <a:r>
              <a:rPr dirty="0" err="1"/>
              <a:t>eller</a:t>
            </a:r>
            <a:r>
              <a:rPr dirty="0"/>
              <a:t> </a:t>
            </a:r>
            <a:r>
              <a:rPr dirty="0" err="1"/>
              <a:t>funderingar</a:t>
            </a:r>
            <a:endParaRPr lang="sv-SE" dirty="0"/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Information om cup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568" y="1634837"/>
            <a:ext cx="10168128" cy="5043054"/>
          </a:xfrm>
        </p:spPr>
        <p:txBody>
          <a:bodyPr>
            <a:normAutofit fontScale="62500" lnSpcReduction="20000"/>
          </a:bodyPr>
          <a:lstStyle/>
          <a:p>
            <a:r>
              <a:rPr lang="sv-SE" dirty="0"/>
              <a:t>Cupansvarig Jenny Lundman</a:t>
            </a:r>
          </a:p>
          <a:p>
            <a:r>
              <a:rPr lang="sv-SE" dirty="0"/>
              <a:t>Linköping 4-6 april</a:t>
            </a:r>
          </a:p>
          <a:p>
            <a:r>
              <a:rPr lang="sv-SE" dirty="0"/>
              <a:t>Ett eller två lag?</a:t>
            </a:r>
          </a:p>
          <a:p>
            <a:pPr lvl="1"/>
            <a:r>
              <a:rPr lang="sv-SE" dirty="0"/>
              <a:t>Låna från yngre?</a:t>
            </a:r>
          </a:p>
          <a:p>
            <a:pPr lvl="1"/>
            <a:r>
              <a:rPr lang="sv-SE" dirty="0"/>
              <a:t>Låna från </a:t>
            </a:r>
            <a:r>
              <a:rPr lang="sv-SE" dirty="0" err="1"/>
              <a:t>Halna</a:t>
            </a:r>
            <a:r>
              <a:rPr lang="sv-SE" dirty="0"/>
              <a:t>?</a:t>
            </a:r>
          </a:p>
          <a:p>
            <a:r>
              <a:rPr lang="sv-SE" dirty="0"/>
              <a:t>Finansiering</a:t>
            </a:r>
            <a:r>
              <a:rPr dirty="0"/>
              <a:t> </a:t>
            </a:r>
            <a:endParaRPr lang="sv-SE" dirty="0"/>
          </a:p>
          <a:p>
            <a:pPr lvl="1"/>
            <a:r>
              <a:rPr lang="sv-SE" dirty="0"/>
              <a:t>Försäljningar </a:t>
            </a:r>
          </a:p>
          <a:p>
            <a:pPr lvl="2"/>
            <a:r>
              <a:rPr lang="sv-SE" dirty="0" err="1"/>
              <a:t>Newbody</a:t>
            </a:r>
            <a:r>
              <a:rPr lang="sv-SE" dirty="0"/>
              <a:t> 14 788:-</a:t>
            </a:r>
          </a:p>
          <a:p>
            <a:pPr lvl="2"/>
            <a:r>
              <a:rPr lang="sv-SE" dirty="0"/>
              <a:t>Bingolotter  3 500:-</a:t>
            </a:r>
          </a:p>
          <a:p>
            <a:pPr lvl="2"/>
            <a:r>
              <a:rPr lang="sv-SE" dirty="0"/>
              <a:t>VPC 9 875:-</a:t>
            </a:r>
          </a:p>
          <a:p>
            <a:pPr lvl="2"/>
            <a:r>
              <a:rPr lang="sv-SE" dirty="0"/>
              <a:t>Jobb 3 000:-</a:t>
            </a:r>
          </a:p>
          <a:p>
            <a:pPr lvl="1"/>
            <a:r>
              <a:rPr lang="sv-SE" dirty="0"/>
              <a:t>Lagkassan 36 212:-  Använda c:a 20 000 till cup? </a:t>
            </a:r>
          </a:p>
          <a:p>
            <a:pPr lvl="1"/>
            <a:r>
              <a:rPr lang="sv-SE" dirty="0"/>
              <a:t>Avgift att betala 700:- per spelare </a:t>
            </a:r>
          </a:p>
          <a:p>
            <a:r>
              <a:rPr lang="sv-SE" dirty="0"/>
              <a:t>Kostnad</a:t>
            </a:r>
          </a:p>
          <a:p>
            <a:pPr lvl="1"/>
            <a:r>
              <a:rPr lang="sv-SE" dirty="0"/>
              <a:t>C:a 38 000 </a:t>
            </a:r>
          </a:p>
          <a:p>
            <a:pPr marL="457200" lvl="1" indent="0">
              <a:buNone/>
            </a:pPr>
            <a:r>
              <a:rPr lang="sv-SE" dirty="0"/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268AD4C0-BED3-ADBA-817E-1C82A2FE5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313" y="386366"/>
            <a:ext cx="11333372" cy="621902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1A672B-7D33-A16C-70E7-0EA3AE9AC5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C171C965-9AFB-C921-3828-7FE1E1038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87" y="19050"/>
            <a:ext cx="10715625" cy="681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384660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 introduction to Agile and Scrum" id="{1E510FDB-62BC-E649-9D37-36CC77F679CB}" vid="{8C74EF7E-A256-8E4B-8170-9933E6A644C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0D7697-8E53-4EA8-8CBB-9C19575257B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B927DC71-2909-427C-BDB0-3E47E21015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F0A252-5923-47A2-A53A-F9BF729089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AccentBoxVTI</Template>
  <TotalTime>435</TotalTime>
  <Words>268</Words>
  <Application>Microsoft Office PowerPoint</Application>
  <PresentationFormat>Bredbild</PresentationFormat>
  <Paragraphs>63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Arial</vt:lpstr>
      <vt:lpstr>Avenir Next LT Pro</vt:lpstr>
      <vt:lpstr>Calibri</vt:lpstr>
      <vt:lpstr>Wingdings</vt:lpstr>
      <vt:lpstr>AccentBoxVTI</vt:lpstr>
      <vt:lpstr>Föräldramöte  Lockerud F11/12 </vt:lpstr>
      <vt:lpstr>Välkomna till föräldramötet</vt:lpstr>
      <vt:lpstr>Tränings- och matchschema</vt:lpstr>
      <vt:lpstr>Förväntningar på spelare</vt:lpstr>
      <vt:lpstr>Förväntningar på föräldrar</vt:lpstr>
      <vt:lpstr>Kommunikation med föräldrar och spelare</vt:lpstr>
      <vt:lpstr>Information om cup</vt:lpstr>
      <vt:lpstr>PowerPoint-presentation</vt:lpstr>
      <vt:lpstr>PowerPoint-presentation</vt:lpstr>
      <vt:lpstr>PowerPoint-presentation</vt:lpstr>
      <vt:lpstr>Övriga frågor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Khanh Le</dc:creator>
  <cp:lastModifiedBy>Anders Jerenvik</cp:lastModifiedBy>
  <cp:revision>10</cp:revision>
  <dcterms:created xsi:type="dcterms:W3CDTF">2024-01-09T22:49:57Z</dcterms:created>
  <dcterms:modified xsi:type="dcterms:W3CDTF">2025-02-06T13:07:07Z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