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60" r:id="rId4"/>
    <p:sldId id="265" r:id="rId5"/>
    <p:sldId id="259" r:id="rId6"/>
    <p:sldId id="270" r:id="rId7"/>
    <p:sldId id="263" r:id="rId8"/>
    <p:sldId id="258" r:id="rId9"/>
    <p:sldId id="261" r:id="rId10"/>
    <p:sldId id="262" r:id="rId11"/>
    <p:sldId id="267" r:id="rId12"/>
    <p:sldId id="269" r:id="rId13"/>
    <p:sldId id="264" r:id="rId14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eder Gustafsson" initials="PG" lastIdx="1" clrIdx="0">
    <p:extLst>
      <p:ext uri="{19B8F6BF-5375-455C-9EA6-DF929625EA0E}">
        <p15:presenceInfo xmlns:p15="http://schemas.microsoft.com/office/powerpoint/2012/main" userId="Peder Gustafsso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69" autoAdjust="0"/>
    <p:restoredTop sz="94624" autoAdjust="0"/>
  </p:normalViewPr>
  <p:slideViewPr>
    <p:cSldViewPr>
      <p:cViewPr varScale="1">
        <p:scale>
          <a:sx n="124" d="100"/>
          <a:sy n="124" d="100"/>
        </p:scale>
        <p:origin x="1416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hyperlink" Target="http://www.lockerud.nu/" TargetMode="External"/></Relationships>
</file>

<file path=ppt/diagrams/_rels/data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diagrams/_rels/data5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hyperlink" Target="http://www.lockerud.nu/" TargetMode="External"/></Relationships>
</file>

<file path=ppt/diagrams/_rels/drawing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diagrams/_rels/drawing5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6F6C8EA-5BBE-4252-A785-F40457FDA63C}" type="doc">
      <dgm:prSet loTypeId="urn:microsoft.com/office/officeart/2005/8/layout/cycle7" loCatId="cycle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sv-SE"/>
        </a:p>
      </dgm:t>
    </dgm:pt>
    <dgm:pt modelId="{9D75FC5B-6390-47EA-8188-08B29CEA2194}">
      <dgm:prSet phldrT="[Text]" custT="1"/>
      <dgm:spPr>
        <a:solidFill>
          <a:srgbClr val="FF0000"/>
        </a:solidFill>
        <a:ln>
          <a:noFill/>
        </a:ln>
      </dgm:spPr>
      <dgm:t>
        <a:bodyPr/>
        <a:lstStyle/>
        <a:p>
          <a:r>
            <a:rPr lang="sv-SE" sz="1800" b="1" i="1" u="sng" dirty="0"/>
            <a:t>LEDARE P12</a:t>
          </a:r>
          <a:endParaRPr lang="sv-SE" sz="1600" dirty="0"/>
        </a:p>
        <a:p>
          <a:r>
            <a:rPr lang="sv-SE" sz="1600" dirty="0"/>
            <a:t># Stefan Gustafsson</a:t>
          </a:r>
        </a:p>
        <a:p>
          <a:r>
            <a:rPr lang="sv-SE" sz="1600" dirty="0"/>
            <a:t># </a:t>
          </a:r>
          <a:r>
            <a:rPr lang="sv-SE" sz="1600" dirty="0" err="1"/>
            <a:t>Roni</a:t>
          </a:r>
          <a:r>
            <a:rPr lang="sv-SE" sz="1600" dirty="0"/>
            <a:t> Pesonen</a:t>
          </a:r>
        </a:p>
        <a:p>
          <a:r>
            <a:rPr lang="sv-SE" sz="1600" dirty="0"/>
            <a:t># Mika </a:t>
          </a:r>
          <a:r>
            <a:rPr lang="sv-SE" sz="1600" dirty="0" err="1"/>
            <a:t>Kallioinen</a:t>
          </a:r>
          <a:endParaRPr lang="sv-SE" sz="1600" dirty="0"/>
        </a:p>
        <a:p>
          <a:r>
            <a:rPr lang="sv-SE" sz="1600" dirty="0"/>
            <a:t># Peder Gustafsson</a:t>
          </a:r>
        </a:p>
      </dgm:t>
    </dgm:pt>
    <dgm:pt modelId="{735E23BD-72FA-4E81-A9A4-732DB91FB14D}" type="parTrans" cxnId="{1DDFB26E-0BE0-4A01-B1A0-C97664E9E002}">
      <dgm:prSet/>
      <dgm:spPr/>
      <dgm:t>
        <a:bodyPr/>
        <a:lstStyle/>
        <a:p>
          <a:endParaRPr lang="sv-SE"/>
        </a:p>
      </dgm:t>
    </dgm:pt>
    <dgm:pt modelId="{7D138E08-F0CD-44D5-8ED6-F7E91E8EF354}" type="sibTrans" cxnId="{1DDFB26E-0BE0-4A01-B1A0-C97664E9E002}">
      <dgm:prSet/>
      <dgm:spPr>
        <a:solidFill>
          <a:srgbClr val="FFFF00"/>
        </a:solidFill>
      </dgm:spPr>
      <dgm:t>
        <a:bodyPr/>
        <a:lstStyle/>
        <a:p>
          <a:endParaRPr lang="sv-SE"/>
        </a:p>
      </dgm:t>
    </dgm:pt>
    <dgm:pt modelId="{6767A4CA-EE65-46E0-8222-5F2459231BA7}">
      <dgm:prSet phldrT="[Text]" custT="1"/>
      <dgm:spPr>
        <a:solidFill>
          <a:srgbClr val="FF0000"/>
        </a:solidFill>
      </dgm:spPr>
      <dgm:t>
        <a:bodyPr/>
        <a:lstStyle/>
        <a:p>
          <a:r>
            <a:rPr lang="sv-SE" sz="1800" b="1" i="1" u="sng" dirty="0"/>
            <a:t>ARBETSGRUPP</a:t>
          </a:r>
        </a:p>
        <a:p>
          <a:r>
            <a:rPr lang="sv-SE" sz="1600" dirty="0"/>
            <a:t>??????</a:t>
          </a:r>
        </a:p>
        <a:p>
          <a:r>
            <a:rPr lang="sv-SE" sz="1600" dirty="0"/>
            <a:t>??????</a:t>
          </a:r>
        </a:p>
      </dgm:t>
    </dgm:pt>
    <dgm:pt modelId="{6540C363-49A7-4A61-9C3B-B1416865BD85}" type="parTrans" cxnId="{0B34DB19-0785-47E9-946F-403362B67A51}">
      <dgm:prSet/>
      <dgm:spPr/>
      <dgm:t>
        <a:bodyPr/>
        <a:lstStyle/>
        <a:p>
          <a:endParaRPr lang="sv-SE"/>
        </a:p>
      </dgm:t>
    </dgm:pt>
    <dgm:pt modelId="{EE72EF4E-F910-4D45-B15A-1EA8BAA416C7}" type="sibTrans" cxnId="{0B34DB19-0785-47E9-946F-403362B67A51}">
      <dgm:prSet/>
      <dgm:spPr>
        <a:solidFill>
          <a:srgbClr val="FFFF00"/>
        </a:solidFill>
      </dgm:spPr>
      <dgm:t>
        <a:bodyPr/>
        <a:lstStyle/>
        <a:p>
          <a:endParaRPr lang="sv-SE"/>
        </a:p>
      </dgm:t>
    </dgm:pt>
    <dgm:pt modelId="{8CAC114F-B948-40DB-9283-499EF277AA95}">
      <dgm:prSet phldrT="[Text]" custT="1"/>
      <dgm:spPr>
        <a:solidFill>
          <a:srgbClr val="FF0000"/>
        </a:solidFill>
      </dgm:spPr>
      <dgm:t>
        <a:bodyPr/>
        <a:lstStyle/>
        <a:p>
          <a:r>
            <a:rPr lang="sv-SE" sz="1800" b="1" i="1" u="sng" dirty="0"/>
            <a:t>UNGDOMSSEKTIONEN</a:t>
          </a:r>
        </a:p>
        <a:p>
          <a:r>
            <a:rPr lang="sv-SE" sz="1600" dirty="0"/>
            <a:t>Christian Högberg</a:t>
          </a:r>
        </a:p>
        <a:p>
          <a:r>
            <a:rPr lang="sv-SE" sz="1600" dirty="0"/>
            <a:t>Christian Stenlund</a:t>
          </a:r>
        </a:p>
      </dgm:t>
    </dgm:pt>
    <dgm:pt modelId="{3EB9D6ED-B48A-442E-A50D-A41C302644A0}" type="parTrans" cxnId="{2A441577-AD9A-4781-B6A8-E24717CA9A33}">
      <dgm:prSet/>
      <dgm:spPr/>
      <dgm:t>
        <a:bodyPr/>
        <a:lstStyle/>
        <a:p>
          <a:endParaRPr lang="sv-SE"/>
        </a:p>
      </dgm:t>
    </dgm:pt>
    <dgm:pt modelId="{CA09CD53-9FF1-4555-90BC-47B3D0359FAE}" type="sibTrans" cxnId="{2A441577-AD9A-4781-B6A8-E24717CA9A33}">
      <dgm:prSet/>
      <dgm:spPr>
        <a:solidFill>
          <a:srgbClr val="FFFF00"/>
        </a:solidFill>
      </dgm:spPr>
      <dgm:t>
        <a:bodyPr/>
        <a:lstStyle/>
        <a:p>
          <a:endParaRPr lang="sv-SE"/>
        </a:p>
      </dgm:t>
    </dgm:pt>
    <dgm:pt modelId="{B1F31CD5-843D-4E1F-B1B1-D8D1DCCE86A2}" type="pres">
      <dgm:prSet presAssocID="{26F6C8EA-5BBE-4252-A785-F40457FDA63C}" presName="Name0" presStyleCnt="0">
        <dgm:presLayoutVars>
          <dgm:dir/>
          <dgm:resizeHandles val="exact"/>
        </dgm:presLayoutVars>
      </dgm:prSet>
      <dgm:spPr/>
    </dgm:pt>
    <dgm:pt modelId="{4868B8BC-13E5-45A7-B316-28BA800439C3}" type="pres">
      <dgm:prSet presAssocID="{9D75FC5B-6390-47EA-8188-08B29CEA2194}" presName="node" presStyleLbl="node1" presStyleIdx="0" presStyleCnt="3" custScaleY="153753">
        <dgm:presLayoutVars>
          <dgm:bulletEnabled val="1"/>
        </dgm:presLayoutVars>
      </dgm:prSet>
      <dgm:spPr/>
    </dgm:pt>
    <dgm:pt modelId="{EE65D027-FFA4-4486-B45F-A85F658CA14F}" type="pres">
      <dgm:prSet presAssocID="{7D138E08-F0CD-44D5-8ED6-F7E91E8EF354}" presName="sibTrans" presStyleLbl="sibTrans2D1" presStyleIdx="0" presStyleCnt="3"/>
      <dgm:spPr/>
    </dgm:pt>
    <dgm:pt modelId="{156EB535-D191-4BD6-9393-6E4DDC8E1560}" type="pres">
      <dgm:prSet presAssocID="{7D138E08-F0CD-44D5-8ED6-F7E91E8EF354}" presName="connectorText" presStyleLbl="sibTrans2D1" presStyleIdx="0" presStyleCnt="3"/>
      <dgm:spPr/>
    </dgm:pt>
    <dgm:pt modelId="{8143D202-4A00-4EA2-BB5E-91027AA601E2}" type="pres">
      <dgm:prSet presAssocID="{6767A4CA-EE65-46E0-8222-5F2459231BA7}" presName="node" presStyleLbl="node1" presStyleIdx="1" presStyleCnt="3">
        <dgm:presLayoutVars>
          <dgm:bulletEnabled val="1"/>
        </dgm:presLayoutVars>
      </dgm:prSet>
      <dgm:spPr/>
    </dgm:pt>
    <dgm:pt modelId="{4CB1388C-7598-458B-A7DE-85BEC7452605}" type="pres">
      <dgm:prSet presAssocID="{EE72EF4E-F910-4D45-B15A-1EA8BAA416C7}" presName="sibTrans" presStyleLbl="sibTrans2D1" presStyleIdx="1" presStyleCnt="3"/>
      <dgm:spPr/>
    </dgm:pt>
    <dgm:pt modelId="{A710E175-AD2F-48A0-BA27-9B8933AC2EEE}" type="pres">
      <dgm:prSet presAssocID="{EE72EF4E-F910-4D45-B15A-1EA8BAA416C7}" presName="connectorText" presStyleLbl="sibTrans2D1" presStyleIdx="1" presStyleCnt="3"/>
      <dgm:spPr/>
    </dgm:pt>
    <dgm:pt modelId="{00E3BDF9-4607-4108-8BB7-18C4F53811E1}" type="pres">
      <dgm:prSet presAssocID="{8CAC114F-B948-40DB-9283-499EF277AA95}" presName="node" presStyleLbl="node1" presStyleIdx="2" presStyleCnt="3" custRadScaleRad="101480" custRadScaleInc="-2343">
        <dgm:presLayoutVars>
          <dgm:bulletEnabled val="1"/>
        </dgm:presLayoutVars>
      </dgm:prSet>
      <dgm:spPr/>
    </dgm:pt>
    <dgm:pt modelId="{CB22225D-98DC-4E41-B4BF-CFBF72EFA6DA}" type="pres">
      <dgm:prSet presAssocID="{CA09CD53-9FF1-4555-90BC-47B3D0359FAE}" presName="sibTrans" presStyleLbl="sibTrans2D1" presStyleIdx="2" presStyleCnt="3"/>
      <dgm:spPr/>
    </dgm:pt>
    <dgm:pt modelId="{27870A7E-402F-4969-A241-F34F3216D961}" type="pres">
      <dgm:prSet presAssocID="{CA09CD53-9FF1-4555-90BC-47B3D0359FAE}" presName="connectorText" presStyleLbl="sibTrans2D1" presStyleIdx="2" presStyleCnt="3"/>
      <dgm:spPr/>
    </dgm:pt>
  </dgm:ptLst>
  <dgm:cxnLst>
    <dgm:cxn modelId="{47FD7105-B66C-470C-93A0-A4CBAFD00F1A}" type="presOf" srcId="{EE72EF4E-F910-4D45-B15A-1EA8BAA416C7}" destId="{4CB1388C-7598-458B-A7DE-85BEC7452605}" srcOrd="0" destOrd="0" presId="urn:microsoft.com/office/officeart/2005/8/layout/cycle7"/>
    <dgm:cxn modelId="{63C40117-5771-4A85-9660-348688DBB0D3}" type="presOf" srcId="{7D138E08-F0CD-44D5-8ED6-F7E91E8EF354}" destId="{156EB535-D191-4BD6-9393-6E4DDC8E1560}" srcOrd="1" destOrd="0" presId="urn:microsoft.com/office/officeart/2005/8/layout/cycle7"/>
    <dgm:cxn modelId="{0B34DB19-0785-47E9-946F-403362B67A51}" srcId="{26F6C8EA-5BBE-4252-A785-F40457FDA63C}" destId="{6767A4CA-EE65-46E0-8222-5F2459231BA7}" srcOrd="1" destOrd="0" parTransId="{6540C363-49A7-4A61-9C3B-B1416865BD85}" sibTransId="{EE72EF4E-F910-4D45-B15A-1EA8BAA416C7}"/>
    <dgm:cxn modelId="{70A0DC35-6374-4541-9D4B-1E652C806FFF}" type="presOf" srcId="{CA09CD53-9FF1-4555-90BC-47B3D0359FAE}" destId="{CB22225D-98DC-4E41-B4BF-CFBF72EFA6DA}" srcOrd="0" destOrd="0" presId="urn:microsoft.com/office/officeart/2005/8/layout/cycle7"/>
    <dgm:cxn modelId="{44DE005E-E9A6-473E-B4C7-C7C2F56A449E}" type="presOf" srcId="{26F6C8EA-5BBE-4252-A785-F40457FDA63C}" destId="{B1F31CD5-843D-4E1F-B1B1-D8D1DCCE86A2}" srcOrd="0" destOrd="0" presId="urn:microsoft.com/office/officeart/2005/8/layout/cycle7"/>
    <dgm:cxn modelId="{090D1160-294C-42D6-B1C8-3A9A157650ED}" type="presOf" srcId="{8CAC114F-B948-40DB-9283-499EF277AA95}" destId="{00E3BDF9-4607-4108-8BB7-18C4F53811E1}" srcOrd="0" destOrd="0" presId="urn:microsoft.com/office/officeart/2005/8/layout/cycle7"/>
    <dgm:cxn modelId="{1DDFB26E-0BE0-4A01-B1A0-C97664E9E002}" srcId="{26F6C8EA-5BBE-4252-A785-F40457FDA63C}" destId="{9D75FC5B-6390-47EA-8188-08B29CEA2194}" srcOrd="0" destOrd="0" parTransId="{735E23BD-72FA-4E81-A9A4-732DB91FB14D}" sibTransId="{7D138E08-F0CD-44D5-8ED6-F7E91E8EF354}"/>
    <dgm:cxn modelId="{381C4072-C5BB-4ABF-8B09-62CD029FA0AB}" type="presOf" srcId="{CA09CD53-9FF1-4555-90BC-47B3D0359FAE}" destId="{27870A7E-402F-4969-A241-F34F3216D961}" srcOrd="1" destOrd="0" presId="urn:microsoft.com/office/officeart/2005/8/layout/cycle7"/>
    <dgm:cxn modelId="{99511955-B5FD-4176-ADFF-FE886B6BD2B0}" type="presOf" srcId="{6767A4CA-EE65-46E0-8222-5F2459231BA7}" destId="{8143D202-4A00-4EA2-BB5E-91027AA601E2}" srcOrd="0" destOrd="0" presId="urn:microsoft.com/office/officeart/2005/8/layout/cycle7"/>
    <dgm:cxn modelId="{2A441577-AD9A-4781-B6A8-E24717CA9A33}" srcId="{26F6C8EA-5BBE-4252-A785-F40457FDA63C}" destId="{8CAC114F-B948-40DB-9283-499EF277AA95}" srcOrd="2" destOrd="0" parTransId="{3EB9D6ED-B48A-442E-A50D-A41C302644A0}" sibTransId="{CA09CD53-9FF1-4555-90BC-47B3D0359FAE}"/>
    <dgm:cxn modelId="{65DFDD7D-B2C6-4ACA-9345-163F6BEAAA51}" type="presOf" srcId="{7D138E08-F0CD-44D5-8ED6-F7E91E8EF354}" destId="{EE65D027-FFA4-4486-B45F-A85F658CA14F}" srcOrd="0" destOrd="0" presId="urn:microsoft.com/office/officeart/2005/8/layout/cycle7"/>
    <dgm:cxn modelId="{7FF06594-A0B1-4728-A990-83BB19F55FFF}" type="presOf" srcId="{9D75FC5B-6390-47EA-8188-08B29CEA2194}" destId="{4868B8BC-13E5-45A7-B316-28BA800439C3}" srcOrd="0" destOrd="0" presId="urn:microsoft.com/office/officeart/2005/8/layout/cycle7"/>
    <dgm:cxn modelId="{01A4B7E1-7C4E-4EAC-9D04-EBFACFCF713A}" type="presOf" srcId="{EE72EF4E-F910-4D45-B15A-1EA8BAA416C7}" destId="{A710E175-AD2F-48A0-BA27-9B8933AC2EEE}" srcOrd="1" destOrd="0" presId="urn:microsoft.com/office/officeart/2005/8/layout/cycle7"/>
    <dgm:cxn modelId="{0F5F6115-9E0E-457E-A157-5E2F8EB6F7E1}" type="presParOf" srcId="{B1F31CD5-843D-4E1F-B1B1-D8D1DCCE86A2}" destId="{4868B8BC-13E5-45A7-B316-28BA800439C3}" srcOrd="0" destOrd="0" presId="urn:microsoft.com/office/officeart/2005/8/layout/cycle7"/>
    <dgm:cxn modelId="{C4E85E6E-E5CE-4F50-A962-7CD736C0587D}" type="presParOf" srcId="{B1F31CD5-843D-4E1F-B1B1-D8D1DCCE86A2}" destId="{EE65D027-FFA4-4486-B45F-A85F658CA14F}" srcOrd="1" destOrd="0" presId="urn:microsoft.com/office/officeart/2005/8/layout/cycle7"/>
    <dgm:cxn modelId="{87AC5ADC-8876-41F8-A12A-B5CF8A327B98}" type="presParOf" srcId="{EE65D027-FFA4-4486-B45F-A85F658CA14F}" destId="{156EB535-D191-4BD6-9393-6E4DDC8E1560}" srcOrd="0" destOrd="0" presId="urn:microsoft.com/office/officeart/2005/8/layout/cycle7"/>
    <dgm:cxn modelId="{64CDDA32-6627-49FA-A709-D5FC64750079}" type="presParOf" srcId="{B1F31CD5-843D-4E1F-B1B1-D8D1DCCE86A2}" destId="{8143D202-4A00-4EA2-BB5E-91027AA601E2}" srcOrd="2" destOrd="0" presId="urn:microsoft.com/office/officeart/2005/8/layout/cycle7"/>
    <dgm:cxn modelId="{9D037955-ECAB-4E1E-A182-25EFA6EDC5FE}" type="presParOf" srcId="{B1F31CD5-843D-4E1F-B1B1-D8D1DCCE86A2}" destId="{4CB1388C-7598-458B-A7DE-85BEC7452605}" srcOrd="3" destOrd="0" presId="urn:microsoft.com/office/officeart/2005/8/layout/cycle7"/>
    <dgm:cxn modelId="{4E94A892-5323-4931-8693-6568100D67F2}" type="presParOf" srcId="{4CB1388C-7598-458B-A7DE-85BEC7452605}" destId="{A710E175-AD2F-48A0-BA27-9B8933AC2EEE}" srcOrd="0" destOrd="0" presId="urn:microsoft.com/office/officeart/2005/8/layout/cycle7"/>
    <dgm:cxn modelId="{2E8E210B-E5BE-4867-A511-1897899FFBDD}" type="presParOf" srcId="{B1F31CD5-843D-4E1F-B1B1-D8D1DCCE86A2}" destId="{00E3BDF9-4607-4108-8BB7-18C4F53811E1}" srcOrd="4" destOrd="0" presId="urn:microsoft.com/office/officeart/2005/8/layout/cycle7"/>
    <dgm:cxn modelId="{A3899DDF-8DB4-4C87-B642-3906AD0CA91D}" type="presParOf" srcId="{B1F31CD5-843D-4E1F-B1B1-D8D1DCCE86A2}" destId="{CB22225D-98DC-4E41-B4BF-CFBF72EFA6DA}" srcOrd="5" destOrd="0" presId="urn:microsoft.com/office/officeart/2005/8/layout/cycle7"/>
    <dgm:cxn modelId="{F0BD7BBF-C31E-4DFE-A58B-0452CC848E89}" type="presParOf" srcId="{CB22225D-98DC-4E41-B4BF-CFBF72EFA6DA}" destId="{27870A7E-402F-4969-A241-F34F3216D961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C570ADF4-F3A7-4CEE-B02B-242F41E6B2CE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v-SE"/>
        </a:p>
      </dgm:t>
    </dgm:pt>
    <dgm:pt modelId="{910AEE95-3511-492E-AA8F-238375422626}">
      <dgm:prSet phldrT="[Text]"/>
      <dgm:spPr>
        <a:solidFill>
          <a:srgbClr val="FF0000"/>
        </a:solidFill>
      </dgm:spPr>
      <dgm:t>
        <a:bodyPr/>
        <a:lstStyle/>
        <a:p>
          <a:r>
            <a:rPr lang="sv-SE" dirty="0"/>
            <a:t>IBK</a:t>
          </a:r>
        </a:p>
      </dgm:t>
    </dgm:pt>
    <dgm:pt modelId="{01E92EB0-A57F-416E-BD33-39D50ECD9E6C}" type="parTrans" cxnId="{B120A50A-68DD-4618-8946-EB10D80624AF}">
      <dgm:prSet/>
      <dgm:spPr/>
      <dgm:t>
        <a:bodyPr/>
        <a:lstStyle/>
        <a:p>
          <a:endParaRPr lang="sv-SE"/>
        </a:p>
      </dgm:t>
    </dgm:pt>
    <dgm:pt modelId="{00F3297E-5CF6-40B4-8D55-255E9719FF06}" type="sibTrans" cxnId="{B120A50A-68DD-4618-8946-EB10D80624AF}">
      <dgm:prSet/>
      <dgm:spPr/>
      <dgm:t>
        <a:bodyPr/>
        <a:lstStyle/>
        <a:p>
          <a:endParaRPr lang="sv-SE"/>
        </a:p>
      </dgm:t>
    </dgm:pt>
    <dgm:pt modelId="{55071B24-B372-40D4-AC3D-9D2FEA7AC391}">
      <dgm:prSet phldrT="[Text]" custT="1"/>
      <dgm:spPr/>
      <dgm:t>
        <a:bodyPr/>
        <a:lstStyle/>
        <a:p>
          <a:endParaRPr lang="sv-SE" sz="1400" dirty="0"/>
        </a:p>
      </dgm:t>
    </dgm:pt>
    <dgm:pt modelId="{AB9ED6F0-4DFB-40B4-AC94-C2B425F39764}" type="parTrans" cxnId="{810FF708-1D58-4183-98C6-DCF48B0D272F}">
      <dgm:prSet/>
      <dgm:spPr/>
      <dgm:t>
        <a:bodyPr/>
        <a:lstStyle/>
        <a:p>
          <a:endParaRPr lang="sv-SE"/>
        </a:p>
      </dgm:t>
    </dgm:pt>
    <dgm:pt modelId="{1474E619-9500-46D2-8F60-9D3032C1E57E}" type="sibTrans" cxnId="{810FF708-1D58-4183-98C6-DCF48B0D272F}">
      <dgm:prSet/>
      <dgm:spPr/>
      <dgm:t>
        <a:bodyPr/>
        <a:lstStyle/>
        <a:p>
          <a:endParaRPr lang="sv-SE"/>
        </a:p>
      </dgm:t>
    </dgm:pt>
    <dgm:pt modelId="{6B943631-F8CD-4670-AEF7-508961D5C231}">
      <dgm:prSet phldrT="[Text]"/>
      <dgm:spPr>
        <a:solidFill>
          <a:srgbClr val="FF0000"/>
        </a:solidFill>
      </dgm:spPr>
      <dgm:t>
        <a:bodyPr/>
        <a:lstStyle/>
        <a:p>
          <a:r>
            <a:rPr lang="sv-SE" dirty="0"/>
            <a:t>LOCKERUD</a:t>
          </a:r>
        </a:p>
      </dgm:t>
    </dgm:pt>
    <dgm:pt modelId="{B592B919-1F85-498D-AE5A-47B06EF769F7}" type="parTrans" cxnId="{AF196D27-72FD-40C9-833B-35A901AA04E3}">
      <dgm:prSet/>
      <dgm:spPr/>
      <dgm:t>
        <a:bodyPr/>
        <a:lstStyle/>
        <a:p>
          <a:endParaRPr lang="sv-SE"/>
        </a:p>
      </dgm:t>
    </dgm:pt>
    <dgm:pt modelId="{B67A0ED3-CC33-4F44-B6EA-C5CE82811B08}" type="sibTrans" cxnId="{AF196D27-72FD-40C9-833B-35A901AA04E3}">
      <dgm:prSet/>
      <dgm:spPr/>
      <dgm:t>
        <a:bodyPr/>
        <a:lstStyle/>
        <a:p>
          <a:endParaRPr lang="sv-SE"/>
        </a:p>
      </dgm:t>
    </dgm:pt>
    <dgm:pt modelId="{413F3BB2-9771-4310-AC6A-8D3BB75147EF}">
      <dgm:prSet phldrT="[Text]" custT="1"/>
      <dgm:spPr/>
      <dgm:t>
        <a:bodyPr/>
        <a:lstStyle/>
        <a:p>
          <a:endParaRPr lang="sv-SE" sz="1400" dirty="0">
            <a:solidFill>
              <a:srgbClr val="FF0000"/>
            </a:solidFill>
          </a:endParaRPr>
        </a:p>
      </dgm:t>
    </dgm:pt>
    <dgm:pt modelId="{A5C8215D-4BEC-4AFF-B912-47D6440C7726}" type="parTrans" cxnId="{B99153CD-239C-4B73-B5F1-969889CE6122}">
      <dgm:prSet/>
      <dgm:spPr/>
      <dgm:t>
        <a:bodyPr/>
        <a:lstStyle/>
        <a:p>
          <a:endParaRPr lang="sv-SE"/>
        </a:p>
      </dgm:t>
    </dgm:pt>
    <dgm:pt modelId="{7FDD43FC-3994-4E1C-8AFF-4FFDF4B86A10}" type="sibTrans" cxnId="{B99153CD-239C-4B73-B5F1-969889CE6122}">
      <dgm:prSet/>
      <dgm:spPr/>
      <dgm:t>
        <a:bodyPr/>
        <a:lstStyle/>
        <a:p>
          <a:endParaRPr lang="sv-SE"/>
        </a:p>
      </dgm:t>
    </dgm:pt>
    <dgm:pt modelId="{0E2AFD0B-B3CC-4854-99B9-2FD74787CEAA}">
      <dgm:prSet phldrT="[Text]"/>
      <dgm:spPr>
        <a:solidFill>
          <a:srgbClr val="FF0000"/>
        </a:solidFill>
      </dgm:spPr>
      <dgm:t>
        <a:bodyPr/>
        <a:lstStyle/>
        <a:p>
          <a:r>
            <a:rPr lang="sv-SE" dirty="0"/>
            <a:t>P12</a:t>
          </a:r>
        </a:p>
      </dgm:t>
    </dgm:pt>
    <dgm:pt modelId="{28EC602A-624F-418A-871B-BD6E6470926F}" type="parTrans" cxnId="{EC1C8886-B110-4513-AFA3-4DC01D23645C}">
      <dgm:prSet/>
      <dgm:spPr/>
      <dgm:t>
        <a:bodyPr/>
        <a:lstStyle/>
        <a:p>
          <a:endParaRPr lang="sv-SE"/>
        </a:p>
      </dgm:t>
    </dgm:pt>
    <dgm:pt modelId="{BEC96DB9-1B93-4CC2-981C-FDB525313E60}" type="sibTrans" cxnId="{EC1C8886-B110-4513-AFA3-4DC01D23645C}">
      <dgm:prSet/>
      <dgm:spPr/>
      <dgm:t>
        <a:bodyPr/>
        <a:lstStyle/>
        <a:p>
          <a:endParaRPr lang="sv-SE"/>
        </a:p>
      </dgm:t>
    </dgm:pt>
    <dgm:pt modelId="{68703D45-2EB6-420C-A09E-B51E02E8FB44}">
      <dgm:prSet phldrT="[Text]" custT="1"/>
      <dgm:spPr/>
      <dgm:t>
        <a:bodyPr/>
        <a:lstStyle/>
        <a:p>
          <a:r>
            <a:rPr lang="sv-SE" sz="1800" dirty="0"/>
            <a:t>Vänerns Pärla Cup  /  1 vuxen heldag (även släkt?)</a:t>
          </a:r>
          <a:endParaRPr lang="sv-SE" sz="1800" dirty="0">
            <a:solidFill>
              <a:srgbClr val="FF0000"/>
            </a:solidFill>
          </a:endParaRPr>
        </a:p>
      </dgm:t>
    </dgm:pt>
    <dgm:pt modelId="{076D8919-D018-4D8C-B17D-7892D9AA53E8}" type="sibTrans" cxnId="{C810FD3A-F336-490B-A121-02178A2DB859}">
      <dgm:prSet/>
      <dgm:spPr/>
      <dgm:t>
        <a:bodyPr/>
        <a:lstStyle/>
        <a:p>
          <a:endParaRPr lang="sv-SE"/>
        </a:p>
      </dgm:t>
    </dgm:pt>
    <dgm:pt modelId="{6F25314E-C3BF-4456-B5D0-934F6B59E12E}" type="parTrans" cxnId="{C810FD3A-F336-490B-A121-02178A2DB859}">
      <dgm:prSet/>
      <dgm:spPr/>
      <dgm:t>
        <a:bodyPr/>
        <a:lstStyle/>
        <a:p>
          <a:endParaRPr lang="sv-SE"/>
        </a:p>
      </dgm:t>
    </dgm:pt>
    <dgm:pt modelId="{DEABD5F9-8363-4DFC-AB47-34665E84E648}">
      <dgm:prSet phldrT="[Text]" custT="1"/>
      <dgm:spPr/>
      <dgm:t>
        <a:bodyPr/>
        <a:lstStyle/>
        <a:p>
          <a:endParaRPr lang="sv-SE" sz="1400" dirty="0"/>
        </a:p>
      </dgm:t>
    </dgm:pt>
    <dgm:pt modelId="{2B0AF8F9-1E04-4C2B-B0C4-053BB88A1011}" type="parTrans" cxnId="{D7BB0B69-8DDF-49C7-9784-7BACC0464E50}">
      <dgm:prSet/>
      <dgm:spPr/>
      <dgm:t>
        <a:bodyPr/>
        <a:lstStyle/>
        <a:p>
          <a:endParaRPr lang="sv-SE"/>
        </a:p>
      </dgm:t>
    </dgm:pt>
    <dgm:pt modelId="{F13045A0-AD87-4C5A-B583-5EE1D2135835}" type="sibTrans" cxnId="{D7BB0B69-8DDF-49C7-9784-7BACC0464E50}">
      <dgm:prSet/>
      <dgm:spPr/>
      <dgm:t>
        <a:bodyPr/>
        <a:lstStyle/>
        <a:p>
          <a:endParaRPr lang="sv-SE"/>
        </a:p>
      </dgm:t>
    </dgm:pt>
    <dgm:pt modelId="{8023D114-FEF4-4270-BD22-BC5A55F814CD}">
      <dgm:prSet phldrT="[Text]" custT="1"/>
      <dgm:spPr/>
      <dgm:t>
        <a:bodyPr/>
        <a:lstStyle/>
        <a:p>
          <a:r>
            <a:rPr lang="sv-SE" sz="1800" dirty="0"/>
            <a:t>Matcharrangemang 2 ggr/säsong &amp; lag</a:t>
          </a:r>
          <a:endParaRPr lang="sv-SE" sz="1800" dirty="0">
            <a:solidFill>
              <a:srgbClr val="FF0000"/>
            </a:solidFill>
          </a:endParaRPr>
        </a:p>
      </dgm:t>
    </dgm:pt>
    <dgm:pt modelId="{7029F8E6-CAAB-4B24-8FB0-0A4AC9EB43B4}" type="parTrans" cxnId="{955349EF-90FB-427A-969B-A1AB37EF2BFA}">
      <dgm:prSet/>
      <dgm:spPr/>
      <dgm:t>
        <a:bodyPr/>
        <a:lstStyle/>
        <a:p>
          <a:endParaRPr lang="sv-SE"/>
        </a:p>
      </dgm:t>
    </dgm:pt>
    <dgm:pt modelId="{89DA5DC6-5995-4B75-89AB-AE6286DAF88F}" type="sibTrans" cxnId="{955349EF-90FB-427A-969B-A1AB37EF2BFA}">
      <dgm:prSet/>
      <dgm:spPr/>
      <dgm:t>
        <a:bodyPr/>
        <a:lstStyle/>
        <a:p>
          <a:endParaRPr lang="sv-SE"/>
        </a:p>
      </dgm:t>
    </dgm:pt>
    <dgm:pt modelId="{EA47CBFD-4113-43BB-A77E-BDDF8A46AA4D}">
      <dgm:prSet phldrT="[Text]" custT="1"/>
      <dgm:spPr/>
      <dgm:t>
        <a:bodyPr/>
        <a:lstStyle/>
        <a:p>
          <a:r>
            <a:rPr lang="sv-SE" sz="1800" dirty="0">
              <a:solidFill>
                <a:schemeClr val="tx1"/>
              </a:solidFill>
            </a:rPr>
            <a:t>Läggs upp i kalendern. </a:t>
          </a:r>
        </a:p>
      </dgm:t>
    </dgm:pt>
    <dgm:pt modelId="{FD0FA72D-B5B5-4837-832F-659377E54569}" type="parTrans" cxnId="{A9A72C44-7C2E-40DE-BC3C-2F6B7E41531D}">
      <dgm:prSet/>
      <dgm:spPr/>
      <dgm:t>
        <a:bodyPr/>
        <a:lstStyle/>
        <a:p>
          <a:endParaRPr lang="sv-SE"/>
        </a:p>
      </dgm:t>
    </dgm:pt>
    <dgm:pt modelId="{137678D9-9A1E-47FF-A85D-1DAA53F521EE}" type="sibTrans" cxnId="{A9A72C44-7C2E-40DE-BC3C-2F6B7E41531D}">
      <dgm:prSet/>
      <dgm:spPr/>
      <dgm:t>
        <a:bodyPr/>
        <a:lstStyle/>
        <a:p>
          <a:endParaRPr lang="sv-SE"/>
        </a:p>
      </dgm:t>
    </dgm:pt>
    <dgm:pt modelId="{42A1B60D-5DC0-4348-A4DA-DAB6E26AB2F1}">
      <dgm:prSet custT="1"/>
      <dgm:spPr/>
      <dgm:t>
        <a:bodyPr/>
        <a:lstStyle/>
        <a:p>
          <a:r>
            <a:rPr lang="sv-SE" sz="1800" dirty="0"/>
            <a:t>Arenaansvariga inkl. Calle </a:t>
          </a:r>
          <a:r>
            <a:rPr lang="sv-SE" sz="1800" dirty="0" err="1"/>
            <a:t>cafe</a:t>
          </a:r>
          <a:r>
            <a:rPr lang="sv-SE" sz="1800" dirty="0"/>
            <a:t> 4 ggr/säsong &amp; lag</a:t>
          </a:r>
          <a:endParaRPr lang="sv-SE" sz="1800" dirty="0">
            <a:solidFill>
              <a:srgbClr val="FF0000"/>
            </a:solidFill>
          </a:endParaRPr>
        </a:p>
      </dgm:t>
    </dgm:pt>
    <dgm:pt modelId="{AEA52BF1-594C-4DD5-8215-D612FE6CE403}" type="parTrans" cxnId="{F50F83D7-1C88-4FC1-BA65-BDDA17C31C38}">
      <dgm:prSet/>
      <dgm:spPr/>
      <dgm:t>
        <a:bodyPr/>
        <a:lstStyle/>
        <a:p>
          <a:endParaRPr lang="sv-SE"/>
        </a:p>
      </dgm:t>
    </dgm:pt>
    <dgm:pt modelId="{FEE17C4E-5017-417F-9CBF-8FD7279C590B}" type="sibTrans" cxnId="{F50F83D7-1C88-4FC1-BA65-BDDA17C31C38}">
      <dgm:prSet/>
      <dgm:spPr/>
      <dgm:t>
        <a:bodyPr/>
        <a:lstStyle/>
        <a:p>
          <a:endParaRPr lang="sv-SE"/>
        </a:p>
      </dgm:t>
    </dgm:pt>
    <dgm:pt modelId="{14CAFE23-583C-4637-B988-B65C4499620D}">
      <dgm:prSet custT="1"/>
      <dgm:spPr/>
      <dgm:t>
        <a:bodyPr/>
        <a:lstStyle/>
        <a:p>
          <a:r>
            <a:rPr lang="sv-SE" sz="1800" dirty="0"/>
            <a:t> </a:t>
          </a:r>
          <a:r>
            <a:rPr lang="sv-SE" sz="1800" dirty="0" err="1">
              <a:solidFill>
                <a:srgbClr val="FF0000"/>
              </a:solidFill>
            </a:rPr>
            <a:t>FreLörSön</a:t>
          </a:r>
          <a:r>
            <a:rPr lang="sv-SE" sz="1800" dirty="0">
              <a:solidFill>
                <a:srgbClr val="FF0000"/>
              </a:solidFill>
            </a:rPr>
            <a:t> x/x, </a:t>
          </a:r>
          <a:r>
            <a:rPr lang="sv-SE" sz="1800" dirty="0" err="1">
              <a:solidFill>
                <a:srgbClr val="FF0000"/>
              </a:solidFill>
            </a:rPr>
            <a:t>FreLörSön</a:t>
          </a:r>
          <a:r>
            <a:rPr lang="sv-SE" sz="1800" dirty="0">
              <a:solidFill>
                <a:srgbClr val="FF0000"/>
              </a:solidFill>
            </a:rPr>
            <a:t> x/x, </a:t>
          </a:r>
          <a:r>
            <a:rPr lang="sv-SE" sz="1800" dirty="0" err="1">
              <a:solidFill>
                <a:srgbClr val="FF0000"/>
              </a:solidFill>
            </a:rPr>
            <a:t>FreLörSön</a:t>
          </a:r>
          <a:r>
            <a:rPr lang="sv-SE" sz="1800" dirty="0">
              <a:solidFill>
                <a:srgbClr val="FF0000"/>
              </a:solidFill>
            </a:rPr>
            <a:t> x/x, </a:t>
          </a:r>
          <a:r>
            <a:rPr lang="sv-SE" sz="1800" dirty="0" err="1">
              <a:solidFill>
                <a:srgbClr val="FF0000"/>
              </a:solidFill>
            </a:rPr>
            <a:t>FreLörSön</a:t>
          </a:r>
          <a:r>
            <a:rPr lang="sv-SE" sz="1800" dirty="0">
              <a:solidFill>
                <a:srgbClr val="FF0000"/>
              </a:solidFill>
            </a:rPr>
            <a:t> x/x</a:t>
          </a:r>
        </a:p>
      </dgm:t>
    </dgm:pt>
    <dgm:pt modelId="{48738134-E513-4CA5-B1C7-BAE9F91224FB}" type="parTrans" cxnId="{427892D3-C2F1-424C-B5CC-BF63D98D4525}">
      <dgm:prSet/>
      <dgm:spPr/>
      <dgm:t>
        <a:bodyPr/>
        <a:lstStyle/>
        <a:p>
          <a:endParaRPr lang="sv-SE"/>
        </a:p>
      </dgm:t>
    </dgm:pt>
    <dgm:pt modelId="{F7483388-D20B-479C-BF75-36DD3DF06B1C}" type="sibTrans" cxnId="{427892D3-C2F1-424C-B5CC-BF63D98D4525}">
      <dgm:prSet/>
      <dgm:spPr/>
      <dgm:t>
        <a:bodyPr/>
        <a:lstStyle/>
        <a:p>
          <a:endParaRPr lang="sv-SE"/>
        </a:p>
      </dgm:t>
    </dgm:pt>
    <dgm:pt modelId="{1C9E3B23-BF3C-40FE-9238-3517E25983E3}">
      <dgm:prSet custT="1"/>
      <dgm:spPr/>
      <dgm:t>
        <a:bodyPr/>
        <a:lstStyle/>
        <a:p>
          <a:r>
            <a:rPr lang="sv-SE" sz="1800" dirty="0">
              <a:solidFill>
                <a:schemeClr val="tx1"/>
              </a:solidFill>
            </a:rPr>
            <a:t>Läggs upp i kalendern</a:t>
          </a:r>
        </a:p>
      </dgm:t>
    </dgm:pt>
    <dgm:pt modelId="{7BE51A2C-2939-4865-AC77-4E6CF75A2DC8}" type="parTrans" cxnId="{308473EF-A22E-43DC-85BC-B3AFECA60180}">
      <dgm:prSet/>
      <dgm:spPr/>
      <dgm:t>
        <a:bodyPr/>
        <a:lstStyle/>
        <a:p>
          <a:endParaRPr lang="sv-SE"/>
        </a:p>
      </dgm:t>
    </dgm:pt>
    <dgm:pt modelId="{E8505BB9-A2AF-4C10-9CE0-C3DF03E5D048}" type="sibTrans" cxnId="{308473EF-A22E-43DC-85BC-B3AFECA60180}">
      <dgm:prSet/>
      <dgm:spPr/>
      <dgm:t>
        <a:bodyPr/>
        <a:lstStyle/>
        <a:p>
          <a:endParaRPr lang="sv-SE"/>
        </a:p>
      </dgm:t>
    </dgm:pt>
    <dgm:pt modelId="{746B3BDA-FF3C-49DE-B3EA-9B73D4F6B898}">
      <dgm:prSet phldrT="[Text]" custT="1"/>
      <dgm:spPr/>
      <dgm:t>
        <a:bodyPr/>
        <a:lstStyle/>
        <a:p>
          <a:r>
            <a:rPr lang="sv-SE" sz="1800" dirty="0"/>
            <a:t> </a:t>
          </a:r>
          <a:r>
            <a:rPr lang="sv-SE" sz="1800" dirty="0" err="1">
              <a:solidFill>
                <a:srgbClr val="FF0000"/>
              </a:solidFill>
            </a:rPr>
            <a:t>FreLörSön</a:t>
          </a:r>
          <a:r>
            <a:rPr lang="sv-SE" sz="1800" dirty="0">
              <a:solidFill>
                <a:srgbClr val="FF0000"/>
              </a:solidFill>
            </a:rPr>
            <a:t> x/x, </a:t>
          </a:r>
          <a:r>
            <a:rPr lang="sv-SE" sz="1800" dirty="0" err="1">
              <a:solidFill>
                <a:srgbClr val="FF0000"/>
              </a:solidFill>
            </a:rPr>
            <a:t>FreLörSön</a:t>
          </a:r>
          <a:r>
            <a:rPr lang="sv-SE" sz="1800" dirty="0">
              <a:solidFill>
                <a:srgbClr val="FF0000"/>
              </a:solidFill>
            </a:rPr>
            <a:t> x/x</a:t>
          </a:r>
        </a:p>
      </dgm:t>
    </dgm:pt>
    <dgm:pt modelId="{70E90FC0-C82B-48D6-8839-D24CC78D4710}" type="parTrans" cxnId="{E47798E8-CA0A-4FA7-BFF4-4B0225018E13}">
      <dgm:prSet/>
      <dgm:spPr/>
      <dgm:t>
        <a:bodyPr/>
        <a:lstStyle/>
        <a:p>
          <a:endParaRPr lang="sv-SE"/>
        </a:p>
      </dgm:t>
    </dgm:pt>
    <dgm:pt modelId="{0DA24FE4-694A-43A4-90D9-E9A22B46C0C3}" type="sibTrans" cxnId="{E47798E8-CA0A-4FA7-BFF4-4B0225018E13}">
      <dgm:prSet/>
      <dgm:spPr/>
      <dgm:t>
        <a:bodyPr/>
        <a:lstStyle/>
        <a:p>
          <a:endParaRPr lang="sv-SE"/>
        </a:p>
      </dgm:t>
    </dgm:pt>
    <dgm:pt modelId="{CC428841-3E74-4CFF-AA70-D6C34343E55E}">
      <dgm:prSet phldrT="[Text]" custT="1"/>
      <dgm:spPr/>
      <dgm:t>
        <a:bodyPr/>
        <a:lstStyle/>
        <a:p>
          <a:r>
            <a:rPr lang="sv-SE" sz="1800" dirty="0"/>
            <a:t>50,- / h går till lagkassan.</a:t>
          </a:r>
          <a:endParaRPr lang="sv-SE" sz="1800" dirty="0">
            <a:solidFill>
              <a:srgbClr val="FF0000"/>
            </a:solidFill>
          </a:endParaRPr>
        </a:p>
      </dgm:t>
    </dgm:pt>
    <dgm:pt modelId="{236CFCBC-8C1A-4A38-8914-8D236A098026}" type="parTrans" cxnId="{A9FEED19-8F4C-4DBE-A01E-900217656C12}">
      <dgm:prSet/>
      <dgm:spPr/>
    </dgm:pt>
    <dgm:pt modelId="{234BF590-99E4-435C-BB78-09E7F0BC4F09}" type="sibTrans" cxnId="{A9FEED19-8F4C-4DBE-A01E-900217656C12}">
      <dgm:prSet/>
      <dgm:spPr/>
    </dgm:pt>
    <dgm:pt modelId="{1C5FBDE6-E9FA-47C6-AEF9-A62E4548CA74}" type="pres">
      <dgm:prSet presAssocID="{C570ADF4-F3A7-4CEE-B02B-242F41E6B2CE}" presName="linearFlow" presStyleCnt="0">
        <dgm:presLayoutVars>
          <dgm:dir/>
          <dgm:animLvl val="lvl"/>
          <dgm:resizeHandles val="exact"/>
        </dgm:presLayoutVars>
      </dgm:prSet>
      <dgm:spPr/>
    </dgm:pt>
    <dgm:pt modelId="{BC637CCA-5C6A-464E-A566-7E101C335777}" type="pres">
      <dgm:prSet presAssocID="{910AEE95-3511-492E-AA8F-238375422626}" presName="composite" presStyleCnt="0"/>
      <dgm:spPr/>
    </dgm:pt>
    <dgm:pt modelId="{E2470676-B781-411A-9F2E-EB15F7166EC4}" type="pres">
      <dgm:prSet presAssocID="{910AEE95-3511-492E-AA8F-238375422626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AF529479-75AE-46F9-A262-C5BE4BE9336D}" type="pres">
      <dgm:prSet presAssocID="{910AEE95-3511-492E-AA8F-238375422626}" presName="descendantText" presStyleLbl="alignAcc1" presStyleIdx="0" presStyleCnt="3" custScaleY="117036" custLinFactNeighborX="0" custLinFactNeighborY="2453">
        <dgm:presLayoutVars>
          <dgm:bulletEnabled val="1"/>
        </dgm:presLayoutVars>
      </dgm:prSet>
      <dgm:spPr/>
    </dgm:pt>
    <dgm:pt modelId="{04F95691-8430-460D-9377-1FE2638F58F6}" type="pres">
      <dgm:prSet presAssocID="{00F3297E-5CF6-40B4-8D55-255E9719FF06}" presName="sp" presStyleCnt="0"/>
      <dgm:spPr/>
    </dgm:pt>
    <dgm:pt modelId="{25F61F0A-D844-4F92-AB19-3C3AB515E216}" type="pres">
      <dgm:prSet presAssocID="{6B943631-F8CD-4670-AEF7-508961D5C231}" presName="composite" presStyleCnt="0"/>
      <dgm:spPr/>
    </dgm:pt>
    <dgm:pt modelId="{2FC0FDE3-DB77-4AD4-B682-776A1A2F4EEA}" type="pres">
      <dgm:prSet presAssocID="{6B943631-F8CD-4670-AEF7-508961D5C231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FC37C88C-E905-488D-918A-2BE819A4BC66}" type="pres">
      <dgm:prSet presAssocID="{6B943631-F8CD-4670-AEF7-508961D5C231}" presName="descendantText" presStyleLbl="alignAcc1" presStyleIdx="1" presStyleCnt="3" custScaleY="101389" custLinFactNeighborY="-4537">
        <dgm:presLayoutVars>
          <dgm:bulletEnabled val="1"/>
        </dgm:presLayoutVars>
      </dgm:prSet>
      <dgm:spPr/>
    </dgm:pt>
    <dgm:pt modelId="{27A21D92-6DBB-410D-AA54-E46AF95CB6EE}" type="pres">
      <dgm:prSet presAssocID="{B67A0ED3-CC33-4F44-B6EA-C5CE82811B08}" presName="sp" presStyleCnt="0"/>
      <dgm:spPr/>
    </dgm:pt>
    <dgm:pt modelId="{ED946AD3-7481-4663-A333-4C950B3A940F}" type="pres">
      <dgm:prSet presAssocID="{0E2AFD0B-B3CC-4854-99B9-2FD74787CEAA}" presName="composite" presStyleCnt="0"/>
      <dgm:spPr/>
    </dgm:pt>
    <dgm:pt modelId="{1B4B512A-FDC2-43A8-887F-6D8E509A614D}" type="pres">
      <dgm:prSet presAssocID="{0E2AFD0B-B3CC-4854-99B9-2FD74787CEAA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7898FA62-B90B-4CDD-A685-F4414542E1EE}" type="pres">
      <dgm:prSet presAssocID="{0E2AFD0B-B3CC-4854-99B9-2FD74787CEAA}" presName="descendantText" presStyleLbl="alignAcc1" presStyleIdx="2" presStyleCnt="3" custLinFactNeighborX="0" custLinFactNeighborY="-4795">
        <dgm:presLayoutVars>
          <dgm:bulletEnabled val="1"/>
        </dgm:presLayoutVars>
      </dgm:prSet>
      <dgm:spPr/>
    </dgm:pt>
  </dgm:ptLst>
  <dgm:cxnLst>
    <dgm:cxn modelId="{4B071903-037A-44FD-99CB-49B7A5E0B4D6}" type="presOf" srcId="{68703D45-2EB6-420C-A09E-B51E02E8FB44}" destId="{7898FA62-B90B-4CDD-A685-F4414542E1EE}" srcOrd="0" destOrd="0" presId="urn:microsoft.com/office/officeart/2005/8/layout/chevron2"/>
    <dgm:cxn modelId="{DE3ADE03-4028-484B-AECD-4B07CAE8CFF1}" type="presOf" srcId="{910AEE95-3511-492E-AA8F-238375422626}" destId="{E2470676-B781-411A-9F2E-EB15F7166EC4}" srcOrd="0" destOrd="0" presId="urn:microsoft.com/office/officeart/2005/8/layout/chevron2"/>
    <dgm:cxn modelId="{8AF34204-BBC4-442B-B617-CE23D526E220}" type="presOf" srcId="{EA47CBFD-4113-43BB-A77E-BDDF8A46AA4D}" destId="{FC37C88C-E905-488D-918A-2BE819A4BC66}" srcOrd="0" destOrd="3" presId="urn:microsoft.com/office/officeart/2005/8/layout/chevron2"/>
    <dgm:cxn modelId="{810FF708-1D58-4183-98C6-DCF48B0D272F}" srcId="{910AEE95-3511-492E-AA8F-238375422626}" destId="{55071B24-B372-40D4-AC3D-9D2FEA7AC391}" srcOrd="0" destOrd="0" parTransId="{AB9ED6F0-4DFB-40B4-AC94-C2B425F39764}" sibTransId="{1474E619-9500-46D2-8F60-9D3032C1E57E}"/>
    <dgm:cxn modelId="{B120A50A-68DD-4618-8946-EB10D80624AF}" srcId="{C570ADF4-F3A7-4CEE-B02B-242F41E6B2CE}" destId="{910AEE95-3511-492E-AA8F-238375422626}" srcOrd="0" destOrd="0" parTransId="{01E92EB0-A57F-416E-BD33-39D50ECD9E6C}" sibTransId="{00F3297E-5CF6-40B4-8D55-255E9719FF06}"/>
    <dgm:cxn modelId="{8221A411-1DEF-4D52-8005-F00EE2E08EF7}" type="presOf" srcId="{14CAFE23-583C-4637-B988-B65C4499620D}" destId="{AF529479-75AE-46F9-A262-C5BE4BE9336D}" srcOrd="0" destOrd="2" presId="urn:microsoft.com/office/officeart/2005/8/layout/chevron2"/>
    <dgm:cxn modelId="{A9FEED19-8F4C-4DBE-A01E-900217656C12}" srcId="{0E2AFD0B-B3CC-4854-99B9-2FD74787CEAA}" destId="{CC428841-3E74-4CFF-AA70-D6C34343E55E}" srcOrd="1" destOrd="0" parTransId="{236CFCBC-8C1A-4A38-8914-8D236A098026}" sibTransId="{234BF590-99E4-435C-BB78-09E7F0BC4F09}"/>
    <dgm:cxn modelId="{B98AE626-CD38-4274-B217-6C2203DFA4C0}" type="presOf" srcId="{413F3BB2-9771-4310-AC6A-8D3BB75147EF}" destId="{FC37C88C-E905-488D-918A-2BE819A4BC66}" srcOrd="0" destOrd="0" presId="urn:microsoft.com/office/officeart/2005/8/layout/chevron2"/>
    <dgm:cxn modelId="{AF196D27-72FD-40C9-833B-35A901AA04E3}" srcId="{C570ADF4-F3A7-4CEE-B02B-242F41E6B2CE}" destId="{6B943631-F8CD-4670-AEF7-508961D5C231}" srcOrd="1" destOrd="0" parTransId="{B592B919-1F85-498D-AE5A-47B06EF769F7}" sibTransId="{B67A0ED3-CC33-4F44-B6EA-C5CE82811B08}"/>
    <dgm:cxn modelId="{C810FD3A-F336-490B-A121-02178A2DB859}" srcId="{0E2AFD0B-B3CC-4854-99B9-2FD74787CEAA}" destId="{68703D45-2EB6-420C-A09E-B51E02E8FB44}" srcOrd="0" destOrd="0" parTransId="{6F25314E-C3BF-4456-B5D0-934F6B59E12E}" sibTransId="{076D8919-D018-4D8C-B17D-7892D9AA53E8}"/>
    <dgm:cxn modelId="{A9A72C44-7C2E-40DE-BC3C-2F6B7E41531D}" srcId="{6B943631-F8CD-4670-AEF7-508961D5C231}" destId="{EA47CBFD-4113-43BB-A77E-BDDF8A46AA4D}" srcOrd="3" destOrd="0" parTransId="{FD0FA72D-B5B5-4837-832F-659377E54569}" sibTransId="{137678D9-9A1E-47FF-A85D-1DAA53F521EE}"/>
    <dgm:cxn modelId="{D7BB0B69-8DDF-49C7-9784-7BACC0464E50}" srcId="{6B943631-F8CD-4670-AEF7-508961D5C231}" destId="{DEABD5F9-8363-4DFC-AB47-34665E84E648}" srcOrd="4" destOrd="0" parTransId="{2B0AF8F9-1E04-4C2B-B0C4-053BB88A1011}" sibTransId="{F13045A0-AD87-4C5A-B583-5EE1D2135835}"/>
    <dgm:cxn modelId="{EC1C8886-B110-4513-AFA3-4DC01D23645C}" srcId="{C570ADF4-F3A7-4CEE-B02B-242F41E6B2CE}" destId="{0E2AFD0B-B3CC-4854-99B9-2FD74787CEAA}" srcOrd="2" destOrd="0" parTransId="{28EC602A-624F-418A-871B-BD6E6470926F}" sibTransId="{BEC96DB9-1B93-4CC2-981C-FDB525313E60}"/>
    <dgm:cxn modelId="{09384387-1F8E-48DD-BA28-6E481114D85B}" type="presOf" srcId="{0E2AFD0B-B3CC-4854-99B9-2FD74787CEAA}" destId="{1B4B512A-FDC2-43A8-887F-6D8E509A614D}" srcOrd="0" destOrd="0" presId="urn:microsoft.com/office/officeart/2005/8/layout/chevron2"/>
    <dgm:cxn modelId="{13DB13A7-5700-4137-9861-B68C1C757D80}" type="presOf" srcId="{DEABD5F9-8363-4DFC-AB47-34665E84E648}" destId="{FC37C88C-E905-488D-918A-2BE819A4BC66}" srcOrd="0" destOrd="4" presId="urn:microsoft.com/office/officeart/2005/8/layout/chevron2"/>
    <dgm:cxn modelId="{30F53FCB-D411-407D-BE0B-D5C44E416AF5}" type="presOf" srcId="{8023D114-FEF4-4270-BD22-BC5A55F814CD}" destId="{FC37C88C-E905-488D-918A-2BE819A4BC66}" srcOrd="0" destOrd="1" presId="urn:microsoft.com/office/officeart/2005/8/layout/chevron2"/>
    <dgm:cxn modelId="{0D2C45CC-D004-4C1F-B083-49099AE90D01}" type="presOf" srcId="{55071B24-B372-40D4-AC3D-9D2FEA7AC391}" destId="{AF529479-75AE-46F9-A262-C5BE4BE9336D}" srcOrd="0" destOrd="0" presId="urn:microsoft.com/office/officeart/2005/8/layout/chevron2"/>
    <dgm:cxn modelId="{B99153CD-239C-4B73-B5F1-969889CE6122}" srcId="{6B943631-F8CD-4670-AEF7-508961D5C231}" destId="{413F3BB2-9771-4310-AC6A-8D3BB75147EF}" srcOrd="0" destOrd="0" parTransId="{A5C8215D-4BEC-4AFF-B912-47D6440C7726}" sibTransId="{7FDD43FC-3994-4E1C-8AFF-4FFDF4B86A10}"/>
    <dgm:cxn modelId="{427892D3-C2F1-424C-B5CC-BF63D98D4525}" srcId="{910AEE95-3511-492E-AA8F-238375422626}" destId="{14CAFE23-583C-4637-B988-B65C4499620D}" srcOrd="2" destOrd="0" parTransId="{48738134-E513-4CA5-B1C7-BAE9F91224FB}" sibTransId="{F7483388-D20B-479C-BF75-36DD3DF06B1C}"/>
    <dgm:cxn modelId="{F50F83D7-1C88-4FC1-BA65-BDDA17C31C38}" srcId="{910AEE95-3511-492E-AA8F-238375422626}" destId="{42A1B60D-5DC0-4348-A4DA-DAB6E26AB2F1}" srcOrd="1" destOrd="0" parTransId="{AEA52BF1-594C-4DD5-8215-D612FE6CE403}" sibTransId="{FEE17C4E-5017-417F-9CBF-8FD7279C590B}"/>
    <dgm:cxn modelId="{BCA7E2D9-5392-48F3-8B61-BE7CBC453CC3}" type="presOf" srcId="{42A1B60D-5DC0-4348-A4DA-DAB6E26AB2F1}" destId="{AF529479-75AE-46F9-A262-C5BE4BE9336D}" srcOrd="0" destOrd="1" presId="urn:microsoft.com/office/officeart/2005/8/layout/chevron2"/>
    <dgm:cxn modelId="{36B212DA-81AC-4CF6-AD79-5C6D4AB7A91C}" type="presOf" srcId="{1C9E3B23-BF3C-40FE-9238-3517E25983E3}" destId="{AF529479-75AE-46F9-A262-C5BE4BE9336D}" srcOrd="0" destOrd="3" presId="urn:microsoft.com/office/officeart/2005/8/layout/chevron2"/>
    <dgm:cxn modelId="{844210E5-17B0-49E7-96A8-A520F1D447DA}" type="presOf" srcId="{746B3BDA-FF3C-49DE-B3EA-9B73D4F6B898}" destId="{FC37C88C-E905-488D-918A-2BE819A4BC66}" srcOrd="0" destOrd="2" presId="urn:microsoft.com/office/officeart/2005/8/layout/chevron2"/>
    <dgm:cxn modelId="{E47798E8-CA0A-4FA7-BFF4-4B0225018E13}" srcId="{6B943631-F8CD-4670-AEF7-508961D5C231}" destId="{746B3BDA-FF3C-49DE-B3EA-9B73D4F6B898}" srcOrd="2" destOrd="0" parTransId="{70E90FC0-C82B-48D6-8839-D24CC78D4710}" sibTransId="{0DA24FE4-694A-43A4-90D9-E9A22B46C0C3}"/>
    <dgm:cxn modelId="{2A38D4EA-D9B5-433A-99A4-27F855613839}" type="presOf" srcId="{CC428841-3E74-4CFF-AA70-D6C34343E55E}" destId="{7898FA62-B90B-4CDD-A685-F4414542E1EE}" srcOrd="0" destOrd="1" presId="urn:microsoft.com/office/officeart/2005/8/layout/chevron2"/>
    <dgm:cxn modelId="{955349EF-90FB-427A-969B-A1AB37EF2BFA}" srcId="{6B943631-F8CD-4670-AEF7-508961D5C231}" destId="{8023D114-FEF4-4270-BD22-BC5A55F814CD}" srcOrd="1" destOrd="0" parTransId="{7029F8E6-CAAB-4B24-8FB0-0A4AC9EB43B4}" sibTransId="{89DA5DC6-5995-4B75-89AB-AE6286DAF88F}"/>
    <dgm:cxn modelId="{308473EF-A22E-43DC-85BC-B3AFECA60180}" srcId="{910AEE95-3511-492E-AA8F-238375422626}" destId="{1C9E3B23-BF3C-40FE-9238-3517E25983E3}" srcOrd="3" destOrd="0" parTransId="{7BE51A2C-2939-4865-AC77-4E6CF75A2DC8}" sibTransId="{E8505BB9-A2AF-4C10-9CE0-C3DF03E5D048}"/>
    <dgm:cxn modelId="{7E9B0DF7-DEAF-4972-96D8-F326C9822838}" type="presOf" srcId="{6B943631-F8CD-4670-AEF7-508961D5C231}" destId="{2FC0FDE3-DB77-4AD4-B682-776A1A2F4EEA}" srcOrd="0" destOrd="0" presId="urn:microsoft.com/office/officeart/2005/8/layout/chevron2"/>
    <dgm:cxn modelId="{00BA56FF-6B46-47F6-B324-397BAEE38875}" type="presOf" srcId="{C570ADF4-F3A7-4CEE-B02B-242F41E6B2CE}" destId="{1C5FBDE6-E9FA-47C6-AEF9-A62E4548CA74}" srcOrd="0" destOrd="0" presId="urn:microsoft.com/office/officeart/2005/8/layout/chevron2"/>
    <dgm:cxn modelId="{2B0BB8DF-8CD0-493A-96FD-B8E4B554AA6E}" type="presParOf" srcId="{1C5FBDE6-E9FA-47C6-AEF9-A62E4548CA74}" destId="{BC637CCA-5C6A-464E-A566-7E101C335777}" srcOrd="0" destOrd="0" presId="urn:microsoft.com/office/officeart/2005/8/layout/chevron2"/>
    <dgm:cxn modelId="{69968F69-9F66-4DCC-BCC8-5392E165508B}" type="presParOf" srcId="{BC637CCA-5C6A-464E-A566-7E101C335777}" destId="{E2470676-B781-411A-9F2E-EB15F7166EC4}" srcOrd="0" destOrd="0" presId="urn:microsoft.com/office/officeart/2005/8/layout/chevron2"/>
    <dgm:cxn modelId="{32DEA295-184E-48E6-B6E7-7159B8078198}" type="presParOf" srcId="{BC637CCA-5C6A-464E-A566-7E101C335777}" destId="{AF529479-75AE-46F9-A262-C5BE4BE9336D}" srcOrd="1" destOrd="0" presId="urn:microsoft.com/office/officeart/2005/8/layout/chevron2"/>
    <dgm:cxn modelId="{D310D120-119E-4691-A5BD-DFD6AFDE49E1}" type="presParOf" srcId="{1C5FBDE6-E9FA-47C6-AEF9-A62E4548CA74}" destId="{04F95691-8430-460D-9377-1FE2638F58F6}" srcOrd="1" destOrd="0" presId="urn:microsoft.com/office/officeart/2005/8/layout/chevron2"/>
    <dgm:cxn modelId="{C3E178AD-5477-479D-A94B-06261D1E3A9D}" type="presParOf" srcId="{1C5FBDE6-E9FA-47C6-AEF9-A62E4548CA74}" destId="{25F61F0A-D844-4F92-AB19-3C3AB515E216}" srcOrd="2" destOrd="0" presId="urn:microsoft.com/office/officeart/2005/8/layout/chevron2"/>
    <dgm:cxn modelId="{84FA9ABD-6595-41F3-BEBA-7338C058F0B3}" type="presParOf" srcId="{25F61F0A-D844-4F92-AB19-3C3AB515E216}" destId="{2FC0FDE3-DB77-4AD4-B682-776A1A2F4EEA}" srcOrd="0" destOrd="0" presId="urn:microsoft.com/office/officeart/2005/8/layout/chevron2"/>
    <dgm:cxn modelId="{2CF77974-E47B-4E81-A0A9-FCFB56383D65}" type="presParOf" srcId="{25F61F0A-D844-4F92-AB19-3C3AB515E216}" destId="{FC37C88C-E905-488D-918A-2BE819A4BC66}" srcOrd="1" destOrd="0" presId="urn:microsoft.com/office/officeart/2005/8/layout/chevron2"/>
    <dgm:cxn modelId="{71FC4061-DF70-48C8-AA33-E02DEB72A8B1}" type="presParOf" srcId="{1C5FBDE6-E9FA-47C6-AEF9-A62E4548CA74}" destId="{27A21D92-6DBB-410D-AA54-E46AF95CB6EE}" srcOrd="3" destOrd="0" presId="urn:microsoft.com/office/officeart/2005/8/layout/chevron2"/>
    <dgm:cxn modelId="{09824121-4C18-4C08-BE0B-7E755AE9DF35}" type="presParOf" srcId="{1C5FBDE6-E9FA-47C6-AEF9-A62E4548CA74}" destId="{ED946AD3-7481-4663-A333-4C950B3A940F}" srcOrd="4" destOrd="0" presId="urn:microsoft.com/office/officeart/2005/8/layout/chevron2"/>
    <dgm:cxn modelId="{246F3366-0C80-4EFE-9812-7C166F4D0E5D}" type="presParOf" srcId="{ED946AD3-7481-4663-A333-4C950B3A940F}" destId="{1B4B512A-FDC2-43A8-887F-6D8E509A614D}" srcOrd="0" destOrd="0" presId="urn:microsoft.com/office/officeart/2005/8/layout/chevron2"/>
    <dgm:cxn modelId="{0176786A-9049-407B-ABD5-6E40E92D9EC5}" type="presParOf" srcId="{ED946AD3-7481-4663-A333-4C950B3A940F}" destId="{7898FA62-B90B-4CDD-A685-F4414542E1EE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616EA468-ABC9-4CE2-8073-3C17FFCFAF39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v-SE"/>
        </a:p>
      </dgm:t>
    </dgm:pt>
    <dgm:pt modelId="{042ADA5E-8D69-48B1-8880-66EF86EB49EC}">
      <dgm:prSet phldrT="[Text]"/>
      <dgm:spPr>
        <a:solidFill>
          <a:srgbClr val="FF0000"/>
        </a:solidFill>
      </dgm:spPr>
      <dgm:t>
        <a:bodyPr/>
        <a:lstStyle/>
        <a:p>
          <a:r>
            <a:rPr lang="sv-SE" dirty="0"/>
            <a:t>IBK</a:t>
          </a:r>
        </a:p>
      </dgm:t>
    </dgm:pt>
    <dgm:pt modelId="{06AE5F46-09CC-48F2-957C-3C1ED26FD27A}" type="parTrans" cxnId="{A3006A9D-26FC-445E-892E-031144533575}">
      <dgm:prSet/>
      <dgm:spPr/>
      <dgm:t>
        <a:bodyPr/>
        <a:lstStyle/>
        <a:p>
          <a:endParaRPr lang="sv-SE"/>
        </a:p>
      </dgm:t>
    </dgm:pt>
    <dgm:pt modelId="{1E50ECFC-AC43-4284-BA78-4FAD472A0FB4}" type="sibTrans" cxnId="{A3006A9D-26FC-445E-892E-031144533575}">
      <dgm:prSet/>
      <dgm:spPr/>
      <dgm:t>
        <a:bodyPr/>
        <a:lstStyle/>
        <a:p>
          <a:endParaRPr lang="sv-SE"/>
        </a:p>
      </dgm:t>
    </dgm:pt>
    <dgm:pt modelId="{44614623-4FA5-4385-8C12-BDB8DB6B2301}">
      <dgm:prSet phldrT="[Text]" custT="1"/>
      <dgm:spPr/>
      <dgm:t>
        <a:bodyPr/>
        <a:lstStyle/>
        <a:p>
          <a:r>
            <a:rPr lang="sv-SE" sz="1800" dirty="0"/>
            <a:t>Träningskläder</a:t>
          </a:r>
        </a:p>
      </dgm:t>
    </dgm:pt>
    <dgm:pt modelId="{FED93BA9-F77F-42CF-B602-E37D0E8E1B39}" type="parTrans" cxnId="{2D7F4C4D-7FFD-4014-9AAF-7518A939BB17}">
      <dgm:prSet/>
      <dgm:spPr/>
      <dgm:t>
        <a:bodyPr/>
        <a:lstStyle/>
        <a:p>
          <a:endParaRPr lang="sv-SE"/>
        </a:p>
      </dgm:t>
    </dgm:pt>
    <dgm:pt modelId="{E03A5E30-C781-4065-980B-9D90AAE61DA6}" type="sibTrans" cxnId="{2D7F4C4D-7FFD-4014-9AAF-7518A939BB17}">
      <dgm:prSet/>
      <dgm:spPr/>
      <dgm:t>
        <a:bodyPr/>
        <a:lstStyle/>
        <a:p>
          <a:endParaRPr lang="sv-SE"/>
        </a:p>
      </dgm:t>
    </dgm:pt>
    <dgm:pt modelId="{ACC3E17A-66B5-44CA-9B29-4B929C8CF70C}">
      <dgm:prSet phldrT="[Text]"/>
      <dgm:spPr>
        <a:solidFill>
          <a:srgbClr val="FF0000"/>
        </a:solidFill>
      </dgm:spPr>
      <dgm:t>
        <a:bodyPr/>
        <a:lstStyle/>
        <a:p>
          <a:r>
            <a:rPr lang="sv-SE" dirty="0"/>
            <a:t>LOCKERUD</a:t>
          </a:r>
        </a:p>
      </dgm:t>
    </dgm:pt>
    <dgm:pt modelId="{82E502D4-F505-4EFC-B47B-447FC9ECF1E6}" type="parTrans" cxnId="{818FAB24-9458-40F6-B091-E7697BF65F5E}">
      <dgm:prSet/>
      <dgm:spPr/>
      <dgm:t>
        <a:bodyPr/>
        <a:lstStyle/>
        <a:p>
          <a:endParaRPr lang="sv-SE"/>
        </a:p>
      </dgm:t>
    </dgm:pt>
    <dgm:pt modelId="{8B759508-51FD-413A-8799-453D902B19A8}" type="sibTrans" cxnId="{818FAB24-9458-40F6-B091-E7697BF65F5E}">
      <dgm:prSet/>
      <dgm:spPr/>
      <dgm:t>
        <a:bodyPr/>
        <a:lstStyle/>
        <a:p>
          <a:endParaRPr lang="sv-SE"/>
        </a:p>
      </dgm:t>
    </dgm:pt>
    <dgm:pt modelId="{EB0FC8AD-CFC6-4BBD-BE6F-712BB017D9ED}">
      <dgm:prSet phldrT="[Text]"/>
      <dgm:spPr>
        <a:solidFill>
          <a:srgbClr val="FF0000"/>
        </a:solidFill>
      </dgm:spPr>
      <dgm:t>
        <a:bodyPr/>
        <a:lstStyle/>
        <a:p>
          <a:r>
            <a:rPr lang="sv-SE" dirty="0"/>
            <a:t>P12</a:t>
          </a:r>
        </a:p>
      </dgm:t>
    </dgm:pt>
    <dgm:pt modelId="{5BA15375-A2C8-4B38-9DAD-F24554844535}" type="parTrans" cxnId="{357C82D4-B432-4B5B-B5C8-EC6A4D51732D}">
      <dgm:prSet/>
      <dgm:spPr/>
      <dgm:t>
        <a:bodyPr/>
        <a:lstStyle/>
        <a:p>
          <a:endParaRPr lang="sv-SE"/>
        </a:p>
      </dgm:t>
    </dgm:pt>
    <dgm:pt modelId="{448CF882-165B-4C8E-A87B-DC28D00FAAE9}" type="sibTrans" cxnId="{357C82D4-B432-4B5B-B5C8-EC6A4D51732D}">
      <dgm:prSet/>
      <dgm:spPr/>
      <dgm:t>
        <a:bodyPr/>
        <a:lstStyle/>
        <a:p>
          <a:endParaRPr lang="sv-SE"/>
        </a:p>
      </dgm:t>
    </dgm:pt>
    <dgm:pt modelId="{CAA5AB3A-41B2-4E5C-9F02-6E6F6C8C80C5}">
      <dgm:prSet phldrT="[Text]" custT="1"/>
      <dgm:spPr/>
      <dgm:t>
        <a:bodyPr/>
        <a:lstStyle/>
        <a:p>
          <a:r>
            <a:rPr lang="sv-SE" sz="1800" dirty="0">
              <a:solidFill>
                <a:schemeClr val="tx1"/>
              </a:solidFill>
            </a:rPr>
            <a:t>Vi kommer ha ett samarbete ihop med P11 som tidigare, även P10.</a:t>
          </a:r>
          <a:endParaRPr lang="sv-SE" sz="1800" dirty="0">
            <a:solidFill>
              <a:srgbClr val="FF0000"/>
            </a:solidFill>
          </a:endParaRPr>
        </a:p>
      </dgm:t>
    </dgm:pt>
    <dgm:pt modelId="{8A3FB9F7-68E2-406E-A5F7-2C4EF50B40BB}" type="parTrans" cxnId="{9D0FD755-E143-4EC3-B69D-1F0CE228453D}">
      <dgm:prSet/>
      <dgm:spPr/>
      <dgm:t>
        <a:bodyPr/>
        <a:lstStyle/>
        <a:p>
          <a:endParaRPr lang="sv-SE"/>
        </a:p>
      </dgm:t>
    </dgm:pt>
    <dgm:pt modelId="{39F04BA0-2002-4014-938B-66E4A8227182}" type="sibTrans" cxnId="{9D0FD755-E143-4EC3-B69D-1F0CE228453D}">
      <dgm:prSet/>
      <dgm:spPr/>
      <dgm:t>
        <a:bodyPr/>
        <a:lstStyle/>
        <a:p>
          <a:endParaRPr lang="sv-SE"/>
        </a:p>
      </dgm:t>
    </dgm:pt>
    <dgm:pt modelId="{C5A59B81-46E7-41F4-AE08-D0BED5705CAA}">
      <dgm:prSet custT="1"/>
      <dgm:spPr/>
      <dgm:t>
        <a:bodyPr/>
        <a:lstStyle/>
        <a:p>
          <a:r>
            <a:rPr lang="sv-SE" sz="1800" dirty="0"/>
            <a:t>https://team.intersport.se/ibk-lockerud-mariestad</a:t>
          </a:r>
        </a:p>
      </dgm:t>
    </dgm:pt>
    <dgm:pt modelId="{68F17F9F-CB42-4FCF-9662-9258974C6F1B}" type="parTrans" cxnId="{A689977E-5018-4812-BA63-C1A89E502D27}">
      <dgm:prSet/>
      <dgm:spPr/>
      <dgm:t>
        <a:bodyPr/>
        <a:lstStyle/>
        <a:p>
          <a:endParaRPr lang="sv-SE"/>
        </a:p>
      </dgm:t>
    </dgm:pt>
    <dgm:pt modelId="{D6EC08E2-5E27-4581-A724-DA387A39F345}" type="sibTrans" cxnId="{A689977E-5018-4812-BA63-C1A89E502D27}">
      <dgm:prSet/>
      <dgm:spPr/>
      <dgm:t>
        <a:bodyPr/>
        <a:lstStyle/>
        <a:p>
          <a:endParaRPr lang="sv-SE"/>
        </a:p>
      </dgm:t>
    </dgm:pt>
    <dgm:pt modelId="{D9BE65D0-9965-4584-A2EF-23A8BA698B28}">
      <dgm:prSet custT="1"/>
      <dgm:spPr/>
      <dgm:t>
        <a:bodyPr/>
        <a:lstStyle/>
        <a:p>
          <a:r>
            <a:rPr lang="sv-SE" sz="1800" dirty="0"/>
            <a:t>Föreningar/IBK Lockerud Mariestad</a:t>
          </a:r>
        </a:p>
      </dgm:t>
    </dgm:pt>
    <dgm:pt modelId="{8D31D25A-58D1-4948-AB95-A022FDD773B7}" type="parTrans" cxnId="{E420B09F-7316-4479-A8BD-B7BE594EEBC0}">
      <dgm:prSet/>
      <dgm:spPr/>
      <dgm:t>
        <a:bodyPr/>
        <a:lstStyle/>
        <a:p>
          <a:endParaRPr lang="sv-SE"/>
        </a:p>
      </dgm:t>
    </dgm:pt>
    <dgm:pt modelId="{659A6B40-79FF-4BE8-8F16-09CFA35F816A}" type="sibTrans" cxnId="{E420B09F-7316-4479-A8BD-B7BE594EEBC0}">
      <dgm:prSet/>
      <dgm:spPr/>
      <dgm:t>
        <a:bodyPr/>
        <a:lstStyle/>
        <a:p>
          <a:endParaRPr lang="sv-SE"/>
        </a:p>
      </dgm:t>
    </dgm:pt>
    <dgm:pt modelId="{5F1E6700-A70A-426C-96F7-DF11EDD6B2A1}">
      <dgm:prSet custT="1"/>
      <dgm:spPr/>
      <dgm:t>
        <a:bodyPr/>
        <a:lstStyle/>
        <a:p>
          <a:r>
            <a:rPr lang="sv-SE" sz="1800" dirty="0"/>
            <a:t>Klubbkod för % rabatt : ??? Vi får återkomma om det finns/kommer ???</a:t>
          </a:r>
        </a:p>
      </dgm:t>
    </dgm:pt>
    <dgm:pt modelId="{883B2D29-25CC-4882-AB6E-BFF9DBD2F165}" type="parTrans" cxnId="{7F27CD22-AF76-419E-8C0E-5BA58C4B7ECE}">
      <dgm:prSet/>
      <dgm:spPr/>
      <dgm:t>
        <a:bodyPr/>
        <a:lstStyle/>
        <a:p>
          <a:endParaRPr lang="sv-SE"/>
        </a:p>
      </dgm:t>
    </dgm:pt>
    <dgm:pt modelId="{563B320E-BE72-491C-95B9-5B18D084E5ED}" type="sibTrans" cxnId="{7F27CD22-AF76-419E-8C0E-5BA58C4B7ECE}">
      <dgm:prSet/>
      <dgm:spPr/>
      <dgm:t>
        <a:bodyPr/>
        <a:lstStyle/>
        <a:p>
          <a:endParaRPr lang="sv-SE"/>
        </a:p>
      </dgm:t>
    </dgm:pt>
    <dgm:pt modelId="{402747A4-5F00-4595-9F8E-2D5EDBF0E525}">
      <dgm:prSet phldrT="[Tex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sv-SE" sz="1800" dirty="0" err="1"/>
            <a:t>Sibben</a:t>
          </a:r>
          <a:r>
            <a:rPr lang="sv-SE" sz="1800" dirty="0"/>
            <a:t> Cup (Skövde) 5-6 /1 ( 2 dagar)  Anmälningsavgift: 3650,-</a:t>
          </a:r>
          <a:endParaRPr lang="sv-SE" sz="1800" b="1" u="sng" dirty="0"/>
        </a:p>
      </dgm:t>
    </dgm:pt>
    <dgm:pt modelId="{3A2E7151-F750-4BDF-B389-E9535B186EF7}" type="sibTrans" cxnId="{CD62211E-5D1A-45F4-B442-732194145A14}">
      <dgm:prSet/>
      <dgm:spPr/>
      <dgm:t>
        <a:bodyPr/>
        <a:lstStyle/>
        <a:p>
          <a:endParaRPr lang="sv-SE"/>
        </a:p>
      </dgm:t>
    </dgm:pt>
    <dgm:pt modelId="{9C811179-687C-45FA-96D4-400CAFDB53AC}" type="parTrans" cxnId="{CD62211E-5D1A-45F4-B442-732194145A14}">
      <dgm:prSet/>
      <dgm:spPr/>
      <dgm:t>
        <a:bodyPr/>
        <a:lstStyle/>
        <a:p>
          <a:endParaRPr lang="sv-SE"/>
        </a:p>
      </dgm:t>
    </dgm:pt>
    <dgm:pt modelId="{8BA98E20-5A29-499A-9416-B2C094E6D020}">
      <dgm:prSet phldrT="[Text]" custT="1"/>
      <dgm:spPr/>
      <dgm:t>
        <a:bodyPr/>
        <a:lstStyle/>
        <a:p>
          <a:r>
            <a:rPr lang="sv-SE" sz="1800" dirty="0">
              <a:solidFill>
                <a:schemeClr val="tx1"/>
              </a:solidFill>
            </a:rPr>
            <a:t>Några kommer även att få prova på att träna ihop med P11 vid enstaka tillfälle, ledarna beslutar vilka som är redo för detta.</a:t>
          </a:r>
          <a:endParaRPr lang="sv-SE" sz="1800" dirty="0">
            <a:solidFill>
              <a:srgbClr val="FF0000"/>
            </a:solidFill>
          </a:endParaRPr>
        </a:p>
      </dgm:t>
    </dgm:pt>
    <dgm:pt modelId="{6B22A8B6-AF1A-4A62-BEBA-D7D011828652}" type="parTrans" cxnId="{3C091C95-EF71-409F-B7B0-E52C59F9A11C}">
      <dgm:prSet/>
      <dgm:spPr/>
      <dgm:t>
        <a:bodyPr/>
        <a:lstStyle/>
        <a:p>
          <a:endParaRPr lang="sv-SE"/>
        </a:p>
      </dgm:t>
    </dgm:pt>
    <dgm:pt modelId="{F844BF10-2A62-4C8F-A2DA-77F534DC41E2}" type="sibTrans" cxnId="{3C091C95-EF71-409F-B7B0-E52C59F9A11C}">
      <dgm:prSet/>
      <dgm:spPr/>
      <dgm:t>
        <a:bodyPr/>
        <a:lstStyle/>
        <a:p>
          <a:endParaRPr lang="sv-SE"/>
        </a:p>
      </dgm:t>
    </dgm:pt>
    <dgm:pt modelId="{EA02C6A5-BF63-4F1C-AF2E-D0DA1C6441B9}">
      <dgm:prSet phldrT="[Text]" custT="1"/>
      <dgm:spPr/>
      <dgm:t>
        <a:bodyPr/>
        <a:lstStyle/>
        <a:p>
          <a:r>
            <a:rPr lang="sv-SE" sz="1800" dirty="0">
              <a:solidFill>
                <a:schemeClr val="tx1"/>
              </a:solidFill>
            </a:rPr>
            <a:t>Träningsmatcher mellan P11/P12 kan komma att spelas.</a:t>
          </a:r>
          <a:endParaRPr lang="sv-SE" sz="1800" dirty="0">
            <a:solidFill>
              <a:srgbClr val="FF0000"/>
            </a:solidFill>
          </a:endParaRPr>
        </a:p>
      </dgm:t>
    </dgm:pt>
    <dgm:pt modelId="{EC813B81-B03C-4CEF-859E-DA6BD10B8278}" type="parTrans" cxnId="{91D955BC-85AA-4EA6-9101-6C9B7F4AEED3}">
      <dgm:prSet/>
      <dgm:spPr/>
      <dgm:t>
        <a:bodyPr/>
        <a:lstStyle/>
        <a:p>
          <a:endParaRPr lang="sv-SE"/>
        </a:p>
      </dgm:t>
    </dgm:pt>
    <dgm:pt modelId="{29C51A17-BCC7-4973-B312-18CD2B0DD3CF}" type="sibTrans" cxnId="{91D955BC-85AA-4EA6-9101-6C9B7F4AEED3}">
      <dgm:prSet/>
      <dgm:spPr/>
      <dgm:t>
        <a:bodyPr/>
        <a:lstStyle/>
        <a:p>
          <a:endParaRPr lang="sv-SE"/>
        </a:p>
      </dgm:t>
    </dgm:pt>
    <dgm:pt modelId="{95B48535-208A-4596-9025-C59BE789DDA5}">
      <dgm:prSet phldrT="[Tex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sv-SE" sz="1800" dirty="0"/>
            <a:t>Fair Play cup (Jönköping)  27-29/3 (3 dagar)   </a:t>
          </a:r>
          <a:br>
            <a:rPr lang="sv-SE" sz="1800" dirty="0"/>
          </a:br>
          <a:r>
            <a:rPr lang="sv-SE" sz="1800" dirty="0" err="1"/>
            <a:t>Anmälningssvgift</a:t>
          </a:r>
          <a:r>
            <a:rPr lang="sv-SE" sz="1800" dirty="0"/>
            <a:t>: 3400,- + Boendepaket 1050,- / spelare.</a:t>
          </a:r>
          <a:endParaRPr lang="sv-SE" sz="1800" b="1" u="sng" dirty="0"/>
        </a:p>
      </dgm:t>
    </dgm:pt>
    <dgm:pt modelId="{CB59CCC8-076F-4F11-82E0-426307E17BB3}" type="parTrans" cxnId="{47025E0F-2288-4A0A-B024-5E4869C51033}">
      <dgm:prSet/>
      <dgm:spPr/>
      <dgm:t>
        <a:bodyPr/>
        <a:lstStyle/>
        <a:p>
          <a:endParaRPr lang="sv-SE"/>
        </a:p>
      </dgm:t>
    </dgm:pt>
    <dgm:pt modelId="{CFBD1F49-7917-4F2D-ADD1-28402BD33E6C}" type="sibTrans" cxnId="{47025E0F-2288-4A0A-B024-5E4869C51033}">
      <dgm:prSet/>
      <dgm:spPr/>
      <dgm:t>
        <a:bodyPr/>
        <a:lstStyle/>
        <a:p>
          <a:endParaRPr lang="sv-SE"/>
        </a:p>
      </dgm:t>
    </dgm:pt>
    <dgm:pt modelId="{8F3AC8B7-FF31-426D-935B-4E4A6E5DBB51}" type="pres">
      <dgm:prSet presAssocID="{616EA468-ABC9-4CE2-8073-3C17FFCFAF39}" presName="linearFlow" presStyleCnt="0">
        <dgm:presLayoutVars>
          <dgm:dir/>
          <dgm:animLvl val="lvl"/>
          <dgm:resizeHandles val="exact"/>
        </dgm:presLayoutVars>
      </dgm:prSet>
      <dgm:spPr/>
    </dgm:pt>
    <dgm:pt modelId="{1AC7A8F3-AA56-456D-A011-414724CC96E1}" type="pres">
      <dgm:prSet presAssocID="{042ADA5E-8D69-48B1-8880-66EF86EB49EC}" presName="composite" presStyleCnt="0"/>
      <dgm:spPr/>
    </dgm:pt>
    <dgm:pt modelId="{F59CCE9C-DAFB-4DAB-82A1-9B5A60045CC5}" type="pres">
      <dgm:prSet presAssocID="{042ADA5E-8D69-48B1-8880-66EF86EB49EC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A99DC58D-3C59-4D8C-BB59-6E22CBDC8027}" type="pres">
      <dgm:prSet presAssocID="{042ADA5E-8D69-48B1-8880-66EF86EB49EC}" presName="descendantText" presStyleLbl="alignAcc1" presStyleIdx="0" presStyleCnt="3" custScaleY="133417">
        <dgm:presLayoutVars>
          <dgm:bulletEnabled val="1"/>
        </dgm:presLayoutVars>
      </dgm:prSet>
      <dgm:spPr/>
    </dgm:pt>
    <dgm:pt modelId="{2F101B72-6D0F-4B5D-B197-DF5CDA3FE8CB}" type="pres">
      <dgm:prSet presAssocID="{1E50ECFC-AC43-4284-BA78-4FAD472A0FB4}" presName="sp" presStyleCnt="0"/>
      <dgm:spPr/>
    </dgm:pt>
    <dgm:pt modelId="{1BDECA5D-98EC-460C-A79D-BE35A8DCC719}" type="pres">
      <dgm:prSet presAssocID="{ACC3E17A-66B5-44CA-9B29-4B929C8CF70C}" presName="composite" presStyleCnt="0"/>
      <dgm:spPr/>
    </dgm:pt>
    <dgm:pt modelId="{203AEA68-10B9-4664-9583-06C3FB7924D0}" type="pres">
      <dgm:prSet presAssocID="{ACC3E17A-66B5-44CA-9B29-4B929C8CF70C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2FA6D6D4-2CAB-4EF5-81AE-78B0F05C03AB}" type="pres">
      <dgm:prSet presAssocID="{ACC3E17A-66B5-44CA-9B29-4B929C8CF70C}" presName="descendantText" presStyleLbl="alignAcc1" presStyleIdx="1" presStyleCnt="3" custScaleY="147516" custLinFactNeighborY="-4554">
        <dgm:presLayoutVars>
          <dgm:bulletEnabled val="1"/>
        </dgm:presLayoutVars>
      </dgm:prSet>
      <dgm:spPr/>
    </dgm:pt>
    <dgm:pt modelId="{240DC1F8-0214-4E06-BC11-C2C8634B3B71}" type="pres">
      <dgm:prSet presAssocID="{8B759508-51FD-413A-8799-453D902B19A8}" presName="sp" presStyleCnt="0"/>
      <dgm:spPr/>
    </dgm:pt>
    <dgm:pt modelId="{45C708F5-09FC-4F91-BC41-F3103ABEA294}" type="pres">
      <dgm:prSet presAssocID="{EB0FC8AD-CFC6-4BBD-BE6F-712BB017D9ED}" presName="composite" presStyleCnt="0"/>
      <dgm:spPr/>
    </dgm:pt>
    <dgm:pt modelId="{6090F8C2-D72C-4F06-8228-DAC86337142D}" type="pres">
      <dgm:prSet presAssocID="{EB0FC8AD-CFC6-4BBD-BE6F-712BB017D9ED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011474D3-AB23-4282-ABA6-02CDA4C622C1}" type="pres">
      <dgm:prSet presAssocID="{EB0FC8AD-CFC6-4BBD-BE6F-712BB017D9ED}" presName="descendantText" presStyleLbl="alignAcc1" presStyleIdx="2" presStyleCnt="3" custScaleY="148887">
        <dgm:presLayoutVars>
          <dgm:bulletEnabled val="1"/>
        </dgm:presLayoutVars>
      </dgm:prSet>
      <dgm:spPr/>
    </dgm:pt>
  </dgm:ptLst>
  <dgm:cxnLst>
    <dgm:cxn modelId="{62882D09-BDBA-4106-8A5B-176FE1B28466}" type="presOf" srcId="{616EA468-ABC9-4CE2-8073-3C17FFCFAF39}" destId="{8F3AC8B7-FF31-426D-935B-4E4A6E5DBB51}" srcOrd="0" destOrd="0" presId="urn:microsoft.com/office/officeart/2005/8/layout/chevron2"/>
    <dgm:cxn modelId="{78C9B90E-FA00-46AB-8685-1B1CFC6D2E8B}" type="presOf" srcId="{ACC3E17A-66B5-44CA-9B29-4B929C8CF70C}" destId="{203AEA68-10B9-4664-9583-06C3FB7924D0}" srcOrd="0" destOrd="0" presId="urn:microsoft.com/office/officeart/2005/8/layout/chevron2"/>
    <dgm:cxn modelId="{47025E0F-2288-4A0A-B024-5E4869C51033}" srcId="{ACC3E17A-66B5-44CA-9B29-4B929C8CF70C}" destId="{95B48535-208A-4596-9025-C59BE789DDA5}" srcOrd="1" destOrd="0" parTransId="{CB59CCC8-076F-4F11-82E0-426307E17BB3}" sibTransId="{CFBD1F49-7917-4F2D-ADD1-28402BD33E6C}"/>
    <dgm:cxn modelId="{CD62211E-5D1A-45F4-B442-732194145A14}" srcId="{ACC3E17A-66B5-44CA-9B29-4B929C8CF70C}" destId="{402747A4-5F00-4595-9F8E-2D5EDBF0E525}" srcOrd="0" destOrd="0" parTransId="{9C811179-687C-45FA-96D4-400CAFDB53AC}" sibTransId="{3A2E7151-F750-4BDF-B389-E9535B186EF7}"/>
    <dgm:cxn modelId="{7F27CD22-AF76-419E-8C0E-5BA58C4B7ECE}" srcId="{042ADA5E-8D69-48B1-8880-66EF86EB49EC}" destId="{5F1E6700-A70A-426C-96F7-DF11EDD6B2A1}" srcOrd="3" destOrd="0" parTransId="{883B2D29-25CC-4882-AB6E-BFF9DBD2F165}" sibTransId="{563B320E-BE72-491C-95B9-5B18D084E5ED}"/>
    <dgm:cxn modelId="{818FAB24-9458-40F6-B091-E7697BF65F5E}" srcId="{616EA468-ABC9-4CE2-8073-3C17FFCFAF39}" destId="{ACC3E17A-66B5-44CA-9B29-4B929C8CF70C}" srcOrd="1" destOrd="0" parTransId="{82E502D4-F505-4EFC-B47B-447FC9ECF1E6}" sibTransId="{8B759508-51FD-413A-8799-453D902B19A8}"/>
    <dgm:cxn modelId="{EA1E9B3E-8715-4DE5-814A-C66A17C6B3F1}" type="presOf" srcId="{8BA98E20-5A29-499A-9416-B2C094E6D020}" destId="{011474D3-AB23-4282-ABA6-02CDA4C622C1}" srcOrd="0" destOrd="2" presId="urn:microsoft.com/office/officeart/2005/8/layout/chevron2"/>
    <dgm:cxn modelId="{A5F98847-552D-4BC7-8F66-36B54EB018E3}" type="presOf" srcId="{5F1E6700-A70A-426C-96F7-DF11EDD6B2A1}" destId="{A99DC58D-3C59-4D8C-BB59-6E22CBDC8027}" srcOrd="0" destOrd="3" presId="urn:microsoft.com/office/officeart/2005/8/layout/chevron2"/>
    <dgm:cxn modelId="{2D7F4C4D-7FFD-4014-9AAF-7518A939BB17}" srcId="{042ADA5E-8D69-48B1-8880-66EF86EB49EC}" destId="{44614623-4FA5-4385-8C12-BDB8DB6B2301}" srcOrd="0" destOrd="0" parTransId="{FED93BA9-F77F-42CF-B602-E37D0E8E1B39}" sibTransId="{E03A5E30-C781-4065-980B-9D90AAE61DA6}"/>
    <dgm:cxn modelId="{B6339E53-3088-4F37-B6C8-74CD8AD96029}" type="presOf" srcId="{C5A59B81-46E7-41F4-AE08-D0BED5705CAA}" destId="{A99DC58D-3C59-4D8C-BB59-6E22CBDC8027}" srcOrd="0" destOrd="1" presId="urn:microsoft.com/office/officeart/2005/8/layout/chevron2"/>
    <dgm:cxn modelId="{9D0FD755-E143-4EC3-B69D-1F0CE228453D}" srcId="{EB0FC8AD-CFC6-4BBD-BE6F-712BB017D9ED}" destId="{CAA5AB3A-41B2-4E5C-9F02-6E6F6C8C80C5}" srcOrd="0" destOrd="0" parTransId="{8A3FB9F7-68E2-406E-A5F7-2C4EF50B40BB}" sibTransId="{39F04BA0-2002-4014-938B-66E4A8227182}"/>
    <dgm:cxn modelId="{A689977E-5018-4812-BA63-C1A89E502D27}" srcId="{042ADA5E-8D69-48B1-8880-66EF86EB49EC}" destId="{C5A59B81-46E7-41F4-AE08-D0BED5705CAA}" srcOrd="1" destOrd="0" parTransId="{68F17F9F-CB42-4FCF-9662-9258974C6F1B}" sibTransId="{D6EC08E2-5E27-4581-A724-DA387A39F345}"/>
    <dgm:cxn modelId="{55A7EC88-34B5-4618-9E0E-4BE6E3EC70AB}" type="presOf" srcId="{44614623-4FA5-4385-8C12-BDB8DB6B2301}" destId="{A99DC58D-3C59-4D8C-BB59-6E22CBDC8027}" srcOrd="0" destOrd="0" presId="urn:microsoft.com/office/officeart/2005/8/layout/chevron2"/>
    <dgm:cxn modelId="{BA3D2D89-1039-4AD0-8153-9CF065AB6710}" type="presOf" srcId="{042ADA5E-8D69-48B1-8880-66EF86EB49EC}" destId="{F59CCE9C-DAFB-4DAB-82A1-9B5A60045CC5}" srcOrd="0" destOrd="0" presId="urn:microsoft.com/office/officeart/2005/8/layout/chevron2"/>
    <dgm:cxn modelId="{3C091C95-EF71-409F-B7B0-E52C59F9A11C}" srcId="{EB0FC8AD-CFC6-4BBD-BE6F-712BB017D9ED}" destId="{8BA98E20-5A29-499A-9416-B2C094E6D020}" srcOrd="2" destOrd="0" parTransId="{6B22A8B6-AF1A-4A62-BEBA-D7D011828652}" sibTransId="{F844BF10-2A62-4C8F-A2DA-77F534DC41E2}"/>
    <dgm:cxn modelId="{A3006A9D-26FC-445E-892E-031144533575}" srcId="{616EA468-ABC9-4CE2-8073-3C17FFCFAF39}" destId="{042ADA5E-8D69-48B1-8880-66EF86EB49EC}" srcOrd="0" destOrd="0" parTransId="{06AE5F46-09CC-48F2-957C-3C1ED26FD27A}" sibTransId="{1E50ECFC-AC43-4284-BA78-4FAD472A0FB4}"/>
    <dgm:cxn modelId="{E420B09F-7316-4479-A8BD-B7BE594EEBC0}" srcId="{042ADA5E-8D69-48B1-8880-66EF86EB49EC}" destId="{D9BE65D0-9965-4584-A2EF-23A8BA698B28}" srcOrd="2" destOrd="0" parTransId="{8D31D25A-58D1-4948-AB95-A022FDD773B7}" sibTransId="{659A6B40-79FF-4BE8-8F16-09CFA35F816A}"/>
    <dgm:cxn modelId="{082F1BB6-E9F3-48CF-AA56-AD1AB78CD8F3}" type="presOf" srcId="{402747A4-5F00-4595-9F8E-2D5EDBF0E525}" destId="{2FA6D6D4-2CAB-4EF5-81AE-78B0F05C03AB}" srcOrd="0" destOrd="0" presId="urn:microsoft.com/office/officeart/2005/8/layout/chevron2"/>
    <dgm:cxn modelId="{8F770BBA-F13F-4450-8E1B-26C2A83F0969}" type="presOf" srcId="{CAA5AB3A-41B2-4E5C-9F02-6E6F6C8C80C5}" destId="{011474D3-AB23-4282-ABA6-02CDA4C622C1}" srcOrd="0" destOrd="0" presId="urn:microsoft.com/office/officeart/2005/8/layout/chevron2"/>
    <dgm:cxn modelId="{6E670EBA-7AE8-4940-BA66-4632594E78A3}" type="presOf" srcId="{95B48535-208A-4596-9025-C59BE789DDA5}" destId="{2FA6D6D4-2CAB-4EF5-81AE-78B0F05C03AB}" srcOrd="0" destOrd="1" presId="urn:microsoft.com/office/officeart/2005/8/layout/chevron2"/>
    <dgm:cxn modelId="{91D955BC-85AA-4EA6-9101-6C9B7F4AEED3}" srcId="{EB0FC8AD-CFC6-4BBD-BE6F-712BB017D9ED}" destId="{EA02C6A5-BF63-4F1C-AF2E-D0DA1C6441B9}" srcOrd="1" destOrd="0" parTransId="{EC813B81-B03C-4CEF-859E-DA6BD10B8278}" sibTransId="{29C51A17-BCC7-4973-B312-18CD2B0DD3CF}"/>
    <dgm:cxn modelId="{357C82D4-B432-4B5B-B5C8-EC6A4D51732D}" srcId="{616EA468-ABC9-4CE2-8073-3C17FFCFAF39}" destId="{EB0FC8AD-CFC6-4BBD-BE6F-712BB017D9ED}" srcOrd="2" destOrd="0" parTransId="{5BA15375-A2C8-4B38-9DAD-F24554844535}" sibTransId="{448CF882-165B-4C8E-A87B-DC28D00FAAE9}"/>
    <dgm:cxn modelId="{C65E06DA-AD15-4A13-A03A-2242E5ECAAA6}" type="presOf" srcId="{EA02C6A5-BF63-4F1C-AF2E-D0DA1C6441B9}" destId="{011474D3-AB23-4282-ABA6-02CDA4C622C1}" srcOrd="0" destOrd="1" presId="urn:microsoft.com/office/officeart/2005/8/layout/chevron2"/>
    <dgm:cxn modelId="{58F63CDB-FA0D-45AF-B583-F62E346ED470}" type="presOf" srcId="{EB0FC8AD-CFC6-4BBD-BE6F-712BB017D9ED}" destId="{6090F8C2-D72C-4F06-8228-DAC86337142D}" srcOrd="0" destOrd="0" presId="urn:microsoft.com/office/officeart/2005/8/layout/chevron2"/>
    <dgm:cxn modelId="{5AD4FBFF-6D5B-4164-A972-3B34BB8BE9FC}" type="presOf" srcId="{D9BE65D0-9965-4584-A2EF-23A8BA698B28}" destId="{A99DC58D-3C59-4D8C-BB59-6E22CBDC8027}" srcOrd="0" destOrd="2" presId="urn:microsoft.com/office/officeart/2005/8/layout/chevron2"/>
    <dgm:cxn modelId="{48ED7609-42DF-4250-8671-FEAF5B9FDD6F}" type="presParOf" srcId="{8F3AC8B7-FF31-426D-935B-4E4A6E5DBB51}" destId="{1AC7A8F3-AA56-456D-A011-414724CC96E1}" srcOrd="0" destOrd="0" presId="urn:microsoft.com/office/officeart/2005/8/layout/chevron2"/>
    <dgm:cxn modelId="{A788FAC3-CB90-4AA3-AC21-38079A6B5958}" type="presParOf" srcId="{1AC7A8F3-AA56-456D-A011-414724CC96E1}" destId="{F59CCE9C-DAFB-4DAB-82A1-9B5A60045CC5}" srcOrd="0" destOrd="0" presId="urn:microsoft.com/office/officeart/2005/8/layout/chevron2"/>
    <dgm:cxn modelId="{54BEB273-8243-4423-B7A3-F7081CB78609}" type="presParOf" srcId="{1AC7A8F3-AA56-456D-A011-414724CC96E1}" destId="{A99DC58D-3C59-4D8C-BB59-6E22CBDC8027}" srcOrd="1" destOrd="0" presId="urn:microsoft.com/office/officeart/2005/8/layout/chevron2"/>
    <dgm:cxn modelId="{386AEDEE-DD92-467A-AEF3-9E09BF64F364}" type="presParOf" srcId="{8F3AC8B7-FF31-426D-935B-4E4A6E5DBB51}" destId="{2F101B72-6D0F-4B5D-B197-DF5CDA3FE8CB}" srcOrd="1" destOrd="0" presId="urn:microsoft.com/office/officeart/2005/8/layout/chevron2"/>
    <dgm:cxn modelId="{ACC9FF54-0BD6-462D-AF23-09D5A53574ED}" type="presParOf" srcId="{8F3AC8B7-FF31-426D-935B-4E4A6E5DBB51}" destId="{1BDECA5D-98EC-460C-A79D-BE35A8DCC719}" srcOrd="2" destOrd="0" presId="urn:microsoft.com/office/officeart/2005/8/layout/chevron2"/>
    <dgm:cxn modelId="{CC9E2E90-626E-4867-875D-74FD029C06D0}" type="presParOf" srcId="{1BDECA5D-98EC-460C-A79D-BE35A8DCC719}" destId="{203AEA68-10B9-4664-9583-06C3FB7924D0}" srcOrd="0" destOrd="0" presId="urn:microsoft.com/office/officeart/2005/8/layout/chevron2"/>
    <dgm:cxn modelId="{C494493A-0957-489F-A686-E588E86C13B7}" type="presParOf" srcId="{1BDECA5D-98EC-460C-A79D-BE35A8DCC719}" destId="{2FA6D6D4-2CAB-4EF5-81AE-78B0F05C03AB}" srcOrd="1" destOrd="0" presId="urn:microsoft.com/office/officeart/2005/8/layout/chevron2"/>
    <dgm:cxn modelId="{299CCE31-5E98-446B-B543-B9AFA93444F4}" type="presParOf" srcId="{8F3AC8B7-FF31-426D-935B-4E4A6E5DBB51}" destId="{240DC1F8-0214-4E06-BC11-C2C8634B3B71}" srcOrd="3" destOrd="0" presId="urn:microsoft.com/office/officeart/2005/8/layout/chevron2"/>
    <dgm:cxn modelId="{07DB3F0D-57EB-4629-B302-3E333ED4DDEC}" type="presParOf" srcId="{8F3AC8B7-FF31-426D-935B-4E4A6E5DBB51}" destId="{45C708F5-09FC-4F91-BC41-F3103ABEA294}" srcOrd="4" destOrd="0" presId="urn:microsoft.com/office/officeart/2005/8/layout/chevron2"/>
    <dgm:cxn modelId="{7F90B989-C5DA-43F8-8C55-9DD638A07016}" type="presParOf" srcId="{45C708F5-09FC-4F91-BC41-F3103ABEA294}" destId="{6090F8C2-D72C-4F06-8228-DAC86337142D}" srcOrd="0" destOrd="0" presId="urn:microsoft.com/office/officeart/2005/8/layout/chevron2"/>
    <dgm:cxn modelId="{EFACDE7D-44FC-4BBF-ABC9-84866E71C70F}" type="presParOf" srcId="{45C708F5-09FC-4F91-BC41-F3103ABEA294}" destId="{011474D3-AB23-4282-ABA6-02CDA4C622C1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373967F-FEA6-41E6-A9E1-93C0909B3AD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v-SE"/>
        </a:p>
      </dgm:t>
    </dgm:pt>
    <dgm:pt modelId="{5CB33097-E08F-471B-BD93-1653242A4317}">
      <dgm:prSet phldrT="[Text]" custT="1"/>
      <dgm:spPr>
        <a:solidFill>
          <a:srgbClr val="FF0000"/>
        </a:solidFill>
      </dgm:spPr>
      <dgm:t>
        <a:bodyPr/>
        <a:lstStyle/>
        <a:p>
          <a:pPr algn="ctr"/>
          <a:r>
            <a:rPr lang="sv-SE" sz="5400" dirty="0"/>
            <a:t>Måndag 19:15-20:30 UW </a:t>
          </a:r>
        </a:p>
      </dgm:t>
    </dgm:pt>
    <dgm:pt modelId="{4A06AB41-9377-4D27-9C5A-7CCDB090912F}" type="parTrans" cxnId="{2F3A791E-9145-4AB1-BDD2-70BF26F69473}">
      <dgm:prSet/>
      <dgm:spPr/>
      <dgm:t>
        <a:bodyPr/>
        <a:lstStyle/>
        <a:p>
          <a:endParaRPr lang="sv-SE"/>
        </a:p>
      </dgm:t>
    </dgm:pt>
    <dgm:pt modelId="{55EDB56E-9A75-41EE-90C0-9B572B85C929}" type="sibTrans" cxnId="{2F3A791E-9145-4AB1-BDD2-70BF26F69473}">
      <dgm:prSet/>
      <dgm:spPr/>
      <dgm:t>
        <a:bodyPr/>
        <a:lstStyle/>
        <a:p>
          <a:endParaRPr lang="sv-SE"/>
        </a:p>
      </dgm:t>
    </dgm:pt>
    <dgm:pt modelId="{CA8F7CE4-43FD-47E7-8865-87835174699A}">
      <dgm:prSet phldrT="[Text]" custT="1"/>
      <dgm:spPr>
        <a:solidFill>
          <a:srgbClr val="FF0000"/>
        </a:solidFill>
      </dgm:spPr>
      <dgm:t>
        <a:bodyPr/>
        <a:lstStyle/>
        <a:p>
          <a:pPr algn="ctr"/>
          <a:r>
            <a:rPr lang="sv-SE" sz="5400" dirty="0"/>
            <a:t>Fredag 17.00-18.30 SM</a:t>
          </a:r>
        </a:p>
      </dgm:t>
    </dgm:pt>
    <dgm:pt modelId="{A889E881-1637-45C0-A598-297E0B1C39EE}" type="parTrans" cxnId="{C7DD9864-A7D5-4566-B5D4-1F94C6C39546}">
      <dgm:prSet/>
      <dgm:spPr/>
      <dgm:t>
        <a:bodyPr/>
        <a:lstStyle/>
        <a:p>
          <a:endParaRPr lang="sv-SE"/>
        </a:p>
      </dgm:t>
    </dgm:pt>
    <dgm:pt modelId="{FD76FA2B-CF75-4BF1-BCB4-F6990D10534A}" type="sibTrans" cxnId="{C7DD9864-A7D5-4566-B5D4-1F94C6C39546}">
      <dgm:prSet/>
      <dgm:spPr/>
      <dgm:t>
        <a:bodyPr/>
        <a:lstStyle/>
        <a:p>
          <a:endParaRPr lang="sv-SE"/>
        </a:p>
      </dgm:t>
    </dgm:pt>
    <dgm:pt modelId="{089134FD-8581-4D36-B5DA-AF06C8A1D11F}">
      <dgm:prSet phldrT="[Text]" custT="1"/>
      <dgm:spPr>
        <a:solidFill>
          <a:srgbClr val="FF0000"/>
        </a:solidFill>
      </dgm:spPr>
      <dgm:t>
        <a:bodyPr/>
        <a:lstStyle/>
        <a:p>
          <a:pPr algn="ctr"/>
          <a:endParaRPr lang="sv-SE" sz="2800" dirty="0"/>
        </a:p>
        <a:p>
          <a:pPr algn="ctr"/>
          <a:r>
            <a:rPr lang="sv-SE" sz="2800" dirty="0"/>
            <a:t>Ombytta &amp; klara 10 minuter innan träningstiden</a:t>
          </a:r>
        </a:p>
        <a:p>
          <a:pPr algn="ctr"/>
          <a:r>
            <a:rPr lang="sv-SE" sz="2000" dirty="0"/>
            <a:t>Högstadieträning torsdagar –återkommer med startdatum.</a:t>
          </a:r>
        </a:p>
        <a:p>
          <a:pPr algn="ctr"/>
          <a:r>
            <a:rPr lang="sv-SE" sz="2000" dirty="0"/>
            <a:t>H</a:t>
          </a:r>
        </a:p>
      </dgm:t>
    </dgm:pt>
    <dgm:pt modelId="{67C363C3-69B3-4DBD-BA46-B842E96DEBD3}" type="parTrans" cxnId="{86691DB3-DBA6-4AF5-95B5-A982B98D2620}">
      <dgm:prSet/>
      <dgm:spPr/>
      <dgm:t>
        <a:bodyPr/>
        <a:lstStyle/>
        <a:p>
          <a:endParaRPr lang="sv-SE"/>
        </a:p>
      </dgm:t>
    </dgm:pt>
    <dgm:pt modelId="{2EF7F611-1D79-4C80-A662-E0751A848CC5}" type="sibTrans" cxnId="{86691DB3-DBA6-4AF5-95B5-A982B98D2620}">
      <dgm:prSet/>
      <dgm:spPr/>
      <dgm:t>
        <a:bodyPr/>
        <a:lstStyle/>
        <a:p>
          <a:endParaRPr lang="sv-SE"/>
        </a:p>
      </dgm:t>
    </dgm:pt>
    <dgm:pt modelId="{DD638EE2-9F95-42E6-83BC-12E5DEEDE680}">
      <dgm:prSet phldrT="[Text]" custT="1"/>
      <dgm:spPr>
        <a:solidFill>
          <a:srgbClr val="FF0000"/>
        </a:solidFill>
      </dgm:spPr>
      <dgm:t>
        <a:bodyPr/>
        <a:lstStyle/>
        <a:p>
          <a:pPr algn="ctr"/>
          <a:r>
            <a:rPr lang="sv-SE" sz="5400" dirty="0"/>
            <a:t>Tisdag 17:00-18:30 ICA</a:t>
          </a:r>
        </a:p>
      </dgm:t>
    </dgm:pt>
    <dgm:pt modelId="{404C28E9-699B-41A6-B1CB-75B7B50AC03D}" type="parTrans" cxnId="{6EB32DF9-DE32-461A-9FA6-CD7F7CA5675A}">
      <dgm:prSet/>
      <dgm:spPr/>
      <dgm:t>
        <a:bodyPr/>
        <a:lstStyle/>
        <a:p>
          <a:endParaRPr lang="sv-SE"/>
        </a:p>
      </dgm:t>
    </dgm:pt>
    <dgm:pt modelId="{4FB9BE4E-8F43-48AC-AAE1-6BD7D1FE015C}" type="sibTrans" cxnId="{6EB32DF9-DE32-461A-9FA6-CD7F7CA5675A}">
      <dgm:prSet/>
      <dgm:spPr/>
      <dgm:t>
        <a:bodyPr/>
        <a:lstStyle/>
        <a:p>
          <a:endParaRPr lang="sv-SE"/>
        </a:p>
      </dgm:t>
    </dgm:pt>
    <dgm:pt modelId="{DACD53AF-E2B9-4E86-9333-CEE94589BB51}" type="pres">
      <dgm:prSet presAssocID="{D373967F-FEA6-41E6-A9E1-93C0909B3AD3}" presName="linear" presStyleCnt="0">
        <dgm:presLayoutVars>
          <dgm:animLvl val="lvl"/>
          <dgm:resizeHandles val="exact"/>
        </dgm:presLayoutVars>
      </dgm:prSet>
      <dgm:spPr/>
    </dgm:pt>
    <dgm:pt modelId="{CAEA7504-4713-4289-8F87-962CCA25676E}" type="pres">
      <dgm:prSet presAssocID="{5CB33097-E08F-471B-BD93-1653242A4317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F0FD93B5-E880-4B9A-8740-0926989F60E2}" type="pres">
      <dgm:prSet presAssocID="{55EDB56E-9A75-41EE-90C0-9B572B85C929}" presName="spacer" presStyleCnt="0"/>
      <dgm:spPr/>
    </dgm:pt>
    <dgm:pt modelId="{AF4BCDA2-77D6-4A0C-9060-D736C90F4D21}" type="pres">
      <dgm:prSet presAssocID="{DD638EE2-9F95-42E6-83BC-12E5DEEDE680}" presName="parentText" presStyleLbl="node1" presStyleIdx="1" presStyleCnt="4" custLinFactY="-4778" custLinFactNeighborX="-1624" custLinFactNeighborY="-100000">
        <dgm:presLayoutVars>
          <dgm:chMax val="0"/>
          <dgm:bulletEnabled val="1"/>
        </dgm:presLayoutVars>
      </dgm:prSet>
      <dgm:spPr/>
    </dgm:pt>
    <dgm:pt modelId="{AD78C349-5DE4-4B63-B599-6CA174B570E2}" type="pres">
      <dgm:prSet presAssocID="{4FB9BE4E-8F43-48AC-AAE1-6BD7D1FE015C}" presName="spacer" presStyleCnt="0"/>
      <dgm:spPr/>
    </dgm:pt>
    <dgm:pt modelId="{51CC13BD-FD11-4ECE-9D8C-D84021D0ACA4}" type="pres">
      <dgm:prSet presAssocID="{CA8F7CE4-43FD-47E7-8865-87835174699A}" presName="parentText" presStyleLbl="node1" presStyleIdx="2" presStyleCnt="4" custLinFactY="-16164" custLinFactNeighborX="-484" custLinFactNeighborY="-100000">
        <dgm:presLayoutVars>
          <dgm:chMax val="0"/>
          <dgm:bulletEnabled val="1"/>
        </dgm:presLayoutVars>
      </dgm:prSet>
      <dgm:spPr/>
    </dgm:pt>
    <dgm:pt modelId="{614A1151-4C77-4FA9-A5A3-2A0A8D418CDB}" type="pres">
      <dgm:prSet presAssocID="{FD76FA2B-CF75-4BF1-BCB4-F6990D10534A}" presName="spacer" presStyleCnt="0"/>
      <dgm:spPr/>
    </dgm:pt>
    <dgm:pt modelId="{85944465-4ADA-445C-A929-9A1EE92D61EB}" type="pres">
      <dgm:prSet presAssocID="{089134FD-8581-4D36-B5DA-AF06C8A1D11F}" presName="parentText" presStyleLbl="node1" presStyleIdx="3" presStyleCnt="4" custScaleY="77614" custLinFactY="-10290" custLinFactNeighborX="-869" custLinFactNeighborY="-100000">
        <dgm:presLayoutVars>
          <dgm:chMax val="0"/>
          <dgm:bulletEnabled val="1"/>
        </dgm:presLayoutVars>
      </dgm:prSet>
      <dgm:spPr/>
    </dgm:pt>
  </dgm:ptLst>
  <dgm:cxnLst>
    <dgm:cxn modelId="{598CB00E-471C-41A8-8F76-468608D07BE5}" type="presOf" srcId="{CA8F7CE4-43FD-47E7-8865-87835174699A}" destId="{51CC13BD-FD11-4ECE-9D8C-D84021D0ACA4}" srcOrd="0" destOrd="0" presId="urn:microsoft.com/office/officeart/2005/8/layout/vList2"/>
    <dgm:cxn modelId="{2F3A791E-9145-4AB1-BDD2-70BF26F69473}" srcId="{D373967F-FEA6-41E6-A9E1-93C0909B3AD3}" destId="{5CB33097-E08F-471B-BD93-1653242A4317}" srcOrd="0" destOrd="0" parTransId="{4A06AB41-9377-4D27-9C5A-7CCDB090912F}" sibTransId="{55EDB56E-9A75-41EE-90C0-9B572B85C929}"/>
    <dgm:cxn modelId="{C7DD9864-A7D5-4566-B5D4-1F94C6C39546}" srcId="{D373967F-FEA6-41E6-A9E1-93C0909B3AD3}" destId="{CA8F7CE4-43FD-47E7-8865-87835174699A}" srcOrd="2" destOrd="0" parTransId="{A889E881-1637-45C0-A598-297E0B1C39EE}" sibTransId="{FD76FA2B-CF75-4BF1-BCB4-F6990D10534A}"/>
    <dgm:cxn modelId="{52929270-6BC5-4D09-8237-31F9D5607A9D}" type="presOf" srcId="{089134FD-8581-4D36-B5DA-AF06C8A1D11F}" destId="{85944465-4ADA-445C-A929-9A1EE92D61EB}" srcOrd="0" destOrd="0" presId="urn:microsoft.com/office/officeart/2005/8/layout/vList2"/>
    <dgm:cxn modelId="{54CD5E53-AD85-4BB4-8A8E-5F9ACA798189}" type="presOf" srcId="{5CB33097-E08F-471B-BD93-1653242A4317}" destId="{CAEA7504-4713-4289-8F87-962CCA25676E}" srcOrd="0" destOrd="0" presId="urn:microsoft.com/office/officeart/2005/8/layout/vList2"/>
    <dgm:cxn modelId="{C3DD5D8C-87FE-4974-B153-C03B7DA9399A}" type="presOf" srcId="{D373967F-FEA6-41E6-A9E1-93C0909B3AD3}" destId="{DACD53AF-E2B9-4E86-9333-CEE94589BB51}" srcOrd="0" destOrd="0" presId="urn:microsoft.com/office/officeart/2005/8/layout/vList2"/>
    <dgm:cxn modelId="{86691DB3-DBA6-4AF5-95B5-A982B98D2620}" srcId="{D373967F-FEA6-41E6-A9E1-93C0909B3AD3}" destId="{089134FD-8581-4D36-B5DA-AF06C8A1D11F}" srcOrd="3" destOrd="0" parTransId="{67C363C3-69B3-4DBD-BA46-B842E96DEBD3}" sibTransId="{2EF7F611-1D79-4C80-A662-E0751A848CC5}"/>
    <dgm:cxn modelId="{E01DFEC3-A3E5-4BC8-AFA5-A470EF50C1A4}" type="presOf" srcId="{DD638EE2-9F95-42E6-83BC-12E5DEEDE680}" destId="{AF4BCDA2-77D6-4A0C-9060-D736C90F4D21}" srcOrd="0" destOrd="0" presId="urn:microsoft.com/office/officeart/2005/8/layout/vList2"/>
    <dgm:cxn modelId="{6EB32DF9-DE32-461A-9FA6-CD7F7CA5675A}" srcId="{D373967F-FEA6-41E6-A9E1-93C0909B3AD3}" destId="{DD638EE2-9F95-42E6-83BC-12E5DEEDE680}" srcOrd="1" destOrd="0" parTransId="{404C28E9-699B-41A6-B1CB-75B7B50AC03D}" sibTransId="{4FB9BE4E-8F43-48AC-AAE1-6BD7D1FE015C}"/>
    <dgm:cxn modelId="{5CF7108B-6127-40FC-9154-518F74A5317B}" type="presParOf" srcId="{DACD53AF-E2B9-4E86-9333-CEE94589BB51}" destId="{CAEA7504-4713-4289-8F87-962CCA25676E}" srcOrd="0" destOrd="0" presId="urn:microsoft.com/office/officeart/2005/8/layout/vList2"/>
    <dgm:cxn modelId="{17BFB24B-B14B-48FA-AA93-311ABF9A0469}" type="presParOf" srcId="{DACD53AF-E2B9-4E86-9333-CEE94589BB51}" destId="{F0FD93B5-E880-4B9A-8740-0926989F60E2}" srcOrd="1" destOrd="0" presId="urn:microsoft.com/office/officeart/2005/8/layout/vList2"/>
    <dgm:cxn modelId="{795DAD45-2A74-4773-B5D9-799BAA342347}" type="presParOf" srcId="{DACD53AF-E2B9-4E86-9333-CEE94589BB51}" destId="{AF4BCDA2-77D6-4A0C-9060-D736C90F4D21}" srcOrd="2" destOrd="0" presId="urn:microsoft.com/office/officeart/2005/8/layout/vList2"/>
    <dgm:cxn modelId="{10DBC66B-45C2-4F08-8DFF-0D30539DB393}" type="presParOf" srcId="{DACD53AF-E2B9-4E86-9333-CEE94589BB51}" destId="{AD78C349-5DE4-4B63-B599-6CA174B570E2}" srcOrd="3" destOrd="0" presId="urn:microsoft.com/office/officeart/2005/8/layout/vList2"/>
    <dgm:cxn modelId="{B4833B16-DA6C-41BF-8FF3-5758C319A452}" type="presParOf" srcId="{DACD53AF-E2B9-4E86-9333-CEE94589BB51}" destId="{51CC13BD-FD11-4ECE-9D8C-D84021D0ACA4}" srcOrd="4" destOrd="0" presId="urn:microsoft.com/office/officeart/2005/8/layout/vList2"/>
    <dgm:cxn modelId="{D08251EB-93FA-45BD-BF34-B36B6E37153B}" type="presParOf" srcId="{DACD53AF-E2B9-4E86-9333-CEE94589BB51}" destId="{614A1151-4C77-4FA9-A5A3-2A0A8D418CDB}" srcOrd="5" destOrd="0" presId="urn:microsoft.com/office/officeart/2005/8/layout/vList2"/>
    <dgm:cxn modelId="{FA36D993-BB36-4128-905C-25F978CC9477}" type="presParOf" srcId="{DACD53AF-E2B9-4E86-9333-CEE94589BB51}" destId="{85944465-4ADA-445C-A929-9A1EE92D61EB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6D1ED5D-857B-4036-81C3-AB949916DD81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v-SE"/>
        </a:p>
      </dgm:t>
    </dgm:pt>
    <dgm:pt modelId="{C799D6AD-9CBF-4295-86DE-2415F02E4445}">
      <dgm:prSet phldrT="[Text]"/>
      <dgm:spPr>
        <a:solidFill>
          <a:srgbClr val="FF0000"/>
        </a:solidFill>
      </dgm:spPr>
      <dgm:t>
        <a:bodyPr/>
        <a:lstStyle/>
        <a:p>
          <a:r>
            <a:rPr lang="sv-SE" dirty="0"/>
            <a:t>IBK</a:t>
          </a:r>
        </a:p>
      </dgm:t>
    </dgm:pt>
    <dgm:pt modelId="{944DEA77-D261-4F10-85ED-2605E6BA82E7}" type="parTrans" cxnId="{0CFCC32A-53C2-45CA-A1E3-416F3B7B464B}">
      <dgm:prSet/>
      <dgm:spPr/>
      <dgm:t>
        <a:bodyPr/>
        <a:lstStyle/>
        <a:p>
          <a:endParaRPr lang="sv-SE"/>
        </a:p>
      </dgm:t>
    </dgm:pt>
    <dgm:pt modelId="{829A29B6-0E4E-467B-816B-079DAC3EAD94}" type="sibTrans" cxnId="{0CFCC32A-53C2-45CA-A1E3-416F3B7B464B}">
      <dgm:prSet/>
      <dgm:spPr/>
      <dgm:t>
        <a:bodyPr/>
        <a:lstStyle/>
        <a:p>
          <a:endParaRPr lang="sv-SE"/>
        </a:p>
      </dgm:t>
    </dgm:pt>
    <dgm:pt modelId="{4C94DEEB-C439-4F61-A5BF-E5BCA3EDEB2B}">
      <dgm:prSet phldrT="[Text]" custT="1"/>
      <dgm:spPr/>
      <dgm:t>
        <a:bodyPr/>
        <a:lstStyle/>
        <a:p>
          <a:r>
            <a:rPr lang="sv-SE" sz="1800" dirty="0"/>
            <a:t>All information kommer via hemsidan</a:t>
          </a:r>
        </a:p>
      </dgm:t>
    </dgm:pt>
    <dgm:pt modelId="{73D5BFBE-FFD2-44BF-9B46-3C967AD3C70A}" type="parTrans" cxnId="{93E21AD1-4854-46A1-ADCB-5B120541D19E}">
      <dgm:prSet/>
      <dgm:spPr/>
      <dgm:t>
        <a:bodyPr/>
        <a:lstStyle/>
        <a:p>
          <a:endParaRPr lang="sv-SE"/>
        </a:p>
      </dgm:t>
    </dgm:pt>
    <dgm:pt modelId="{D832F0BB-5B40-469C-978F-FE60249C498C}" type="sibTrans" cxnId="{93E21AD1-4854-46A1-ADCB-5B120541D19E}">
      <dgm:prSet/>
      <dgm:spPr/>
      <dgm:t>
        <a:bodyPr/>
        <a:lstStyle/>
        <a:p>
          <a:endParaRPr lang="sv-SE"/>
        </a:p>
      </dgm:t>
    </dgm:pt>
    <dgm:pt modelId="{1B9B62B1-DB35-4F0D-9095-D4AC9934E7C3}">
      <dgm:prSet phldrT="[Text]" custT="1"/>
      <dgm:spPr/>
      <dgm:t>
        <a:bodyPr/>
        <a:lstStyle/>
        <a:p>
          <a:r>
            <a:rPr lang="sv-SE" sz="1800" dirty="0">
              <a:hlinkClick xmlns:r="http://schemas.openxmlformats.org/officeDocument/2006/relationships" r:id="rId1"/>
            </a:rPr>
            <a:t>www.lockerud.nu</a:t>
          </a:r>
          <a:endParaRPr lang="sv-SE" sz="1800" dirty="0"/>
        </a:p>
      </dgm:t>
    </dgm:pt>
    <dgm:pt modelId="{709428D9-A5DB-4E69-80FC-8A7E103FB83D}" type="parTrans" cxnId="{969DB932-8FF6-4B5F-B0BD-024B0EEB6483}">
      <dgm:prSet/>
      <dgm:spPr/>
      <dgm:t>
        <a:bodyPr/>
        <a:lstStyle/>
        <a:p>
          <a:endParaRPr lang="sv-SE"/>
        </a:p>
      </dgm:t>
    </dgm:pt>
    <dgm:pt modelId="{55617231-77CD-476A-9EB2-00712D5CCBF4}" type="sibTrans" cxnId="{969DB932-8FF6-4B5F-B0BD-024B0EEB6483}">
      <dgm:prSet/>
      <dgm:spPr/>
      <dgm:t>
        <a:bodyPr/>
        <a:lstStyle/>
        <a:p>
          <a:endParaRPr lang="sv-SE"/>
        </a:p>
      </dgm:t>
    </dgm:pt>
    <dgm:pt modelId="{03B06219-6F73-4B10-A473-831258CAF250}">
      <dgm:prSet phldrT="[Text]"/>
      <dgm:spPr>
        <a:solidFill>
          <a:srgbClr val="FF0000"/>
        </a:solidFill>
      </dgm:spPr>
      <dgm:t>
        <a:bodyPr/>
        <a:lstStyle/>
        <a:p>
          <a:r>
            <a:rPr lang="sv-SE" dirty="0"/>
            <a:t>LOCKERUD</a:t>
          </a:r>
        </a:p>
      </dgm:t>
    </dgm:pt>
    <dgm:pt modelId="{A518152D-C8B2-4B93-9DB2-8BB2CC4F33BE}" type="parTrans" cxnId="{C4F31852-BDBA-409F-9448-8A40A3688D60}">
      <dgm:prSet/>
      <dgm:spPr/>
      <dgm:t>
        <a:bodyPr/>
        <a:lstStyle/>
        <a:p>
          <a:endParaRPr lang="sv-SE"/>
        </a:p>
      </dgm:t>
    </dgm:pt>
    <dgm:pt modelId="{8B20E164-7BB6-4018-A599-91500B87EA9C}" type="sibTrans" cxnId="{C4F31852-BDBA-409F-9448-8A40A3688D60}">
      <dgm:prSet/>
      <dgm:spPr/>
      <dgm:t>
        <a:bodyPr/>
        <a:lstStyle/>
        <a:p>
          <a:endParaRPr lang="sv-SE"/>
        </a:p>
      </dgm:t>
    </dgm:pt>
    <dgm:pt modelId="{F12A0E4B-093C-4200-A659-F95B24B3D83D}">
      <dgm:prSet phldrT="[Text]" custT="1"/>
      <dgm:spPr/>
      <dgm:t>
        <a:bodyPr/>
        <a:lstStyle/>
        <a:p>
          <a:r>
            <a:rPr lang="sv-SE" sz="1800" dirty="0"/>
            <a:t>Träningar och matcher ligger inlagda i kalendern</a:t>
          </a:r>
        </a:p>
      </dgm:t>
    </dgm:pt>
    <dgm:pt modelId="{0805C436-AC2C-49DB-9179-C161D614B1C2}" type="parTrans" cxnId="{DB05804F-D0AE-4378-AC83-D07124EB0441}">
      <dgm:prSet/>
      <dgm:spPr/>
      <dgm:t>
        <a:bodyPr/>
        <a:lstStyle/>
        <a:p>
          <a:endParaRPr lang="sv-SE"/>
        </a:p>
      </dgm:t>
    </dgm:pt>
    <dgm:pt modelId="{98915743-084C-447C-9C18-51420B7DA15B}" type="sibTrans" cxnId="{DB05804F-D0AE-4378-AC83-D07124EB0441}">
      <dgm:prSet/>
      <dgm:spPr/>
      <dgm:t>
        <a:bodyPr/>
        <a:lstStyle/>
        <a:p>
          <a:endParaRPr lang="sv-SE"/>
        </a:p>
      </dgm:t>
    </dgm:pt>
    <dgm:pt modelId="{2E893BFF-DF0B-4166-A778-10A824FC1669}">
      <dgm:prSet phldrT="[Text]"/>
      <dgm:spPr>
        <a:solidFill>
          <a:srgbClr val="FF0000"/>
        </a:solidFill>
      </dgm:spPr>
      <dgm:t>
        <a:bodyPr/>
        <a:lstStyle/>
        <a:p>
          <a:r>
            <a:rPr lang="sv-SE" dirty="0"/>
            <a:t>P12</a:t>
          </a:r>
        </a:p>
      </dgm:t>
    </dgm:pt>
    <dgm:pt modelId="{5ACAD56F-8F7C-4075-9035-85693A0B295E}" type="parTrans" cxnId="{0ED52789-C966-4378-A18A-204BC23B6FA0}">
      <dgm:prSet/>
      <dgm:spPr/>
      <dgm:t>
        <a:bodyPr/>
        <a:lstStyle/>
        <a:p>
          <a:endParaRPr lang="sv-SE"/>
        </a:p>
      </dgm:t>
    </dgm:pt>
    <dgm:pt modelId="{83BA87E0-2AE8-422C-AF76-04749534E3EF}" type="sibTrans" cxnId="{0ED52789-C966-4378-A18A-204BC23B6FA0}">
      <dgm:prSet/>
      <dgm:spPr/>
      <dgm:t>
        <a:bodyPr/>
        <a:lstStyle/>
        <a:p>
          <a:endParaRPr lang="sv-SE"/>
        </a:p>
      </dgm:t>
    </dgm:pt>
    <dgm:pt modelId="{1552465E-89F2-4E22-B329-0C925663645D}">
      <dgm:prSet phldrT="[Text]" custT="1"/>
      <dgm:spPr/>
      <dgm:t>
        <a:bodyPr/>
        <a:lstStyle/>
        <a:p>
          <a:r>
            <a:rPr lang="sv-SE" sz="1800" dirty="0"/>
            <a:t>Kallelse skickas för samtliga träningar, dagen innan.</a:t>
          </a:r>
        </a:p>
      </dgm:t>
    </dgm:pt>
    <dgm:pt modelId="{EE437AA0-64B5-42C5-B8A7-9EB1E35EAFD1}" type="parTrans" cxnId="{E1122553-E0E3-4849-AB02-578BCC2BE428}">
      <dgm:prSet/>
      <dgm:spPr/>
      <dgm:t>
        <a:bodyPr/>
        <a:lstStyle/>
        <a:p>
          <a:endParaRPr lang="sv-SE"/>
        </a:p>
      </dgm:t>
    </dgm:pt>
    <dgm:pt modelId="{F39342F3-7091-4068-B34E-8BFA3C271351}" type="sibTrans" cxnId="{E1122553-E0E3-4849-AB02-578BCC2BE428}">
      <dgm:prSet/>
      <dgm:spPr/>
      <dgm:t>
        <a:bodyPr/>
        <a:lstStyle/>
        <a:p>
          <a:endParaRPr lang="sv-SE"/>
        </a:p>
      </dgm:t>
    </dgm:pt>
    <dgm:pt modelId="{4BBC790F-4758-4B55-BBE2-363B65F040B4}">
      <dgm:prSet phldrT="[Text]" custT="1"/>
      <dgm:spPr/>
      <dgm:t>
        <a:bodyPr/>
        <a:lstStyle/>
        <a:p>
          <a:r>
            <a:rPr lang="sv-SE" sz="1800" dirty="0"/>
            <a:t>Välj lag /Våra ungdomslag/P12</a:t>
          </a:r>
        </a:p>
      </dgm:t>
    </dgm:pt>
    <dgm:pt modelId="{0C5FE9CF-413F-447D-8B46-1502F4151E6C}" type="parTrans" cxnId="{8796194B-DB7D-4FF4-8C05-2CDDF33476DA}">
      <dgm:prSet/>
      <dgm:spPr/>
      <dgm:t>
        <a:bodyPr/>
        <a:lstStyle/>
        <a:p>
          <a:endParaRPr lang="sv-SE"/>
        </a:p>
      </dgm:t>
    </dgm:pt>
    <dgm:pt modelId="{003166A5-3A9D-4A87-A4A5-AB42DF050F83}" type="sibTrans" cxnId="{8796194B-DB7D-4FF4-8C05-2CDDF33476DA}">
      <dgm:prSet/>
      <dgm:spPr/>
      <dgm:t>
        <a:bodyPr/>
        <a:lstStyle/>
        <a:p>
          <a:endParaRPr lang="sv-SE"/>
        </a:p>
      </dgm:t>
    </dgm:pt>
    <dgm:pt modelId="{12D1D426-C921-4FE5-88F7-3681157B810C}">
      <dgm:prSet phldrT="[Text]" custT="1"/>
      <dgm:spPr/>
      <dgm:t>
        <a:bodyPr/>
        <a:lstStyle/>
        <a:p>
          <a:r>
            <a:rPr lang="sv-SE" sz="1800" dirty="0"/>
            <a:t>Kallelser kommer skickas till matcher.</a:t>
          </a:r>
        </a:p>
      </dgm:t>
    </dgm:pt>
    <dgm:pt modelId="{B0BCB649-98F7-4BC0-9B2F-6EF4880C88EC}" type="parTrans" cxnId="{DD2ACC6F-DBEC-4FDE-8980-392152FA3AED}">
      <dgm:prSet/>
      <dgm:spPr/>
      <dgm:t>
        <a:bodyPr/>
        <a:lstStyle/>
        <a:p>
          <a:endParaRPr lang="sv-SE"/>
        </a:p>
      </dgm:t>
    </dgm:pt>
    <dgm:pt modelId="{D9E0C8D1-A5D6-406F-BA1C-A47DEA06FDA0}" type="sibTrans" cxnId="{DD2ACC6F-DBEC-4FDE-8980-392152FA3AED}">
      <dgm:prSet/>
      <dgm:spPr/>
      <dgm:t>
        <a:bodyPr/>
        <a:lstStyle/>
        <a:p>
          <a:endParaRPr lang="sv-SE"/>
        </a:p>
      </dgm:t>
    </dgm:pt>
    <dgm:pt modelId="{34105169-A486-4B66-AD3B-4C1B6B6A6CC2}">
      <dgm:prSet phldrT="[Text]" custT="1"/>
      <dgm:spPr/>
      <dgm:t>
        <a:bodyPr/>
        <a:lstStyle/>
        <a:p>
          <a:r>
            <a:rPr lang="sv-SE" sz="1800" dirty="0"/>
            <a:t>Kontaktuppgifter till ledare.</a:t>
          </a:r>
        </a:p>
      </dgm:t>
    </dgm:pt>
    <dgm:pt modelId="{53E9ADD2-FE9C-47D7-BF80-6040BB7CA67D}" type="parTrans" cxnId="{AA01F971-CB77-483B-947D-C06B8AC63327}">
      <dgm:prSet/>
      <dgm:spPr/>
    </dgm:pt>
    <dgm:pt modelId="{4834A99E-2CDC-4286-BEDA-861607B829B8}" type="sibTrans" cxnId="{AA01F971-CB77-483B-947D-C06B8AC63327}">
      <dgm:prSet/>
      <dgm:spPr/>
    </dgm:pt>
    <dgm:pt modelId="{C426F062-003E-4EFD-89FE-A9862914B9A3}">
      <dgm:prSet phldrT="[Text]" custT="1"/>
      <dgm:spPr/>
      <dgm:t>
        <a:bodyPr/>
        <a:lstStyle/>
        <a:p>
          <a:r>
            <a:rPr lang="sv-SE" sz="1800" dirty="0"/>
            <a:t>Frånvaro anmäls via kallelsen, gärna med kommentar.</a:t>
          </a:r>
        </a:p>
      </dgm:t>
    </dgm:pt>
    <dgm:pt modelId="{7F08CA9B-288F-4BAC-A837-992DF9525487}" type="parTrans" cxnId="{0227D7CA-D24F-45B3-93FA-22AF58CDA7E5}">
      <dgm:prSet/>
      <dgm:spPr/>
    </dgm:pt>
    <dgm:pt modelId="{B5F7577F-CA31-49CD-B78A-0E2E8840CFEC}" type="sibTrans" cxnId="{0227D7CA-D24F-45B3-93FA-22AF58CDA7E5}">
      <dgm:prSet/>
      <dgm:spPr/>
    </dgm:pt>
    <dgm:pt modelId="{0452B3BA-BFB5-4702-8192-B44832815686}" type="pres">
      <dgm:prSet presAssocID="{C6D1ED5D-857B-4036-81C3-AB949916DD81}" presName="linearFlow" presStyleCnt="0">
        <dgm:presLayoutVars>
          <dgm:dir/>
          <dgm:animLvl val="lvl"/>
          <dgm:resizeHandles val="exact"/>
        </dgm:presLayoutVars>
      </dgm:prSet>
      <dgm:spPr/>
    </dgm:pt>
    <dgm:pt modelId="{1442BA85-8554-4B46-985F-7B0AE266E9C2}" type="pres">
      <dgm:prSet presAssocID="{C799D6AD-9CBF-4295-86DE-2415F02E4445}" presName="composite" presStyleCnt="0"/>
      <dgm:spPr/>
    </dgm:pt>
    <dgm:pt modelId="{C79E2285-090F-4F8E-B5D4-3A9FFD227B24}" type="pres">
      <dgm:prSet presAssocID="{C799D6AD-9CBF-4295-86DE-2415F02E4445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4410E9B6-81AE-4BE1-8A79-5111CEA30B46}" type="pres">
      <dgm:prSet presAssocID="{C799D6AD-9CBF-4295-86DE-2415F02E4445}" presName="descendantText" presStyleLbl="alignAcc1" presStyleIdx="0" presStyleCnt="3" custScaleY="128569" custLinFactNeighborX="-15" custLinFactNeighborY="-4120">
        <dgm:presLayoutVars>
          <dgm:bulletEnabled val="1"/>
        </dgm:presLayoutVars>
      </dgm:prSet>
      <dgm:spPr/>
    </dgm:pt>
    <dgm:pt modelId="{62438C3B-3D56-4DEA-B018-A43CA94697CB}" type="pres">
      <dgm:prSet presAssocID="{829A29B6-0E4E-467B-816B-079DAC3EAD94}" presName="sp" presStyleCnt="0"/>
      <dgm:spPr/>
    </dgm:pt>
    <dgm:pt modelId="{9AF648CC-E1F4-4A9A-8935-7B07EAF62DB3}" type="pres">
      <dgm:prSet presAssocID="{03B06219-6F73-4B10-A473-831258CAF250}" presName="composite" presStyleCnt="0"/>
      <dgm:spPr/>
    </dgm:pt>
    <dgm:pt modelId="{B9C58D28-29B7-47CE-A412-197E48C64D07}" type="pres">
      <dgm:prSet presAssocID="{03B06219-6F73-4B10-A473-831258CAF250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91C4B9F2-955B-455E-A52D-CE06FD94BA67}" type="pres">
      <dgm:prSet presAssocID="{03B06219-6F73-4B10-A473-831258CAF250}" presName="descendantText" presStyleLbl="alignAcc1" presStyleIdx="1" presStyleCnt="3" custLinFactNeighborX="-80" custLinFactNeighborY="2308">
        <dgm:presLayoutVars>
          <dgm:bulletEnabled val="1"/>
        </dgm:presLayoutVars>
      </dgm:prSet>
      <dgm:spPr/>
    </dgm:pt>
    <dgm:pt modelId="{56E8E2E5-CBA2-409F-B060-99D2F356F52D}" type="pres">
      <dgm:prSet presAssocID="{8B20E164-7BB6-4018-A599-91500B87EA9C}" presName="sp" presStyleCnt="0"/>
      <dgm:spPr/>
    </dgm:pt>
    <dgm:pt modelId="{04D6AACA-FEA6-4FFE-8801-E6CF7476807F}" type="pres">
      <dgm:prSet presAssocID="{2E893BFF-DF0B-4166-A778-10A824FC1669}" presName="composite" presStyleCnt="0"/>
      <dgm:spPr/>
    </dgm:pt>
    <dgm:pt modelId="{6FDDBC98-ECAF-4DE2-AD4F-DA80F7FFF5D2}" type="pres">
      <dgm:prSet presAssocID="{2E893BFF-DF0B-4166-A778-10A824FC1669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169254EF-4407-4E08-BCD9-73D5BDDC48E7}" type="pres">
      <dgm:prSet presAssocID="{2E893BFF-DF0B-4166-A778-10A824FC1669}" presName="descendantText" presStyleLbl="alignAcc1" presStyleIdx="2" presStyleCnt="3">
        <dgm:presLayoutVars>
          <dgm:bulletEnabled val="1"/>
        </dgm:presLayoutVars>
      </dgm:prSet>
      <dgm:spPr/>
    </dgm:pt>
  </dgm:ptLst>
  <dgm:cxnLst>
    <dgm:cxn modelId="{0CFCC32A-53C2-45CA-A1E3-416F3B7B464B}" srcId="{C6D1ED5D-857B-4036-81C3-AB949916DD81}" destId="{C799D6AD-9CBF-4295-86DE-2415F02E4445}" srcOrd="0" destOrd="0" parTransId="{944DEA77-D261-4F10-85ED-2605E6BA82E7}" sibTransId="{829A29B6-0E4E-467B-816B-079DAC3EAD94}"/>
    <dgm:cxn modelId="{25196A2F-FD13-4F23-A005-75CB17DC6020}" type="presOf" srcId="{12D1D426-C921-4FE5-88F7-3681157B810C}" destId="{91C4B9F2-955B-455E-A52D-CE06FD94BA67}" srcOrd="0" destOrd="1" presId="urn:microsoft.com/office/officeart/2005/8/layout/chevron2"/>
    <dgm:cxn modelId="{969DB932-8FF6-4B5F-B0BD-024B0EEB6483}" srcId="{C799D6AD-9CBF-4295-86DE-2415F02E4445}" destId="{1B9B62B1-DB35-4F0D-9095-D4AC9934E7C3}" srcOrd="1" destOrd="0" parTransId="{709428D9-A5DB-4E69-80FC-8A7E103FB83D}" sibTransId="{55617231-77CD-476A-9EB2-00712D5CCBF4}"/>
    <dgm:cxn modelId="{580EE05B-67DA-4A20-8B3C-B8E47A9E32FE}" type="presOf" srcId="{2E893BFF-DF0B-4166-A778-10A824FC1669}" destId="{6FDDBC98-ECAF-4DE2-AD4F-DA80F7FFF5D2}" srcOrd="0" destOrd="0" presId="urn:microsoft.com/office/officeart/2005/8/layout/chevron2"/>
    <dgm:cxn modelId="{87A65D43-0B35-41AC-8BC9-0075B4B6B3F6}" type="presOf" srcId="{C426F062-003E-4EFD-89FE-A9862914B9A3}" destId="{169254EF-4407-4E08-BCD9-73D5BDDC48E7}" srcOrd="0" destOrd="1" presId="urn:microsoft.com/office/officeart/2005/8/layout/chevron2"/>
    <dgm:cxn modelId="{0EC11545-5BC1-4348-8C83-ED9F9B274F99}" type="presOf" srcId="{4C94DEEB-C439-4F61-A5BF-E5BCA3EDEB2B}" destId="{4410E9B6-81AE-4BE1-8A79-5111CEA30B46}" srcOrd="0" destOrd="0" presId="urn:microsoft.com/office/officeart/2005/8/layout/chevron2"/>
    <dgm:cxn modelId="{FE9BF345-A010-4569-992E-D059E6582EA3}" type="presOf" srcId="{F12A0E4B-093C-4200-A659-F95B24B3D83D}" destId="{91C4B9F2-955B-455E-A52D-CE06FD94BA67}" srcOrd="0" destOrd="0" presId="urn:microsoft.com/office/officeart/2005/8/layout/chevron2"/>
    <dgm:cxn modelId="{8796194B-DB7D-4FF4-8C05-2CDDF33476DA}" srcId="{C799D6AD-9CBF-4295-86DE-2415F02E4445}" destId="{4BBC790F-4758-4B55-BBE2-363B65F040B4}" srcOrd="2" destOrd="0" parTransId="{0C5FE9CF-413F-447D-8B46-1502F4151E6C}" sibTransId="{003166A5-3A9D-4A87-A4A5-AB42DF050F83}"/>
    <dgm:cxn modelId="{1342A86C-4F79-493D-BF13-C47B0D93E95C}" type="presOf" srcId="{C799D6AD-9CBF-4295-86DE-2415F02E4445}" destId="{C79E2285-090F-4F8E-B5D4-3A9FFD227B24}" srcOrd="0" destOrd="0" presId="urn:microsoft.com/office/officeart/2005/8/layout/chevron2"/>
    <dgm:cxn modelId="{DB05804F-D0AE-4378-AC83-D07124EB0441}" srcId="{03B06219-6F73-4B10-A473-831258CAF250}" destId="{F12A0E4B-093C-4200-A659-F95B24B3D83D}" srcOrd="0" destOrd="0" parTransId="{0805C436-AC2C-49DB-9179-C161D614B1C2}" sibTransId="{98915743-084C-447C-9C18-51420B7DA15B}"/>
    <dgm:cxn modelId="{DD2ACC6F-DBEC-4FDE-8980-392152FA3AED}" srcId="{03B06219-6F73-4B10-A473-831258CAF250}" destId="{12D1D426-C921-4FE5-88F7-3681157B810C}" srcOrd="1" destOrd="0" parTransId="{B0BCB649-98F7-4BC0-9B2F-6EF4880C88EC}" sibTransId="{D9E0C8D1-A5D6-406F-BA1C-A47DEA06FDA0}"/>
    <dgm:cxn modelId="{AA01F971-CB77-483B-947D-C06B8AC63327}" srcId="{C799D6AD-9CBF-4295-86DE-2415F02E4445}" destId="{34105169-A486-4B66-AD3B-4C1B6B6A6CC2}" srcOrd="3" destOrd="0" parTransId="{53E9ADD2-FE9C-47D7-BF80-6040BB7CA67D}" sibTransId="{4834A99E-2CDC-4286-BEDA-861607B829B8}"/>
    <dgm:cxn modelId="{C4F31852-BDBA-409F-9448-8A40A3688D60}" srcId="{C6D1ED5D-857B-4036-81C3-AB949916DD81}" destId="{03B06219-6F73-4B10-A473-831258CAF250}" srcOrd="1" destOrd="0" parTransId="{A518152D-C8B2-4B93-9DB2-8BB2CC4F33BE}" sibTransId="{8B20E164-7BB6-4018-A599-91500B87EA9C}"/>
    <dgm:cxn modelId="{E1122553-E0E3-4849-AB02-578BCC2BE428}" srcId="{2E893BFF-DF0B-4166-A778-10A824FC1669}" destId="{1552465E-89F2-4E22-B329-0C925663645D}" srcOrd="0" destOrd="0" parTransId="{EE437AA0-64B5-42C5-B8A7-9EB1E35EAFD1}" sibTransId="{F39342F3-7091-4068-B34E-8BFA3C271351}"/>
    <dgm:cxn modelId="{C6F37587-EECC-4252-BBD8-4DFC0388E127}" type="presOf" srcId="{C6D1ED5D-857B-4036-81C3-AB949916DD81}" destId="{0452B3BA-BFB5-4702-8192-B44832815686}" srcOrd="0" destOrd="0" presId="urn:microsoft.com/office/officeart/2005/8/layout/chevron2"/>
    <dgm:cxn modelId="{0ED52789-C966-4378-A18A-204BC23B6FA0}" srcId="{C6D1ED5D-857B-4036-81C3-AB949916DD81}" destId="{2E893BFF-DF0B-4166-A778-10A824FC1669}" srcOrd="2" destOrd="0" parTransId="{5ACAD56F-8F7C-4075-9035-85693A0B295E}" sibTransId="{83BA87E0-2AE8-422C-AF76-04749534E3EF}"/>
    <dgm:cxn modelId="{4A867C8F-82C9-438F-B409-018136829501}" type="presOf" srcId="{1552465E-89F2-4E22-B329-0C925663645D}" destId="{169254EF-4407-4E08-BCD9-73D5BDDC48E7}" srcOrd="0" destOrd="0" presId="urn:microsoft.com/office/officeart/2005/8/layout/chevron2"/>
    <dgm:cxn modelId="{50AAA797-3A07-4988-B9D3-6FAA4537B82A}" type="presOf" srcId="{1B9B62B1-DB35-4F0D-9095-D4AC9934E7C3}" destId="{4410E9B6-81AE-4BE1-8A79-5111CEA30B46}" srcOrd="0" destOrd="1" presId="urn:microsoft.com/office/officeart/2005/8/layout/chevron2"/>
    <dgm:cxn modelId="{11DB46B8-F0A7-422D-B9C7-53B1362A001C}" type="presOf" srcId="{4BBC790F-4758-4B55-BBE2-363B65F040B4}" destId="{4410E9B6-81AE-4BE1-8A79-5111CEA30B46}" srcOrd="0" destOrd="2" presId="urn:microsoft.com/office/officeart/2005/8/layout/chevron2"/>
    <dgm:cxn modelId="{A29319BF-F2D3-4FE4-A42B-6B727E7209A3}" type="presOf" srcId="{03B06219-6F73-4B10-A473-831258CAF250}" destId="{B9C58D28-29B7-47CE-A412-197E48C64D07}" srcOrd="0" destOrd="0" presId="urn:microsoft.com/office/officeart/2005/8/layout/chevron2"/>
    <dgm:cxn modelId="{0227D7CA-D24F-45B3-93FA-22AF58CDA7E5}" srcId="{2E893BFF-DF0B-4166-A778-10A824FC1669}" destId="{C426F062-003E-4EFD-89FE-A9862914B9A3}" srcOrd="1" destOrd="0" parTransId="{7F08CA9B-288F-4BAC-A837-992DF9525487}" sibTransId="{B5F7577F-CA31-49CD-B78A-0E2E8840CFEC}"/>
    <dgm:cxn modelId="{B79C7FCE-7297-49B2-900B-6938F142B7AE}" type="presOf" srcId="{34105169-A486-4B66-AD3B-4C1B6B6A6CC2}" destId="{4410E9B6-81AE-4BE1-8A79-5111CEA30B46}" srcOrd="0" destOrd="3" presId="urn:microsoft.com/office/officeart/2005/8/layout/chevron2"/>
    <dgm:cxn modelId="{93E21AD1-4854-46A1-ADCB-5B120541D19E}" srcId="{C799D6AD-9CBF-4295-86DE-2415F02E4445}" destId="{4C94DEEB-C439-4F61-A5BF-E5BCA3EDEB2B}" srcOrd="0" destOrd="0" parTransId="{73D5BFBE-FFD2-44BF-9B46-3C967AD3C70A}" sibTransId="{D832F0BB-5B40-469C-978F-FE60249C498C}"/>
    <dgm:cxn modelId="{3949959F-267F-436C-B04A-C47DFBC7DAD2}" type="presParOf" srcId="{0452B3BA-BFB5-4702-8192-B44832815686}" destId="{1442BA85-8554-4B46-985F-7B0AE266E9C2}" srcOrd="0" destOrd="0" presId="urn:microsoft.com/office/officeart/2005/8/layout/chevron2"/>
    <dgm:cxn modelId="{91488111-AA4E-41D4-90A9-3F0A6CF13D6D}" type="presParOf" srcId="{1442BA85-8554-4B46-985F-7B0AE266E9C2}" destId="{C79E2285-090F-4F8E-B5D4-3A9FFD227B24}" srcOrd="0" destOrd="0" presId="urn:microsoft.com/office/officeart/2005/8/layout/chevron2"/>
    <dgm:cxn modelId="{5D2676EE-7393-4C86-AA4A-E423110262C7}" type="presParOf" srcId="{1442BA85-8554-4B46-985F-7B0AE266E9C2}" destId="{4410E9B6-81AE-4BE1-8A79-5111CEA30B46}" srcOrd="1" destOrd="0" presId="urn:microsoft.com/office/officeart/2005/8/layout/chevron2"/>
    <dgm:cxn modelId="{2AFC6B37-02D9-4D27-A895-FC73EF7C8870}" type="presParOf" srcId="{0452B3BA-BFB5-4702-8192-B44832815686}" destId="{62438C3B-3D56-4DEA-B018-A43CA94697CB}" srcOrd="1" destOrd="0" presId="urn:microsoft.com/office/officeart/2005/8/layout/chevron2"/>
    <dgm:cxn modelId="{614F7D81-152D-4D0D-8934-B7F7CDBEACFD}" type="presParOf" srcId="{0452B3BA-BFB5-4702-8192-B44832815686}" destId="{9AF648CC-E1F4-4A9A-8935-7B07EAF62DB3}" srcOrd="2" destOrd="0" presId="urn:microsoft.com/office/officeart/2005/8/layout/chevron2"/>
    <dgm:cxn modelId="{08531C9A-F794-4056-8061-311B03DD6592}" type="presParOf" srcId="{9AF648CC-E1F4-4A9A-8935-7B07EAF62DB3}" destId="{B9C58D28-29B7-47CE-A412-197E48C64D07}" srcOrd="0" destOrd="0" presId="urn:microsoft.com/office/officeart/2005/8/layout/chevron2"/>
    <dgm:cxn modelId="{1D857894-D55F-4CBA-BFEA-543FB7FA46F7}" type="presParOf" srcId="{9AF648CC-E1F4-4A9A-8935-7B07EAF62DB3}" destId="{91C4B9F2-955B-455E-A52D-CE06FD94BA67}" srcOrd="1" destOrd="0" presId="urn:microsoft.com/office/officeart/2005/8/layout/chevron2"/>
    <dgm:cxn modelId="{1440F6AB-541C-4902-9BBA-E54D5A08FE0B}" type="presParOf" srcId="{0452B3BA-BFB5-4702-8192-B44832815686}" destId="{56E8E2E5-CBA2-409F-B060-99D2F356F52D}" srcOrd="3" destOrd="0" presId="urn:microsoft.com/office/officeart/2005/8/layout/chevron2"/>
    <dgm:cxn modelId="{99399FF9-18ED-453E-9F62-F1BCEC2BF5B5}" type="presParOf" srcId="{0452B3BA-BFB5-4702-8192-B44832815686}" destId="{04D6AACA-FEA6-4FFE-8801-E6CF7476807F}" srcOrd="4" destOrd="0" presId="urn:microsoft.com/office/officeart/2005/8/layout/chevron2"/>
    <dgm:cxn modelId="{63F6A93D-B0BB-4598-BD37-8A35451578AE}" type="presParOf" srcId="{04D6AACA-FEA6-4FFE-8801-E6CF7476807F}" destId="{6FDDBC98-ECAF-4DE2-AD4F-DA80F7FFF5D2}" srcOrd="0" destOrd="0" presId="urn:microsoft.com/office/officeart/2005/8/layout/chevron2"/>
    <dgm:cxn modelId="{E737C4BD-719A-45C0-A5EB-60E275C02F1B}" type="presParOf" srcId="{04D6AACA-FEA6-4FFE-8801-E6CF7476807F}" destId="{169254EF-4407-4E08-BCD9-73D5BDDC48E7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AF4D653-5A4C-4093-9C30-EEB3BFA58577}" type="doc">
      <dgm:prSet loTypeId="urn:microsoft.com/office/officeart/2005/8/layout/hList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v-SE"/>
        </a:p>
      </dgm:t>
    </dgm:pt>
    <dgm:pt modelId="{ADDD81A9-D01F-40C9-A63D-050FD6BE9664}">
      <dgm:prSet phldrT="[Text]"/>
      <dgm:spPr>
        <a:solidFill>
          <a:srgbClr val="FF0000"/>
        </a:solidFill>
      </dgm:spPr>
      <dgm:t>
        <a:bodyPr/>
        <a:lstStyle/>
        <a:p>
          <a:r>
            <a:rPr lang="sv-SE" b="0" dirty="0" err="1"/>
            <a:t>Pantamera</a:t>
          </a:r>
          <a:r>
            <a:rPr lang="sv-SE" b="0" dirty="0"/>
            <a:t> Pojkar Röd 4 grupp 1 </a:t>
          </a:r>
        </a:p>
      </dgm:t>
    </dgm:pt>
    <dgm:pt modelId="{72B05110-F07D-4228-9A53-52E004410773}" type="parTrans" cxnId="{3C3A5012-4EEF-490F-92A8-0A3009179376}">
      <dgm:prSet/>
      <dgm:spPr/>
      <dgm:t>
        <a:bodyPr/>
        <a:lstStyle/>
        <a:p>
          <a:endParaRPr lang="sv-SE"/>
        </a:p>
      </dgm:t>
    </dgm:pt>
    <dgm:pt modelId="{E5C7836F-3449-4531-A75D-638351E794F4}" type="sibTrans" cxnId="{3C3A5012-4EEF-490F-92A8-0A3009179376}">
      <dgm:prSet/>
      <dgm:spPr/>
      <dgm:t>
        <a:bodyPr/>
        <a:lstStyle/>
        <a:p>
          <a:endParaRPr lang="sv-SE"/>
        </a:p>
      </dgm:t>
    </dgm:pt>
    <dgm:pt modelId="{9CA8FA07-8C98-4A09-A4F3-23D8218ACF65}">
      <dgm:prSet phldrT="[Text]"/>
      <dgm:spPr>
        <a:solidFill>
          <a:srgbClr val="FF0000"/>
        </a:solidFill>
      </dgm:spPr>
      <dgm:t>
        <a:bodyPr/>
        <a:lstStyle/>
        <a:p>
          <a:r>
            <a:rPr lang="sv-SE" dirty="0"/>
            <a:t>Svensk Innebandy (Officiell </a:t>
          </a:r>
          <a:r>
            <a:rPr lang="sv-SE" dirty="0" err="1"/>
            <a:t>app</a:t>
          </a:r>
          <a:r>
            <a:rPr lang="sv-SE" dirty="0"/>
            <a:t>)</a:t>
          </a:r>
        </a:p>
      </dgm:t>
    </dgm:pt>
    <dgm:pt modelId="{8A37DC2A-E03B-4050-983F-F0A0CF8E70B0}" type="parTrans" cxnId="{955BC4B2-8CA5-408A-8AB5-CB681BE4C76B}">
      <dgm:prSet/>
      <dgm:spPr/>
      <dgm:t>
        <a:bodyPr/>
        <a:lstStyle/>
        <a:p>
          <a:endParaRPr lang="sv-SE"/>
        </a:p>
      </dgm:t>
    </dgm:pt>
    <dgm:pt modelId="{5294CD87-D478-4205-9EDA-27EC5CB17F6B}" type="sibTrans" cxnId="{955BC4B2-8CA5-408A-8AB5-CB681BE4C76B}">
      <dgm:prSet/>
      <dgm:spPr/>
      <dgm:t>
        <a:bodyPr/>
        <a:lstStyle/>
        <a:p>
          <a:endParaRPr lang="sv-SE"/>
        </a:p>
      </dgm:t>
    </dgm:pt>
    <dgm:pt modelId="{54BDF570-1B62-4431-B72E-A3FB815CE949}" type="pres">
      <dgm:prSet presAssocID="{AAF4D653-5A4C-4093-9C30-EEB3BFA58577}" presName="Name0" presStyleCnt="0">
        <dgm:presLayoutVars>
          <dgm:dir/>
          <dgm:resizeHandles val="exact"/>
        </dgm:presLayoutVars>
      </dgm:prSet>
      <dgm:spPr/>
    </dgm:pt>
    <dgm:pt modelId="{4B8125DC-A798-4455-99E0-18AA281FCD15}" type="pres">
      <dgm:prSet presAssocID="{AAF4D653-5A4C-4093-9C30-EEB3BFA58577}" presName="fgShape" presStyleLbl="fgShp" presStyleIdx="0" presStyleCnt="1"/>
      <dgm:spPr>
        <a:solidFill>
          <a:schemeClr val="bg1"/>
        </a:solidFill>
      </dgm:spPr>
    </dgm:pt>
    <dgm:pt modelId="{3D748576-EE9A-49F8-AB44-87202321C8C0}" type="pres">
      <dgm:prSet presAssocID="{AAF4D653-5A4C-4093-9C30-EEB3BFA58577}" presName="linComp" presStyleCnt="0"/>
      <dgm:spPr/>
    </dgm:pt>
    <dgm:pt modelId="{BD14FE8B-6723-415C-AE31-12CC1E1953D8}" type="pres">
      <dgm:prSet presAssocID="{ADDD81A9-D01F-40C9-A63D-050FD6BE9664}" presName="compNode" presStyleCnt="0"/>
      <dgm:spPr/>
    </dgm:pt>
    <dgm:pt modelId="{38E4CF50-188A-4F04-8B57-297981603E31}" type="pres">
      <dgm:prSet presAssocID="{ADDD81A9-D01F-40C9-A63D-050FD6BE9664}" presName="bkgdShape" presStyleLbl="node1" presStyleIdx="0" presStyleCnt="2"/>
      <dgm:spPr/>
    </dgm:pt>
    <dgm:pt modelId="{5A39C316-0CCD-4788-9622-C7D212D1EB88}" type="pres">
      <dgm:prSet presAssocID="{ADDD81A9-D01F-40C9-A63D-050FD6BE9664}" presName="nodeTx" presStyleLbl="node1" presStyleIdx="0" presStyleCnt="2">
        <dgm:presLayoutVars>
          <dgm:bulletEnabled val="1"/>
        </dgm:presLayoutVars>
      </dgm:prSet>
      <dgm:spPr/>
    </dgm:pt>
    <dgm:pt modelId="{0E4715DD-857A-45C1-B954-74828AA8D0B2}" type="pres">
      <dgm:prSet presAssocID="{ADDD81A9-D01F-40C9-A63D-050FD6BE9664}" presName="invisiNode" presStyleLbl="node1" presStyleIdx="0" presStyleCnt="2"/>
      <dgm:spPr/>
    </dgm:pt>
    <dgm:pt modelId="{FA22C0E9-F446-46F8-9B3D-03137BCB9B91}" type="pres">
      <dgm:prSet presAssocID="{ADDD81A9-D01F-40C9-A63D-050FD6BE9664}" presName="imagNode" presStyleLbl="fgImgPlace1" presStyleIdx="0" presStyleCnt="2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2D1B3C3C-8D27-4D5D-909F-07FB4F52A205}" type="pres">
      <dgm:prSet presAssocID="{E5C7836F-3449-4531-A75D-638351E794F4}" presName="sibTrans" presStyleLbl="sibTrans2D1" presStyleIdx="0" presStyleCnt="0"/>
      <dgm:spPr/>
    </dgm:pt>
    <dgm:pt modelId="{AE329A63-0E1C-461E-8CD2-C910144CB0D1}" type="pres">
      <dgm:prSet presAssocID="{9CA8FA07-8C98-4A09-A4F3-23D8218ACF65}" presName="compNode" presStyleCnt="0"/>
      <dgm:spPr/>
    </dgm:pt>
    <dgm:pt modelId="{4BD6863C-4A68-4A13-876C-2199642CDE18}" type="pres">
      <dgm:prSet presAssocID="{9CA8FA07-8C98-4A09-A4F3-23D8218ACF65}" presName="bkgdShape" presStyleLbl="node1" presStyleIdx="1" presStyleCnt="2"/>
      <dgm:spPr/>
    </dgm:pt>
    <dgm:pt modelId="{B7CEB495-E37B-4AC2-92F0-52ADCEA88CAF}" type="pres">
      <dgm:prSet presAssocID="{9CA8FA07-8C98-4A09-A4F3-23D8218ACF65}" presName="nodeTx" presStyleLbl="node1" presStyleIdx="1" presStyleCnt="2">
        <dgm:presLayoutVars>
          <dgm:bulletEnabled val="1"/>
        </dgm:presLayoutVars>
      </dgm:prSet>
      <dgm:spPr/>
    </dgm:pt>
    <dgm:pt modelId="{371142B7-F860-4568-967A-6CBE83269C20}" type="pres">
      <dgm:prSet presAssocID="{9CA8FA07-8C98-4A09-A4F3-23D8218ACF65}" presName="invisiNode" presStyleLbl="node1" presStyleIdx="1" presStyleCnt="2"/>
      <dgm:spPr/>
    </dgm:pt>
    <dgm:pt modelId="{039C2B5F-B64F-45E9-B7B9-F8014ECFF5B0}" type="pres">
      <dgm:prSet presAssocID="{9CA8FA07-8C98-4A09-A4F3-23D8218ACF65}" presName="imagNode" presStyleLbl="fgImgPlace1" presStyleIdx="1" presStyleCnt="2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</dgm:ptLst>
  <dgm:cxnLst>
    <dgm:cxn modelId="{73671001-918A-4000-AE1F-921FC8F93BB9}" type="presOf" srcId="{ADDD81A9-D01F-40C9-A63D-050FD6BE9664}" destId="{38E4CF50-188A-4F04-8B57-297981603E31}" srcOrd="0" destOrd="0" presId="urn:microsoft.com/office/officeart/2005/8/layout/hList7"/>
    <dgm:cxn modelId="{3C3A5012-4EEF-490F-92A8-0A3009179376}" srcId="{AAF4D653-5A4C-4093-9C30-EEB3BFA58577}" destId="{ADDD81A9-D01F-40C9-A63D-050FD6BE9664}" srcOrd="0" destOrd="0" parTransId="{72B05110-F07D-4228-9A53-52E004410773}" sibTransId="{E5C7836F-3449-4531-A75D-638351E794F4}"/>
    <dgm:cxn modelId="{9E89B636-071B-4B61-9E18-E1D524AD76CD}" type="presOf" srcId="{ADDD81A9-D01F-40C9-A63D-050FD6BE9664}" destId="{5A39C316-0CCD-4788-9622-C7D212D1EB88}" srcOrd="1" destOrd="0" presId="urn:microsoft.com/office/officeart/2005/8/layout/hList7"/>
    <dgm:cxn modelId="{C429DDA9-61C1-4B62-9264-96F5E89AA893}" type="presOf" srcId="{9CA8FA07-8C98-4A09-A4F3-23D8218ACF65}" destId="{B7CEB495-E37B-4AC2-92F0-52ADCEA88CAF}" srcOrd="1" destOrd="0" presId="urn:microsoft.com/office/officeart/2005/8/layout/hList7"/>
    <dgm:cxn modelId="{B2FD5BAE-DDB6-465F-B588-EC842DF29714}" type="presOf" srcId="{E5C7836F-3449-4531-A75D-638351E794F4}" destId="{2D1B3C3C-8D27-4D5D-909F-07FB4F52A205}" srcOrd="0" destOrd="0" presId="urn:microsoft.com/office/officeart/2005/8/layout/hList7"/>
    <dgm:cxn modelId="{955BC4B2-8CA5-408A-8AB5-CB681BE4C76B}" srcId="{AAF4D653-5A4C-4093-9C30-EEB3BFA58577}" destId="{9CA8FA07-8C98-4A09-A4F3-23D8218ACF65}" srcOrd="1" destOrd="0" parTransId="{8A37DC2A-E03B-4050-983F-F0A0CF8E70B0}" sibTransId="{5294CD87-D478-4205-9EDA-27EC5CB17F6B}"/>
    <dgm:cxn modelId="{B768C7B9-9B31-4FAE-AFB2-703E008EC432}" type="presOf" srcId="{AAF4D653-5A4C-4093-9C30-EEB3BFA58577}" destId="{54BDF570-1B62-4431-B72E-A3FB815CE949}" srcOrd="0" destOrd="0" presId="urn:microsoft.com/office/officeart/2005/8/layout/hList7"/>
    <dgm:cxn modelId="{473237E6-B645-4CD7-9F80-6F35D00CB75F}" type="presOf" srcId="{9CA8FA07-8C98-4A09-A4F3-23D8218ACF65}" destId="{4BD6863C-4A68-4A13-876C-2199642CDE18}" srcOrd="0" destOrd="0" presId="urn:microsoft.com/office/officeart/2005/8/layout/hList7"/>
    <dgm:cxn modelId="{A823EEB7-9D94-4769-88F8-35B874C2BEB0}" type="presParOf" srcId="{54BDF570-1B62-4431-B72E-A3FB815CE949}" destId="{4B8125DC-A798-4455-99E0-18AA281FCD15}" srcOrd="0" destOrd="0" presId="urn:microsoft.com/office/officeart/2005/8/layout/hList7"/>
    <dgm:cxn modelId="{7F2EEA7A-E54B-432D-9A74-47A1259367A4}" type="presParOf" srcId="{54BDF570-1B62-4431-B72E-A3FB815CE949}" destId="{3D748576-EE9A-49F8-AB44-87202321C8C0}" srcOrd="1" destOrd="0" presId="urn:microsoft.com/office/officeart/2005/8/layout/hList7"/>
    <dgm:cxn modelId="{7A1B81BF-5A13-44B1-8956-5B3685286409}" type="presParOf" srcId="{3D748576-EE9A-49F8-AB44-87202321C8C0}" destId="{BD14FE8B-6723-415C-AE31-12CC1E1953D8}" srcOrd="0" destOrd="0" presId="urn:microsoft.com/office/officeart/2005/8/layout/hList7"/>
    <dgm:cxn modelId="{78EFBA96-7195-4914-94F5-36C3EFD9F8E6}" type="presParOf" srcId="{BD14FE8B-6723-415C-AE31-12CC1E1953D8}" destId="{38E4CF50-188A-4F04-8B57-297981603E31}" srcOrd="0" destOrd="0" presId="urn:microsoft.com/office/officeart/2005/8/layout/hList7"/>
    <dgm:cxn modelId="{034547E6-6DDB-47F9-997F-BE2E224C6184}" type="presParOf" srcId="{BD14FE8B-6723-415C-AE31-12CC1E1953D8}" destId="{5A39C316-0CCD-4788-9622-C7D212D1EB88}" srcOrd="1" destOrd="0" presId="urn:microsoft.com/office/officeart/2005/8/layout/hList7"/>
    <dgm:cxn modelId="{FD20976B-8B63-46C7-9C2D-AAA3D14F6A6F}" type="presParOf" srcId="{BD14FE8B-6723-415C-AE31-12CC1E1953D8}" destId="{0E4715DD-857A-45C1-B954-74828AA8D0B2}" srcOrd="2" destOrd="0" presId="urn:microsoft.com/office/officeart/2005/8/layout/hList7"/>
    <dgm:cxn modelId="{DF74A03D-6122-4595-90C6-954E7331AFE6}" type="presParOf" srcId="{BD14FE8B-6723-415C-AE31-12CC1E1953D8}" destId="{FA22C0E9-F446-46F8-9B3D-03137BCB9B91}" srcOrd="3" destOrd="0" presId="urn:microsoft.com/office/officeart/2005/8/layout/hList7"/>
    <dgm:cxn modelId="{CD9D6C1B-8713-44DD-8727-4423C4B98913}" type="presParOf" srcId="{3D748576-EE9A-49F8-AB44-87202321C8C0}" destId="{2D1B3C3C-8D27-4D5D-909F-07FB4F52A205}" srcOrd="1" destOrd="0" presId="urn:microsoft.com/office/officeart/2005/8/layout/hList7"/>
    <dgm:cxn modelId="{17D7264E-2A4F-4E4B-B084-1A14B4C73767}" type="presParOf" srcId="{3D748576-EE9A-49F8-AB44-87202321C8C0}" destId="{AE329A63-0E1C-461E-8CD2-C910144CB0D1}" srcOrd="2" destOrd="0" presId="urn:microsoft.com/office/officeart/2005/8/layout/hList7"/>
    <dgm:cxn modelId="{DB5D65BB-E324-4DF6-988A-58B5639F443C}" type="presParOf" srcId="{AE329A63-0E1C-461E-8CD2-C910144CB0D1}" destId="{4BD6863C-4A68-4A13-876C-2199642CDE18}" srcOrd="0" destOrd="0" presId="urn:microsoft.com/office/officeart/2005/8/layout/hList7"/>
    <dgm:cxn modelId="{89A6DA44-7A81-4923-90AB-750C137E7392}" type="presParOf" srcId="{AE329A63-0E1C-461E-8CD2-C910144CB0D1}" destId="{B7CEB495-E37B-4AC2-92F0-52ADCEA88CAF}" srcOrd="1" destOrd="0" presId="urn:microsoft.com/office/officeart/2005/8/layout/hList7"/>
    <dgm:cxn modelId="{450DA0FE-C1B0-4C87-83D8-721DF313263C}" type="presParOf" srcId="{AE329A63-0E1C-461E-8CD2-C910144CB0D1}" destId="{371142B7-F860-4568-967A-6CBE83269C20}" srcOrd="2" destOrd="0" presId="urn:microsoft.com/office/officeart/2005/8/layout/hList7"/>
    <dgm:cxn modelId="{FF8CEC09-87EF-43F4-BCD7-B8E258B2CEE2}" type="presParOf" srcId="{AE329A63-0E1C-461E-8CD2-C910144CB0D1}" destId="{039C2B5F-B64F-45E9-B7B9-F8014ECFF5B0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AF4D653-5A4C-4093-9C30-EEB3BFA58577}" type="doc">
      <dgm:prSet loTypeId="urn:microsoft.com/office/officeart/2005/8/layout/hList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v-SE"/>
        </a:p>
      </dgm:t>
    </dgm:pt>
    <dgm:pt modelId="{9CA8FA07-8C98-4A09-A4F3-23D8218ACF65}">
      <dgm:prSet phldrT="[Text]"/>
      <dgm:spPr>
        <a:solidFill>
          <a:srgbClr val="FF0000"/>
        </a:solidFill>
      </dgm:spPr>
      <dgm:t>
        <a:bodyPr/>
        <a:lstStyle/>
        <a:p>
          <a:r>
            <a:rPr lang="sv-SE" dirty="0"/>
            <a:t>Fullstor plan 5 mot 5</a:t>
          </a:r>
          <a:br>
            <a:rPr lang="sv-SE" dirty="0"/>
          </a:br>
          <a:r>
            <a:rPr lang="sv-SE" dirty="0"/>
            <a:t>3 x 15min effektiv tid (5 min paus mellan perioder)</a:t>
          </a:r>
          <a:br>
            <a:rPr lang="sv-SE" dirty="0"/>
          </a:br>
          <a:r>
            <a:rPr lang="sv-SE" dirty="0"/>
            <a:t>Matchprotokoll → Skytteliga → Tabell</a:t>
          </a:r>
          <a:br>
            <a:rPr lang="sv-SE" dirty="0"/>
          </a:br>
          <a:r>
            <a:rPr lang="sv-SE" dirty="0"/>
            <a:t>Utvisningar (Matchstraff)</a:t>
          </a:r>
          <a:br>
            <a:rPr lang="sv-SE" dirty="0"/>
          </a:br>
          <a:r>
            <a:rPr lang="sv-SE" dirty="0"/>
            <a:t>Förbundsdomare</a:t>
          </a:r>
        </a:p>
      </dgm:t>
    </dgm:pt>
    <dgm:pt modelId="{5294CD87-D478-4205-9EDA-27EC5CB17F6B}" type="sibTrans" cxnId="{955BC4B2-8CA5-408A-8AB5-CB681BE4C76B}">
      <dgm:prSet/>
      <dgm:spPr/>
      <dgm:t>
        <a:bodyPr/>
        <a:lstStyle/>
        <a:p>
          <a:endParaRPr lang="sv-SE"/>
        </a:p>
      </dgm:t>
    </dgm:pt>
    <dgm:pt modelId="{8A37DC2A-E03B-4050-983F-F0A0CF8E70B0}" type="parTrans" cxnId="{955BC4B2-8CA5-408A-8AB5-CB681BE4C76B}">
      <dgm:prSet/>
      <dgm:spPr/>
      <dgm:t>
        <a:bodyPr/>
        <a:lstStyle/>
        <a:p>
          <a:endParaRPr lang="sv-SE"/>
        </a:p>
      </dgm:t>
    </dgm:pt>
    <dgm:pt modelId="{54BDF570-1B62-4431-B72E-A3FB815CE949}" type="pres">
      <dgm:prSet presAssocID="{AAF4D653-5A4C-4093-9C30-EEB3BFA58577}" presName="Name0" presStyleCnt="0">
        <dgm:presLayoutVars>
          <dgm:dir/>
          <dgm:resizeHandles val="exact"/>
        </dgm:presLayoutVars>
      </dgm:prSet>
      <dgm:spPr/>
    </dgm:pt>
    <dgm:pt modelId="{4B8125DC-A798-4455-99E0-18AA281FCD15}" type="pres">
      <dgm:prSet presAssocID="{AAF4D653-5A4C-4093-9C30-EEB3BFA58577}" presName="fgShape" presStyleLbl="fgShp" presStyleIdx="0" presStyleCnt="1"/>
      <dgm:spPr>
        <a:solidFill>
          <a:schemeClr val="bg1"/>
        </a:solidFill>
      </dgm:spPr>
    </dgm:pt>
    <dgm:pt modelId="{3D748576-EE9A-49F8-AB44-87202321C8C0}" type="pres">
      <dgm:prSet presAssocID="{AAF4D653-5A4C-4093-9C30-EEB3BFA58577}" presName="linComp" presStyleCnt="0"/>
      <dgm:spPr/>
    </dgm:pt>
    <dgm:pt modelId="{AE329A63-0E1C-461E-8CD2-C910144CB0D1}" type="pres">
      <dgm:prSet presAssocID="{9CA8FA07-8C98-4A09-A4F3-23D8218ACF65}" presName="compNode" presStyleCnt="0"/>
      <dgm:spPr/>
    </dgm:pt>
    <dgm:pt modelId="{4BD6863C-4A68-4A13-876C-2199642CDE18}" type="pres">
      <dgm:prSet presAssocID="{9CA8FA07-8C98-4A09-A4F3-23D8218ACF65}" presName="bkgdShape" presStyleLbl="node1" presStyleIdx="0" presStyleCnt="1" custScaleX="97999"/>
      <dgm:spPr/>
    </dgm:pt>
    <dgm:pt modelId="{B7CEB495-E37B-4AC2-92F0-52ADCEA88CAF}" type="pres">
      <dgm:prSet presAssocID="{9CA8FA07-8C98-4A09-A4F3-23D8218ACF65}" presName="nodeTx" presStyleLbl="node1" presStyleIdx="0" presStyleCnt="1">
        <dgm:presLayoutVars>
          <dgm:bulletEnabled val="1"/>
        </dgm:presLayoutVars>
      </dgm:prSet>
      <dgm:spPr/>
    </dgm:pt>
    <dgm:pt modelId="{371142B7-F860-4568-967A-6CBE83269C20}" type="pres">
      <dgm:prSet presAssocID="{9CA8FA07-8C98-4A09-A4F3-23D8218ACF65}" presName="invisiNode" presStyleLbl="node1" presStyleIdx="0" presStyleCnt="1"/>
      <dgm:spPr/>
    </dgm:pt>
    <dgm:pt modelId="{039C2B5F-B64F-45E9-B7B9-F8014ECFF5B0}" type="pres">
      <dgm:prSet presAssocID="{9CA8FA07-8C98-4A09-A4F3-23D8218ACF65}" presName="imagNode" presStyleLbl="fgImgPlace1" presStyleIdx="0" presStyleCnt="1" custLinFactNeighborX="0" custLinFactNeighborY="-6565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</dgm:ptLst>
  <dgm:cxnLst>
    <dgm:cxn modelId="{C429DDA9-61C1-4B62-9264-96F5E89AA893}" type="presOf" srcId="{9CA8FA07-8C98-4A09-A4F3-23D8218ACF65}" destId="{B7CEB495-E37B-4AC2-92F0-52ADCEA88CAF}" srcOrd="1" destOrd="0" presId="urn:microsoft.com/office/officeart/2005/8/layout/hList7"/>
    <dgm:cxn modelId="{955BC4B2-8CA5-408A-8AB5-CB681BE4C76B}" srcId="{AAF4D653-5A4C-4093-9C30-EEB3BFA58577}" destId="{9CA8FA07-8C98-4A09-A4F3-23D8218ACF65}" srcOrd="0" destOrd="0" parTransId="{8A37DC2A-E03B-4050-983F-F0A0CF8E70B0}" sibTransId="{5294CD87-D478-4205-9EDA-27EC5CB17F6B}"/>
    <dgm:cxn modelId="{B768C7B9-9B31-4FAE-AFB2-703E008EC432}" type="presOf" srcId="{AAF4D653-5A4C-4093-9C30-EEB3BFA58577}" destId="{54BDF570-1B62-4431-B72E-A3FB815CE949}" srcOrd="0" destOrd="0" presId="urn:microsoft.com/office/officeart/2005/8/layout/hList7"/>
    <dgm:cxn modelId="{473237E6-B645-4CD7-9F80-6F35D00CB75F}" type="presOf" srcId="{9CA8FA07-8C98-4A09-A4F3-23D8218ACF65}" destId="{4BD6863C-4A68-4A13-876C-2199642CDE18}" srcOrd="0" destOrd="0" presId="urn:microsoft.com/office/officeart/2005/8/layout/hList7"/>
    <dgm:cxn modelId="{A823EEB7-9D94-4769-88F8-35B874C2BEB0}" type="presParOf" srcId="{54BDF570-1B62-4431-B72E-A3FB815CE949}" destId="{4B8125DC-A798-4455-99E0-18AA281FCD15}" srcOrd="0" destOrd="0" presId="urn:microsoft.com/office/officeart/2005/8/layout/hList7"/>
    <dgm:cxn modelId="{7F2EEA7A-E54B-432D-9A74-47A1259367A4}" type="presParOf" srcId="{54BDF570-1B62-4431-B72E-A3FB815CE949}" destId="{3D748576-EE9A-49F8-AB44-87202321C8C0}" srcOrd="1" destOrd="0" presId="urn:microsoft.com/office/officeart/2005/8/layout/hList7"/>
    <dgm:cxn modelId="{17D7264E-2A4F-4E4B-B084-1A14B4C73767}" type="presParOf" srcId="{3D748576-EE9A-49F8-AB44-87202321C8C0}" destId="{AE329A63-0E1C-461E-8CD2-C910144CB0D1}" srcOrd="0" destOrd="0" presId="urn:microsoft.com/office/officeart/2005/8/layout/hList7"/>
    <dgm:cxn modelId="{DB5D65BB-E324-4DF6-988A-58B5639F443C}" type="presParOf" srcId="{AE329A63-0E1C-461E-8CD2-C910144CB0D1}" destId="{4BD6863C-4A68-4A13-876C-2199642CDE18}" srcOrd="0" destOrd="0" presId="urn:microsoft.com/office/officeart/2005/8/layout/hList7"/>
    <dgm:cxn modelId="{89A6DA44-7A81-4923-90AB-750C137E7392}" type="presParOf" srcId="{AE329A63-0E1C-461E-8CD2-C910144CB0D1}" destId="{B7CEB495-E37B-4AC2-92F0-52ADCEA88CAF}" srcOrd="1" destOrd="0" presId="urn:microsoft.com/office/officeart/2005/8/layout/hList7"/>
    <dgm:cxn modelId="{450DA0FE-C1B0-4C87-83D8-721DF313263C}" type="presParOf" srcId="{AE329A63-0E1C-461E-8CD2-C910144CB0D1}" destId="{371142B7-F860-4568-967A-6CBE83269C20}" srcOrd="2" destOrd="0" presId="urn:microsoft.com/office/officeart/2005/8/layout/hList7"/>
    <dgm:cxn modelId="{FF8CEC09-87EF-43F4-BCD7-B8E258B2CEE2}" type="presParOf" srcId="{AE329A63-0E1C-461E-8CD2-C910144CB0D1}" destId="{039C2B5F-B64F-45E9-B7B9-F8014ECFF5B0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570ADF4-F3A7-4CEE-B02B-242F41E6B2CE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v-SE"/>
        </a:p>
      </dgm:t>
    </dgm:pt>
    <dgm:pt modelId="{910AEE95-3511-492E-AA8F-238375422626}">
      <dgm:prSet phldrT="[Text]"/>
      <dgm:spPr>
        <a:solidFill>
          <a:srgbClr val="FF0000"/>
        </a:solidFill>
      </dgm:spPr>
      <dgm:t>
        <a:bodyPr/>
        <a:lstStyle/>
        <a:p>
          <a:r>
            <a:rPr lang="sv-SE" dirty="0"/>
            <a:t>IBK</a:t>
          </a:r>
        </a:p>
      </dgm:t>
    </dgm:pt>
    <dgm:pt modelId="{01E92EB0-A57F-416E-BD33-39D50ECD9E6C}" type="parTrans" cxnId="{B120A50A-68DD-4618-8946-EB10D80624AF}">
      <dgm:prSet/>
      <dgm:spPr/>
      <dgm:t>
        <a:bodyPr/>
        <a:lstStyle/>
        <a:p>
          <a:endParaRPr lang="sv-SE"/>
        </a:p>
      </dgm:t>
    </dgm:pt>
    <dgm:pt modelId="{00F3297E-5CF6-40B4-8D55-255E9719FF06}" type="sibTrans" cxnId="{B120A50A-68DD-4618-8946-EB10D80624AF}">
      <dgm:prSet/>
      <dgm:spPr/>
      <dgm:t>
        <a:bodyPr/>
        <a:lstStyle/>
        <a:p>
          <a:endParaRPr lang="sv-SE"/>
        </a:p>
      </dgm:t>
    </dgm:pt>
    <dgm:pt modelId="{55071B24-B372-40D4-AC3D-9D2FEA7AC391}">
      <dgm:prSet phldrT="[Text]" custT="1"/>
      <dgm:spPr/>
      <dgm:t>
        <a:bodyPr/>
        <a:lstStyle/>
        <a:p>
          <a:r>
            <a:rPr lang="sv-SE" sz="1800" dirty="0"/>
            <a:t>Deltagaravgift     1350,-</a:t>
          </a:r>
        </a:p>
      </dgm:t>
    </dgm:pt>
    <dgm:pt modelId="{AB9ED6F0-4DFB-40B4-AC94-C2B425F39764}" type="parTrans" cxnId="{810FF708-1D58-4183-98C6-DCF48B0D272F}">
      <dgm:prSet/>
      <dgm:spPr/>
      <dgm:t>
        <a:bodyPr/>
        <a:lstStyle/>
        <a:p>
          <a:endParaRPr lang="sv-SE"/>
        </a:p>
      </dgm:t>
    </dgm:pt>
    <dgm:pt modelId="{1474E619-9500-46D2-8F60-9D3032C1E57E}" type="sibTrans" cxnId="{810FF708-1D58-4183-98C6-DCF48B0D272F}">
      <dgm:prSet/>
      <dgm:spPr/>
      <dgm:t>
        <a:bodyPr/>
        <a:lstStyle/>
        <a:p>
          <a:endParaRPr lang="sv-SE"/>
        </a:p>
      </dgm:t>
    </dgm:pt>
    <dgm:pt modelId="{E56137E2-1EAE-446F-B1BA-BBEBA59A47EE}">
      <dgm:prSet phldrT="[Text]" custT="1"/>
      <dgm:spPr/>
      <dgm:t>
        <a:bodyPr/>
        <a:lstStyle/>
        <a:p>
          <a:r>
            <a:rPr lang="sv-SE" sz="1800" dirty="0"/>
            <a:t>Medlemsavgift    350,-</a:t>
          </a:r>
        </a:p>
      </dgm:t>
    </dgm:pt>
    <dgm:pt modelId="{7E01359E-A649-48B5-B510-EF079E34D698}" type="parTrans" cxnId="{B9C8CFA9-A84E-486B-BDA4-2D8BF7426E77}">
      <dgm:prSet/>
      <dgm:spPr/>
      <dgm:t>
        <a:bodyPr/>
        <a:lstStyle/>
        <a:p>
          <a:endParaRPr lang="sv-SE"/>
        </a:p>
      </dgm:t>
    </dgm:pt>
    <dgm:pt modelId="{FB7F93D0-2383-486E-8580-B77A966257B3}" type="sibTrans" cxnId="{B9C8CFA9-A84E-486B-BDA4-2D8BF7426E77}">
      <dgm:prSet/>
      <dgm:spPr/>
      <dgm:t>
        <a:bodyPr/>
        <a:lstStyle/>
        <a:p>
          <a:endParaRPr lang="sv-SE"/>
        </a:p>
      </dgm:t>
    </dgm:pt>
    <dgm:pt modelId="{6B943631-F8CD-4670-AEF7-508961D5C231}">
      <dgm:prSet phldrT="[Text]"/>
      <dgm:spPr>
        <a:solidFill>
          <a:srgbClr val="FF0000"/>
        </a:solidFill>
      </dgm:spPr>
      <dgm:t>
        <a:bodyPr/>
        <a:lstStyle/>
        <a:p>
          <a:r>
            <a:rPr lang="sv-SE" dirty="0"/>
            <a:t>LOCKERUD</a:t>
          </a:r>
        </a:p>
      </dgm:t>
    </dgm:pt>
    <dgm:pt modelId="{B592B919-1F85-498D-AE5A-47B06EF769F7}" type="parTrans" cxnId="{AF196D27-72FD-40C9-833B-35A901AA04E3}">
      <dgm:prSet/>
      <dgm:spPr/>
      <dgm:t>
        <a:bodyPr/>
        <a:lstStyle/>
        <a:p>
          <a:endParaRPr lang="sv-SE"/>
        </a:p>
      </dgm:t>
    </dgm:pt>
    <dgm:pt modelId="{B67A0ED3-CC33-4F44-B6EA-C5CE82811B08}" type="sibTrans" cxnId="{AF196D27-72FD-40C9-833B-35A901AA04E3}">
      <dgm:prSet/>
      <dgm:spPr/>
      <dgm:t>
        <a:bodyPr/>
        <a:lstStyle/>
        <a:p>
          <a:endParaRPr lang="sv-SE"/>
        </a:p>
      </dgm:t>
    </dgm:pt>
    <dgm:pt modelId="{413F3BB2-9771-4310-AC6A-8D3BB75147EF}">
      <dgm:prSet phldrT="[Text]" custT="1"/>
      <dgm:spPr/>
      <dgm:t>
        <a:bodyPr/>
        <a:lstStyle/>
        <a:p>
          <a:r>
            <a:rPr lang="sv-SE" sz="1800" dirty="0" err="1"/>
            <a:t>Laget.se</a:t>
          </a:r>
          <a:r>
            <a:rPr lang="sv-SE" sz="1800" dirty="0"/>
            <a:t> ( se ditt medlemskort)</a:t>
          </a:r>
        </a:p>
      </dgm:t>
    </dgm:pt>
    <dgm:pt modelId="{A5C8215D-4BEC-4AFF-B912-47D6440C7726}" type="parTrans" cxnId="{B99153CD-239C-4B73-B5F1-969889CE6122}">
      <dgm:prSet/>
      <dgm:spPr/>
      <dgm:t>
        <a:bodyPr/>
        <a:lstStyle/>
        <a:p>
          <a:endParaRPr lang="sv-SE"/>
        </a:p>
      </dgm:t>
    </dgm:pt>
    <dgm:pt modelId="{7FDD43FC-3994-4E1C-8AFF-4FFDF4B86A10}" type="sibTrans" cxnId="{B99153CD-239C-4B73-B5F1-969889CE6122}">
      <dgm:prSet/>
      <dgm:spPr/>
      <dgm:t>
        <a:bodyPr/>
        <a:lstStyle/>
        <a:p>
          <a:endParaRPr lang="sv-SE"/>
        </a:p>
      </dgm:t>
    </dgm:pt>
    <dgm:pt modelId="{0E2AFD0B-B3CC-4854-99B9-2FD74787CEAA}">
      <dgm:prSet phldrT="[Text]"/>
      <dgm:spPr>
        <a:solidFill>
          <a:srgbClr val="FF0000"/>
        </a:solidFill>
      </dgm:spPr>
      <dgm:t>
        <a:bodyPr/>
        <a:lstStyle/>
        <a:p>
          <a:r>
            <a:rPr lang="sv-SE" dirty="0"/>
            <a:t>P12</a:t>
          </a:r>
        </a:p>
      </dgm:t>
    </dgm:pt>
    <dgm:pt modelId="{28EC602A-624F-418A-871B-BD6E6470926F}" type="parTrans" cxnId="{EC1C8886-B110-4513-AFA3-4DC01D23645C}">
      <dgm:prSet/>
      <dgm:spPr/>
      <dgm:t>
        <a:bodyPr/>
        <a:lstStyle/>
        <a:p>
          <a:endParaRPr lang="sv-SE"/>
        </a:p>
      </dgm:t>
    </dgm:pt>
    <dgm:pt modelId="{BEC96DB9-1B93-4CC2-981C-FDB525313E60}" type="sibTrans" cxnId="{EC1C8886-B110-4513-AFA3-4DC01D23645C}">
      <dgm:prSet/>
      <dgm:spPr/>
      <dgm:t>
        <a:bodyPr/>
        <a:lstStyle/>
        <a:p>
          <a:endParaRPr lang="sv-SE"/>
        </a:p>
      </dgm:t>
    </dgm:pt>
    <dgm:pt modelId="{68703D45-2EB6-420C-A09E-B51E02E8FB44}">
      <dgm:prSet phldrT="[Text]" custT="1"/>
      <dgm:spPr/>
      <dgm:t>
        <a:bodyPr/>
        <a:lstStyle/>
        <a:p>
          <a:r>
            <a:rPr lang="sv-SE" sz="1800" dirty="0"/>
            <a:t>Betalas vid säsongsstart  (Måste vara betald innan VPC)</a:t>
          </a:r>
        </a:p>
      </dgm:t>
    </dgm:pt>
    <dgm:pt modelId="{076D8919-D018-4D8C-B17D-7892D9AA53E8}" type="sibTrans" cxnId="{C810FD3A-F336-490B-A121-02178A2DB859}">
      <dgm:prSet/>
      <dgm:spPr/>
      <dgm:t>
        <a:bodyPr/>
        <a:lstStyle/>
        <a:p>
          <a:endParaRPr lang="sv-SE"/>
        </a:p>
      </dgm:t>
    </dgm:pt>
    <dgm:pt modelId="{6F25314E-C3BF-4456-B5D0-934F6B59E12E}" type="parTrans" cxnId="{C810FD3A-F336-490B-A121-02178A2DB859}">
      <dgm:prSet/>
      <dgm:spPr/>
      <dgm:t>
        <a:bodyPr/>
        <a:lstStyle/>
        <a:p>
          <a:endParaRPr lang="sv-SE"/>
        </a:p>
      </dgm:t>
    </dgm:pt>
    <dgm:pt modelId="{DDB96836-1984-44DF-9C97-0894D970EA9E}">
      <dgm:prSet phldrT="[Text]" custT="1"/>
      <dgm:spPr/>
      <dgm:t>
        <a:bodyPr/>
        <a:lstStyle/>
        <a:p>
          <a:r>
            <a:rPr lang="sv-SE" sz="1800" dirty="0"/>
            <a:t>Totalsumma       1650,-</a:t>
          </a:r>
        </a:p>
      </dgm:t>
    </dgm:pt>
    <dgm:pt modelId="{BED1F0A2-3319-4D7F-B66E-CFDF59F2EFB9}" type="parTrans" cxnId="{AE6634A8-6594-4EB1-B7FC-411B8BF7995A}">
      <dgm:prSet/>
      <dgm:spPr/>
      <dgm:t>
        <a:bodyPr/>
        <a:lstStyle/>
        <a:p>
          <a:endParaRPr lang="sv-SE"/>
        </a:p>
      </dgm:t>
    </dgm:pt>
    <dgm:pt modelId="{49152D54-30FC-4A3D-8C5E-F4FCE45FBEF3}" type="sibTrans" cxnId="{AE6634A8-6594-4EB1-B7FC-411B8BF7995A}">
      <dgm:prSet/>
      <dgm:spPr/>
      <dgm:t>
        <a:bodyPr/>
        <a:lstStyle/>
        <a:p>
          <a:endParaRPr lang="sv-SE"/>
        </a:p>
      </dgm:t>
    </dgm:pt>
    <dgm:pt modelId="{2EEA34B8-0BF6-4E11-A58F-F21A59DE5766}">
      <dgm:prSet phldrT="[Text]" custT="1"/>
      <dgm:spPr/>
      <dgm:t>
        <a:bodyPr/>
        <a:lstStyle/>
        <a:p>
          <a:r>
            <a:rPr lang="sv-SE" sz="1800" dirty="0"/>
            <a:t>Detta ingår: Försäkring /Träningstider/Matcher/Domararvoden mm </a:t>
          </a:r>
        </a:p>
      </dgm:t>
    </dgm:pt>
    <dgm:pt modelId="{92E8EE1B-A782-4F89-9C5F-8F4C33C274A1}" type="parTrans" cxnId="{4AAAC805-A8BA-4A5D-8A47-80059928495E}">
      <dgm:prSet/>
      <dgm:spPr/>
      <dgm:t>
        <a:bodyPr/>
        <a:lstStyle/>
        <a:p>
          <a:endParaRPr lang="sv-SE"/>
        </a:p>
      </dgm:t>
    </dgm:pt>
    <dgm:pt modelId="{80D62EC1-6EE9-412D-933B-7538143232CF}" type="sibTrans" cxnId="{4AAAC805-A8BA-4A5D-8A47-80059928495E}">
      <dgm:prSet/>
      <dgm:spPr/>
      <dgm:t>
        <a:bodyPr/>
        <a:lstStyle/>
        <a:p>
          <a:endParaRPr lang="sv-SE"/>
        </a:p>
      </dgm:t>
    </dgm:pt>
    <dgm:pt modelId="{4D847D7E-7117-4DC0-886F-DA523707851D}">
      <dgm:prSet phldrT="[Text]" custT="1"/>
      <dgm:spPr/>
      <dgm:t>
        <a:bodyPr/>
        <a:lstStyle/>
        <a:p>
          <a:r>
            <a:rPr lang="sv-SE" sz="1800" dirty="0"/>
            <a:t>Bli gärna stödmedlem i IBK Lockerud (350kr, ansökan görs på www.lockerud.nu)</a:t>
          </a:r>
        </a:p>
      </dgm:t>
    </dgm:pt>
    <dgm:pt modelId="{569C29BB-A38F-4293-BFA0-F6F05789C237}" type="parTrans" cxnId="{869536EE-85BA-4B39-8FBD-4DC6BA37436C}">
      <dgm:prSet/>
      <dgm:spPr/>
      <dgm:t>
        <a:bodyPr/>
        <a:lstStyle/>
        <a:p>
          <a:endParaRPr lang="sv-SE"/>
        </a:p>
      </dgm:t>
    </dgm:pt>
    <dgm:pt modelId="{10BA0AD2-8FD2-4D2C-961A-FAE93882A3DD}" type="sibTrans" cxnId="{869536EE-85BA-4B39-8FBD-4DC6BA37436C}">
      <dgm:prSet/>
      <dgm:spPr/>
      <dgm:t>
        <a:bodyPr/>
        <a:lstStyle/>
        <a:p>
          <a:endParaRPr lang="sv-SE"/>
        </a:p>
      </dgm:t>
    </dgm:pt>
    <dgm:pt modelId="{1C5FBDE6-E9FA-47C6-AEF9-A62E4548CA74}" type="pres">
      <dgm:prSet presAssocID="{C570ADF4-F3A7-4CEE-B02B-242F41E6B2CE}" presName="linearFlow" presStyleCnt="0">
        <dgm:presLayoutVars>
          <dgm:dir/>
          <dgm:animLvl val="lvl"/>
          <dgm:resizeHandles val="exact"/>
        </dgm:presLayoutVars>
      </dgm:prSet>
      <dgm:spPr/>
    </dgm:pt>
    <dgm:pt modelId="{BC637CCA-5C6A-464E-A566-7E101C335777}" type="pres">
      <dgm:prSet presAssocID="{910AEE95-3511-492E-AA8F-238375422626}" presName="composite" presStyleCnt="0"/>
      <dgm:spPr/>
    </dgm:pt>
    <dgm:pt modelId="{E2470676-B781-411A-9F2E-EB15F7166EC4}" type="pres">
      <dgm:prSet presAssocID="{910AEE95-3511-492E-AA8F-238375422626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AF529479-75AE-46F9-A262-C5BE4BE9336D}" type="pres">
      <dgm:prSet presAssocID="{910AEE95-3511-492E-AA8F-238375422626}" presName="descendantText" presStyleLbl="alignAcc1" presStyleIdx="0" presStyleCnt="3" custScaleY="113919" custLinFactNeighborX="336" custLinFactNeighborY="-4120">
        <dgm:presLayoutVars>
          <dgm:bulletEnabled val="1"/>
        </dgm:presLayoutVars>
      </dgm:prSet>
      <dgm:spPr/>
    </dgm:pt>
    <dgm:pt modelId="{04F95691-8430-460D-9377-1FE2638F58F6}" type="pres">
      <dgm:prSet presAssocID="{00F3297E-5CF6-40B4-8D55-255E9719FF06}" presName="sp" presStyleCnt="0"/>
      <dgm:spPr/>
    </dgm:pt>
    <dgm:pt modelId="{25F61F0A-D844-4F92-AB19-3C3AB515E216}" type="pres">
      <dgm:prSet presAssocID="{6B943631-F8CD-4670-AEF7-508961D5C231}" presName="composite" presStyleCnt="0"/>
      <dgm:spPr/>
    </dgm:pt>
    <dgm:pt modelId="{2FC0FDE3-DB77-4AD4-B682-776A1A2F4EEA}" type="pres">
      <dgm:prSet presAssocID="{6B943631-F8CD-4670-AEF7-508961D5C231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FC37C88C-E905-488D-918A-2BE819A4BC66}" type="pres">
      <dgm:prSet presAssocID="{6B943631-F8CD-4670-AEF7-508961D5C231}" presName="descendantText" presStyleLbl="alignAcc1" presStyleIdx="1" presStyleCnt="3">
        <dgm:presLayoutVars>
          <dgm:bulletEnabled val="1"/>
        </dgm:presLayoutVars>
      </dgm:prSet>
      <dgm:spPr/>
    </dgm:pt>
    <dgm:pt modelId="{27A21D92-6DBB-410D-AA54-E46AF95CB6EE}" type="pres">
      <dgm:prSet presAssocID="{B67A0ED3-CC33-4F44-B6EA-C5CE82811B08}" presName="sp" presStyleCnt="0"/>
      <dgm:spPr/>
    </dgm:pt>
    <dgm:pt modelId="{ED946AD3-7481-4663-A333-4C950B3A940F}" type="pres">
      <dgm:prSet presAssocID="{0E2AFD0B-B3CC-4854-99B9-2FD74787CEAA}" presName="composite" presStyleCnt="0"/>
      <dgm:spPr/>
    </dgm:pt>
    <dgm:pt modelId="{1B4B512A-FDC2-43A8-887F-6D8E509A614D}" type="pres">
      <dgm:prSet presAssocID="{0E2AFD0B-B3CC-4854-99B9-2FD74787CEAA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7898FA62-B90B-4CDD-A685-F4414542E1EE}" type="pres">
      <dgm:prSet presAssocID="{0E2AFD0B-B3CC-4854-99B9-2FD74787CEAA}" presName="descendantText" presStyleLbl="alignAcc1" presStyleIdx="2" presStyleCnt="3">
        <dgm:presLayoutVars>
          <dgm:bulletEnabled val="1"/>
        </dgm:presLayoutVars>
      </dgm:prSet>
      <dgm:spPr/>
    </dgm:pt>
  </dgm:ptLst>
  <dgm:cxnLst>
    <dgm:cxn modelId="{4B071903-037A-44FD-99CB-49B7A5E0B4D6}" type="presOf" srcId="{68703D45-2EB6-420C-A09E-B51E02E8FB44}" destId="{7898FA62-B90B-4CDD-A685-F4414542E1EE}" srcOrd="0" destOrd="0" presId="urn:microsoft.com/office/officeart/2005/8/layout/chevron2"/>
    <dgm:cxn modelId="{DE3ADE03-4028-484B-AECD-4B07CAE8CFF1}" type="presOf" srcId="{910AEE95-3511-492E-AA8F-238375422626}" destId="{E2470676-B781-411A-9F2E-EB15F7166EC4}" srcOrd="0" destOrd="0" presId="urn:microsoft.com/office/officeart/2005/8/layout/chevron2"/>
    <dgm:cxn modelId="{4AAAC805-A8BA-4A5D-8A47-80059928495E}" srcId="{910AEE95-3511-492E-AA8F-238375422626}" destId="{2EEA34B8-0BF6-4E11-A58F-F21A59DE5766}" srcOrd="3" destOrd="0" parTransId="{92E8EE1B-A782-4F89-9C5F-8F4C33C274A1}" sibTransId="{80D62EC1-6EE9-412D-933B-7538143232CF}"/>
    <dgm:cxn modelId="{810FF708-1D58-4183-98C6-DCF48B0D272F}" srcId="{910AEE95-3511-492E-AA8F-238375422626}" destId="{55071B24-B372-40D4-AC3D-9D2FEA7AC391}" srcOrd="0" destOrd="0" parTransId="{AB9ED6F0-4DFB-40B4-AC94-C2B425F39764}" sibTransId="{1474E619-9500-46D2-8F60-9D3032C1E57E}"/>
    <dgm:cxn modelId="{B120A50A-68DD-4618-8946-EB10D80624AF}" srcId="{C570ADF4-F3A7-4CEE-B02B-242F41E6B2CE}" destId="{910AEE95-3511-492E-AA8F-238375422626}" srcOrd="0" destOrd="0" parTransId="{01E92EB0-A57F-416E-BD33-39D50ECD9E6C}" sibTransId="{00F3297E-5CF6-40B4-8D55-255E9719FF06}"/>
    <dgm:cxn modelId="{E1816219-ADBA-4BE3-AC5D-C94B45F041CD}" type="presOf" srcId="{E56137E2-1EAE-446F-B1BA-BBEBA59A47EE}" destId="{AF529479-75AE-46F9-A262-C5BE4BE9336D}" srcOrd="0" destOrd="1" presId="urn:microsoft.com/office/officeart/2005/8/layout/chevron2"/>
    <dgm:cxn modelId="{B98AE626-CD38-4274-B217-6C2203DFA4C0}" type="presOf" srcId="{413F3BB2-9771-4310-AC6A-8D3BB75147EF}" destId="{FC37C88C-E905-488D-918A-2BE819A4BC66}" srcOrd="0" destOrd="0" presId="urn:microsoft.com/office/officeart/2005/8/layout/chevron2"/>
    <dgm:cxn modelId="{AF196D27-72FD-40C9-833B-35A901AA04E3}" srcId="{C570ADF4-F3A7-4CEE-B02B-242F41E6B2CE}" destId="{6B943631-F8CD-4670-AEF7-508961D5C231}" srcOrd="1" destOrd="0" parTransId="{B592B919-1F85-498D-AE5A-47B06EF769F7}" sibTransId="{B67A0ED3-CC33-4F44-B6EA-C5CE82811B08}"/>
    <dgm:cxn modelId="{76320638-D07C-417C-B0B1-1618C78DF7C8}" type="presOf" srcId="{2EEA34B8-0BF6-4E11-A58F-F21A59DE5766}" destId="{AF529479-75AE-46F9-A262-C5BE4BE9336D}" srcOrd="0" destOrd="3" presId="urn:microsoft.com/office/officeart/2005/8/layout/chevron2"/>
    <dgm:cxn modelId="{C810FD3A-F336-490B-A121-02178A2DB859}" srcId="{0E2AFD0B-B3CC-4854-99B9-2FD74787CEAA}" destId="{68703D45-2EB6-420C-A09E-B51E02E8FB44}" srcOrd="0" destOrd="0" parTransId="{6F25314E-C3BF-4456-B5D0-934F6B59E12E}" sibTransId="{076D8919-D018-4D8C-B17D-7892D9AA53E8}"/>
    <dgm:cxn modelId="{EC1C8886-B110-4513-AFA3-4DC01D23645C}" srcId="{C570ADF4-F3A7-4CEE-B02B-242F41E6B2CE}" destId="{0E2AFD0B-B3CC-4854-99B9-2FD74787CEAA}" srcOrd="2" destOrd="0" parTransId="{28EC602A-624F-418A-871B-BD6E6470926F}" sibTransId="{BEC96DB9-1B93-4CC2-981C-FDB525313E60}"/>
    <dgm:cxn modelId="{09384387-1F8E-48DD-BA28-6E481114D85B}" type="presOf" srcId="{0E2AFD0B-B3CC-4854-99B9-2FD74787CEAA}" destId="{1B4B512A-FDC2-43A8-887F-6D8E509A614D}" srcOrd="0" destOrd="0" presId="urn:microsoft.com/office/officeart/2005/8/layout/chevron2"/>
    <dgm:cxn modelId="{1963C39C-B706-47AA-9194-5DD9F24B3E1F}" type="presOf" srcId="{4D847D7E-7117-4DC0-886F-DA523707851D}" destId="{FC37C88C-E905-488D-918A-2BE819A4BC66}" srcOrd="0" destOrd="1" presId="urn:microsoft.com/office/officeart/2005/8/layout/chevron2"/>
    <dgm:cxn modelId="{AE6634A8-6594-4EB1-B7FC-411B8BF7995A}" srcId="{910AEE95-3511-492E-AA8F-238375422626}" destId="{DDB96836-1984-44DF-9C97-0894D970EA9E}" srcOrd="2" destOrd="0" parTransId="{BED1F0A2-3319-4D7F-B66E-CFDF59F2EFB9}" sibTransId="{49152D54-30FC-4A3D-8C5E-F4FCE45FBEF3}"/>
    <dgm:cxn modelId="{B9C8CFA9-A84E-486B-BDA4-2D8BF7426E77}" srcId="{910AEE95-3511-492E-AA8F-238375422626}" destId="{E56137E2-1EAE-446F-B1BA-BBEBA59A47EE}" srcOrd="1" destOrd="0" parTransId="{7E01359E-A649-48B5-B510-EF079E34D698}" sibTransId="{FB7F93D0-2383-486E-8580-B77A966257B3}"/>
    <dgm:cxn modelId="{0D2C45CC-D004-4C1F-B083-49099AE90D01}" type="presOf" srcId="{55071B24-B372-40D4-AC3D-9D2FEA7AC391}" destId="{AF529479-75AE-46F9-A262-C5BE4BE9336D}" srcOrd="0" destOrd="0" presId="urn:microsoft.com/office/officeart/2005/8/layout/chevron2"/>
    <dgm:cxn modelId="{B99153CD-239C-4B73-B5F1-969889CE6122}" srcId="{6B943631-F8CD-4670-AEF7-508961D5C231}" destId="{413F3BB2-9771-4310-AC6A-8D3BB75147EF}" srcOrd="0" destOrd="0" parTransId="{A5C8215D-4BEC-4AFF-B912-47D6440C7726}" sibTransId="{7FDD43FC-3994-4E1C-8AFF-4FFDF4B86A10}"/>
    <dgm:cxn modelId="{F3C45CE8-CCCF-49BA-A14F-2D06AC28AFDE}" type="presOf" srcId="{DDB96836-1984-44DF-9C97-0894D970EA9E}" destId="{AF529479-75AE-46F9-A262-C5BE4BE9336D}" srcOrd="0" destOrd="2" presId="urn:microsoft.com/office/officeart/2005/8/layout/chevron2"/>
    <dgm:cxn modelId="{869536EE-85BA-4B39-8FBD-4DC6BA37436C}" srcId="{6B943631-F8CD-4670-AEF7-508961D5C231}" destId="{4D847D7E-7117-4DC0-886F-DA523707851D}" srcOrd="1" destOrd="0" parTransId="{569C29BB-A38F-4293-BFA0-F6F05789C237}" sibTransId="{10BA0AD2-8FD2-4D2C-961A-FAE93882A3DD}"/>
    <dgm:cxn modelId="{7E9B0DF7-DEAF-4972-96D8-F326C9822838}" type="presOf" srcId="{6B943631-F8CD-4670-AEF7-508961D5C231}" destId="{2FC0FDE3-DB77-4AD4-B682-776A1A2F4EEA}" srcOrd="0" destOrd="0" presId="urn:microsoft.com/office/officeart/2005/8/layout/chevron2"/>
    <dgm:cxn modelId="{00BA56FF-6B46-47F6-B324-397BAEE38875}" type="presOf" srcId="{C570ADF4-F3A7-4CEE-B02B-242F41E6B2CE}" destId="{1C5FBDE6-E9FA-47C6-AEF9-A62E4548CA74}" srcOrd="0" destOrd="0" presId="urn:microsoft.com/office/officeart/2005/8/layout/chevron2"/>
    <dgm:cxn modelId="{2B0BB8DF-8CD0-493A-96FD-B8E4B554AA6E}" type="presParOf" srcId="{1C5FBDE6-E9FA-47C6-AEF9-A62E4548CA74}" destId="{BC637CCA-5C6A-464E-A566-7E101C335777}" srcOrd="0" destOrd="0" presId="urn:microsoft.com/office/officeart/2005/8/layout/chevron2"/>
    <dgm:cxn modelId="{69968F69-9F66-4DCC-BCC8-5392E165508B}" type="presParOf" srcId="{BC637CCA-5C6A-464E-A566-7E101C335777}" destId="{E2470676-B781-411A-9F2E-EB15F7166EC4}" srcOrd="0" destOrd="0" presId="urn:microsoft.com/office/officeart/2005/8/layout/chevron2"/>
    <dgm:cxn modelId="{32DEA295-184E-48E6-B6E7-7159B8078198}" type="presParOf" srcId="{BC637CCA-5C6A-464E-A566-7E101C335777}" destId="{AF529479-75AE-46F9-A262-C5BE4BE9336D}" srcOrd="1" destOrd="0" presId="urn:microsoft.com/office/officeart/2005/8/layout/chevron2"/>
    <dgm:cxn modelId="{D310D120-119E-4691-A5BD-DFD6AFDE49E1}" type="presParOf" srcId="{1C5FBDE6-E9FA-47C6-AEF9-A62E4548CA74}" destId="{04F95691-8430-460D-9377-1FE2638F58F6}" srcOrd="1" destOrd="0" presId="urn:microsoft.com/office/officeart/2005/8/layout/chevron2"/>
    <dgm:cxn modelId="{C3E178AD-5477-479D-A94B-06261D1E3A9D}" type="presParOf" srcId="{1C5FBDE6-E9FA-47C6-AEF9-A62E4548CA74}" destId="{25F61F0A-D844-4F92-AB19-3C3AB515E216}" srcOrd="2" destOrd="0" presId="urn:microsoft.com/office/officeart/2005/8/layout/chevron2"/>
    <dgm:cxn modelId="{84FA9ABD-6595-41F3-BEBA-7338C058F0B3}" type="presParOf" srcId="{25F61F0A-D844-4F92-AB19-3C3AB515E216}" destId="{2FC0FDE3-DB77-4AD4-B682-776A1A2F4EEA}" srcOrd="0" destOrd="0" presId="urn:microsoft.com/office/officeart/2005/8/layout/chevron2"/>
    <dgm:cxn modelId="{2CF77974-E47B-4E81-A0A9-FCFB56383D65}" type="presParOf" srcId="{25F61F0A-D844-4F92-AB19-3C3AB515E216}" destId="{FC37C88C-E905-488D-918A-2BE819A4BC66}" srcOrd="1" destOrd="0" presId="urn:microsoft.com/office/officeart/2005/8/layout/chevron2"/>
    <dgm:cxn modelId="{71FC4061-DF70-48C8-AA33-E02DEB72A8B1}" type="presParOf" srcId="{1C5FBDE6-E9FA-47C6-AEF9-A62E4548CA74}" destId="{27A21D92-6DBB-410D-AA54-E46AF95CB6EE}" srcOrd="3" destOrd="0" presId="urn:microsoft.com/office/officeart/2005/8/layout/chevron2"/>
    <dgm:cxn modelId="{09824121-4C18-4C08-BE0B-7E755AE9DF35}" type="presParOf" srcId="{1C5FBDE6-E9FA-47C6-AEF9-A62E4548CA74}" destId="{ED946AD3-7481-4663-A333-4C950B3A940F}" srcOrd="4" destOrd="0" presId="urn:microsoft.com/office/officeart/2005/8/layout/chevron2"/>
    <dgm:cxn modelId="{246F3366-0C80-4EFE-9812-7C166F4D0E5D}" type="presParOf" srcId="{ED946AD3-7481-4663-A333-4C950B3A940F}" destId="{1B4B512A-FDC2-43A8-887F-6D8E509A614D}" srcOrd="0" destOrd="0" presId="urn:microsoft.com/office/officeart/2005/8/layout/chevron2"/>
    <dgm:cxn modelId="{0176786A-9049-407B-ABD5-6E40E92D9EC5}" type="presParOf" srcId="{ED946AD3-7481-4663-A333-4C950B3A940F}" destId="{7898FA62-B90B-4CDD-A685-F4414542E1EE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F09B27B-64E7-4966-83B3-549EC472D26F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v-SE"/>
        </a:p>
      </dgm:t>
    </dgm:pt>
    <dgm:pt modelId="{0A1BF6E2-D72F-42C6-A966-EE54A9EDF6F7}">
      <dgm:prSet phldrT="[Text]" custT="1"/>
      <dgm:spPr>
        <a:solidFill>
          <a:srgbClr val="FF0000"/>
        </a:solidFill>
      </dgm:spPr>
      <dgm:t>
        <a:bodyPr/>
        <a:lstStyle/>
        <a:p>
          <a:r>
            <a:rPr lang="sv-SE" sz="1800" dirty="0"/>
            <a:t>P12</a:t>
          </a:r>
        </a:p>
      </dgm:t>
    </dgm:pt>
    <dgm:pt modelId="{5820C26D-9873-4748-B380-E2876CF8E240}" type="parTrans" cxnId="{C93442A9-26A8-4D0A-BD87-800F5CAC52F9}">
      <dgm:prSet/>
      <dgm:spPr/>
      <dgm:t>
        <a:bodyPr/>
        <a:lstStyle/>
        <a:p>
          <a:endParaRPr lang="sv-SE"/>
        </a:p>
      </dgm:t>
    </dgm:pt>
    <dgm:pt modelId="{4C320B99-06D7-488B-BCBE-4E04FAEF9431}" type="sibTrans" cxnId="{C93442A9-26A8-4D0A-BD87-800F5CAC52F9}">
      <dgm:prSet/>
      <dgm:spPr/>
      <dgm:t>
        <a:bodyPr/>
        <a:lstStyle/>
        <a:p>
          <a:endParaRPr lang="sv-SE"/>
        </a:p>
      </dgm:t>
    </dgm:pt>
    <dgm:pt modelId="{1992C686-36B1-4963-AA6D-87A13FD6AE5B}">
      <dgm:prSet phldrT="[Text]" custT="1"/>
      <dgm:spPr/>
      <dgm:t>
        <a:bodyPr/>
        <a:lstStyle/>
        <a:p>
          <a:r>
            <a:rPr lang="sv-SE" sz="1800" dirty="0"/>
            <a:t>Valda föräldrarepresentanter P12 / 2 st.</a:t>
          </a:r>
        </a:p>
      </dgm:t>
    </dgm:pt>
    <dgm:pt modelId="{03413DE7-2661-4E2C-8192-96B7482628D6}" type="parTrans" cxnId="{162245B6-4B15-4863-91AD-012B1C1CEBBD}">
      <dgm:prSet/>
      <dgm:spPr/>
      <dgm:t>
        <a:bodyPr/>
        <a:lstStyle/>
        <a:p>
          <a:endParaRPr lang="sv-SE"/>
        </a:p>
      </dgm:t>
    </dgm:pt>
    <dgm:pt modelId="{031B3C5D-9EA6-4026-BD1E-F0C9D9DDBE51}" type="sibTrans" cxnId="{162245B6-4B15-4863-91AD-012B1C1CEBBD}">
      <dgm:prSet/>
      <dgm:spPr/>
      <dgm:t>
        <a:bodyPr/>
        <a:lstStyle/>
        <a:p>
          <a:endParaRPr lang="sv-SE"/>
        </a:p>
      </dgm:t>
    </dgm:pt>
    <dgm:pt modelId="{5A7DBCE8-7D70-47EB-969C-155B623A7E1A}">
      <dgm:prSet phldrT="[Text]" custT="1"/>
      <dgm:spPr/>
      <dgm:t>
        <a:bodyPr/>
        <a:lstStyle/>
        <a:p>
          <a:r>
            <a:rPr lang="sv-SE" sz="1800" dirty="0"/>
            <a:t>För P12’s talan i Ungdomssektionen</a:t>
          </a:r>
        </a:p>
      </dgm:t>
    </dgm:pt>
    <dgm:pt modelId="{B656F5EE-CAC6-4C87-85B3-9764F01C359F}" type="parTrans" cxnId="{DB09C55E-AA81-4F61-8600-9C88D8D38386}">
      <dgm:prSet/>
      <dgm:spPr/>
      <dgm:t>
        <a:bodyPr/>
        <a:lstStyle/>
        <a:p>
          <a:endParaRPr lang="sv-SE"/>
        </a:p>
      </dgm:t>
    </dgm:pt>
    <dgm:pt modelId="{9FE042C5-9183-473B-B609-6D14710DCEA3}" type="sibTrans" cxnId="{DB09C55E-AA81-4F61-8600-9C88D8D38386}">
      <dgm:prSet/>
      <dgm:spPr/>
      <dgm:t>
        <a:bodyPr/>
        <a:lstStyle/>
        <a:p>
          <a:endParaRPr lang="sv-SE"/>
        </a:p>
      </dgm:t>
    </dgm:pt>
    <dgm:pt modelId="{C9049466-4047-48DE-86DF-0A77D727A0DF}">
      <dgm:prSet phldrT="[Text]" custT="1"/>
      <dgm:spPr>
        <a:solidFill>
          <a:srgbClr val="FF0000"/>
        </a:solidFill>
      </dgm:spPr>
      <dgm:t>
        <a:bodyPr/>
        <a:lstStyle/>
        <a:p>
          <a:r>
            <a:rPr lang="sv-SE" sz="1800" dirty="0"/>
            <a:t>Ungdoms</a:t>
          </a:r>
        </a:p>
        <a:p>
          <a:r>
            <a:rPr lang="sv-SE" sz="1800" dirty="0"/>
            <a:t>sektionen</a:t>
          </a:r>
        </a:p>
      </dgm:t>
    </dgm:pt>
    <dgm:pt modelId="{7EBA584E-58E4-47BF-A528-E8EF6F636C4E}" type="parTrans" cxnId="{EA9A5442-048B-4DB8-BDB8-3F3A96C4E7C6}">
      <dgm:prSet/>
      <dgm:spPr/>
      <dgm:t>
        <a:bodyPr/>
        <a:lstStyle/>
        <a:p>
          <a:endParaRPr lang="sv-SE"/>
        </a:p>
      </dgm:t>
    </dgm:pt>
    <dgm:pt modelId="{40862061-5638-4231-8AD0-E7CA3894F576}" type="sibTrans" cxnId="{EA9A5442-048B-4DB8-BDB8-3F3A96C4E7C6}">
      <dgm:prSet/>
      <dgm:spPr/>
      <dgm:t>
        <a:bodyPr/>
        <a:lstStyle/>
        <a:p>
          <a:endParaRPr lang="sv-SE"/>
        </a:p>
      </dgm:t>
    </dgm:pt>
    <dgm:pt modelId="{0DCCE6AB-970F-451D-921F-5F6F042A4FA3}">
      <dgm:prSet phldrT="[Text]" custT="1"/>
      <dgm:spPr/>
      <dgm:t>
        <a:bodyPr/>
        <a:lstStyle/>
        <a:p>
          <a:r>
            <a:rPr lang="sv-SE" sz="1800" dirty="0"/>
            <a:t>Valda representanter från alla ungdomslag</a:t>
          </a:r>
        </a:p>
      </dgm:t>
    </dgm:pt>
    <dgm:pt modelId="{FA455959-D4CB-4BEB-8607-59EA0ED96017}" type="parTrans" cxnId="{4EBAA45D-510B-4D94-ACC4-03676A7F8EC2}">
      <dgm:prSet/>
      <dgm:spPr/>
      <dgm:t>
        <a:bodyPr/>
        <a:lstStyle/>
        <a:p>
          <a:endParaRPr lang="sv-SE"/>
        </a:p>
      </dgm:t>
    </dgm:pt>
    <dgm:pt modelId="{9D1C0542-BB5A-41AF-ACED-C7D72F0D588E}" type="sibTrans" cxnId="{4EBAA45D-510B-4D94-ACC4-03676A7F8EC2}">
      <dgm:prSet/>
      <dgm:spPr/>
      <dgm:t>
        <a:bodyPr/>
        <a:lstStyle/>
        <a:p>
          <a:endParaRPr lang="sv-SE"/>
        </a:p>
      </dgm:t>
    </dgm:pt>
    <dgm:pt modelId="{D0797E81-B229-4B78-9B14-806642F38FF2}">
      <dgm:prSet phldrT="[Text]" custT="1"/>
      <dgm:spPr/>
      <dgm:t>
        <a:bodyPr/>
        <a:lstStyle/>
        <a:p>
          <a:r>
            <a:rPr lang="sv-SE" sz="1800" dirty="0"/>
            <a:t>För alla lags talan gentemot föreningen</a:t>
          </a:r>
        </a:p>
      </dgm:t>
    </dgm:pt>
    <dgm:pt modelId="{A991D486-2C95-4DCB-968B-96157579B680}" type="parTrans" cxnId="{AA5700CA-7901-44E4-86A4-E3A577AE2394}">
      <dgm:prSet/>
      <dgm:spPr/>
      <dgm:t>
        <a:bodyPr/>
        <a:lstStyle/>
        <a:p>
          <a:endParaRPr lang="sv-SE"/>
        </a:p>
      </dgm:t>
    </dgm:pt>
    <dgm:pt modelId="{0185698D-4B0C-4C8B-AE2F-D446792530A3}" type="sibTrans" cxnId="{AA5700CA-7901-44E4-86A4-E3A577AE2394}">
      <dgm:prSet/>
      <dgm:spPr/>
      <dgm:t>
        <a:bodyPr/>
        <a:lstStyle/>
        <a:p>
          <a:endParaRPr lang="sv-SE"/>
        </a:p>
      </dgm:t>
    </dgm:pt>
    <dgm:pt modelId="{A92D4F9D-1078-453F-A4B7-3F0B2AADE535}">
      <dgm:prSet phldrT="[Text]" custT="1"/>
      <dgm:spPr>
        <a:solidFill>
          <a:srgbClr val="FF0000"/>
        </a:solidFill>
      </dgm:spPr>
      <dgm:t>
        <a:bodyPr/>
        <a:lstStyle/>
        <a:p>
          <a:r>
            <a:rPr lang="sv-SE" sz="1800" dirty="0"/>
            <a:t>IBK LOCKERUD</a:t>
          </a:r>
        </a:p>
      </dgm:t>
    </dgm:pt>
    <dgm:pt modelId="{21E53F2D-FBF8-43F8-8981-6887222C7DBD}" type="parTrans" cxnId="{0CCB29FD-67A9-42AB-9C7A-4A3D23EA825C}">
      <dgm:prSet/>
      <dgm:spPr/>
      <dgm:t>
        <a:bodyPr/>
        <a:lstStyle/>
        <a:p>
          <a:endParaRPr lang="sv-SE"/>
        </a:p>
      </dgm:t>
    </dgm:pt>
    <dgm:pt modelId="{89F9B671-8E02-436B-8592-1551FC3C8FC5}" type="sibTrans" cxnId="{0CCB29FD-67A9-42AB-9C7A-4A3D23EA825C}">
      <dgm:prSet/>
      <dgm:spPr/>
      <dgm:t>
        <a:bodyPr/>
        <a:lstStyle/>
        <a:p>
          <a:endParaRPr lang="sv-SE"/>
        </a:p>
      </dgm:t>
    </dgm:pt>
    <dgm:pt modelId="{559CA874-1DCB-44B9-A9B6-C22CCACC9B36}">
      <dgm:prSet phldrT="[Text]" custT="1"/>
      <dgm:spPr/>
      <dgm:t>
        <a:bodyPr/>
        <a:lstStyle/>
        <a:p>
          <a:r>
            <a:rPr lang="sv-SE" sz="1800" dirty="0"/>
            <a:t>Ger Ungdomssektionen rätt förutsättningar</a:t>
          </a:r>
        </a:p>
      </dgm:t>
    </dgm:pt>
    <dgm:pt modelId="{CA82A293-A1E7-4A2F-9E6F-E619D4B05181}" type="parTrans" cxnId="{7AB477D9-9B03-4E49-B9EA-3D6E49481BDE}">
      <dgm:prSet/>
      <dgm:spPr/>
      <dgm:t>
        <a:bodyPr/>
        <a:lstStyle/>
        <a:p>
          <a:endParaRPr lang="sv-SE"/>
        </a:p>
      </dgm:t>
    </dgm:pt>
    <dgm:pt modelId="{72A7CA3C-7361-4555-AA91-B0E02EDC80B6}" type="sibTrans" cxnId="{7AB477D9-9B03-4E49-B9EA-3D6E49481BDE}">
      <dgm:prSet/>
      <dgm:spPr/>
      <dgm:t>
        <a:bodyPr/>
        <a:lstStyle/>
        <a:p>
          <a:endParaRPr lang="sv-SE"/>
        </a:p>
      </dgm:t>
    </dgm:pt>
    <dgm:pt modelId="{F3BBCF30-7E44-412E-A21D-FD0ABA3B3118}">
      <dgm:prSet phldrT="[Text]" custT="1"/>
      <dgm:spPr/>
      <dgm:t>
        <a:bodyPr/>
        <a:lstStyle/>
        <a:p>
          <a:r>
            <a:rPr lang="sv-SE" sz="1800" dirty="0"/>
            <a:t>Har en egen budget för inköp</a:t>
          </a:r>
        </a:p>
      </dgm:t>
    </dgm:pt>
    <dgm:pt modelId="{05BA9C75-249A-408C-891F-9028DC040237}" type="parTrans" cxnId="{BC45E178-84D8-4994-9722-CBF42FCAC901}">
      <dgm:prSet/>
      <dgm:spPr/>
      <dgm:t>
        <a:bodyPr/>
        <a:lstStyle/>
        <a:p>
          <a:endParaRPr lang="sv-SE"/>
        </a:p>
      </dgm:t>
    </dgm:pt>
    <dgm:pt modelId="{E1C0793F-E5AC-4A39-99A3-2AEA3C367B64}" type="sibTrans" cxnId="{BC45E178-84D8-4994-9722-CBF42FCAC901}">
      <dgm:prSet/>
      <dgm:spPr/>
      <dgm:t>
        <a:bodyPr/>
        <a:lstStyle/>
        <a:p>
          <a:endParaRPr lang="sv-SE"/>
        </a:p>
      </dgm:t>
    </dgm:pt>
    <dgm:pt modelId="{3746213D-2581-4734-B02C-276C00005D6A}">
      <dgm:prSet phldrT="[Text]" custT="1"/>
      <dgm:spPr/>
      <dgm:t>
        <a:bodyPr/>
        <a:lstStyle/>
        <a:p>
          <a:r>
            <a:rPr lang="sv-SE" sz="1800" dirty="0"/>
            <a:t>Behov till laget och övriga frågor</a:t>
          </a:r>
        </a:p>
      </dgm:t>
    </dgm:pt>
    <dgm:pt modelId="{F8203A5F-B8A0-4408-9DAE-969791EA17B2}" type="parTrans" cxnId="{B2A101C9-CFDD-4AC8-83F1-35CB93CA92D1}">
      <dgm:prSet/>
      <dgm:spPr/>
      <dgm:t>
        <a:bodyPr/>
        <a:lstStyle/>
        <a:p>
          <a:endParaRPr lang="sv-SE"/>
        </a:p>
      </dgm:t>
    </dgm:pt>
    <dgm:pt modelId="{A1479CB4-2B12-4119-815F-3D9A748B7208}" type="sibTrans" cxnId="{B2A101C9-CFDD-4AC8-83F1-35CB93CA92D1}">
      <dgm:prSet/>
      <dgm:spPr/>
      <dgm:t>
        <a:bodyPr/>
        <a:lstStyle/>
        <a:p>
          <a:endParaRPr lang="sv-SE"/>
        </a:p>
      </dgm:t>
    </dgm:pt>
    <dgm:pt modelId="{A129E64C-409B-4DF7-B8B6-5A3C2C8D43BF}">
      <dgm:prSet phldrT="[Text]" custT="1"/>
      <dgm:spPr/>
      <dgm:t>
        <a:bodyPr/>
        <a:lstStyle/>
        <a:p>
          <a:r>
            <a:rPr lang="sv-SE" sz="1800" dirty="0"/>
            <a:t>VPC</a:t>
          </a:r>
        </a:p>
      </dgm:t>
    </dgm:pt>
    <dgm:pt modelId="{04E3AF45-A545-4B90-9719-165044A8882B}" type="parTrans" cxnId="{BA146FC3-36D5-4006-A3D1-D703781FBA4D}">
      <dgm:prSet/>
      <dgm:spPr/>
      <dgm:t>
        <a:bodyPr/>
        <a:lstStyle/>
        <a:p>
          <a:endParaRPr lang="sv-SE"/>
        </a:p>
      </dgm:t>
    </dgm:pt>
    <dgm:pt modelId="{407B42E4-97CF-47C8-BD6F-BAE29C227B21}" type="sibTrans" cxnId="{BA146FC3-36D5-4006-A3D1-D703781FBA4D}">
      <dgm:prSet/>
      <dgm:spPr/>
      <dgm:t>
        <a:bodyPr/>
        <a:lstStyle/>
        <a:p>
          <a:endParaRPr lang="sv-SE"/>
        </a:p>
      </dgm:t>
    </dgm:pt>
    <dgm:pt modelId="{22B3E6B3-5B32-4D9F-B24E-BCD85EB6E19D}" type="pres">
      <dgm:prSet presAssocID="{DF09B27B-64E7-4966-83B3-549EC472D26F}" presName="linearFlow" presStyleCnt="0">
        <dgm:presLayoutVars>
          <dgm:dir/>
          <dgm:animLvl val="lvl"/>
          <dgm:resizeHandles val="exact"/>
        </dgm:presLayoutVars>
      </dgm:prSet>
      <dgm:spPr/>
    </dgm:pt>
    <dgm:pt modelId="{8AFC175B-FF1D-4B1F-9FEA-CB99BB046971}" type="pres">
      <dgm:prSet presAssocID="{0A1BF6E2-D72F-42C6-A966-EE54A9EDF6F7}" presName="composite" presStyleCnt="0"/>
      <dgm:spPr/>
    </dgm:pt>
    <dgm:pt modelId="{26159837-1E21-4201-8D25-4CCC3A9404F0}" type="pres">
      <dgm:prSet presAssocID="{0A1BF6E2-D72F-42C6-A966-EE54A9EDF6F7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7AFA0812-030D-4034-BA9F-0A87012DF0FD}" type="pres">
      <dgm:prSet presAssocID="{0A1BF6E2-D72F-42C6-A966-EE54A9EDF6F7}" presName="descendantText" presStyleLbl="alignAcc1" presStyleIdx="0" presStyleCnt="3">
        <dgm:presLayoutVars>
          <dgm:bulletEnabled val="1"/>
        </dgm:presLayoutVars>
      </dgm:prSet>
      <dgm:spPr/>
    </dgm:pt>
    <dgm:pt modelId="{8018FBD5-4150-4344-92C7-AF954EA8BF4C}" type="pres">
      <dgm:prSet presAssocID="{4C320B99-06D7-488B-BCBE-4E04FAEF9431}" presName="sp" presStyleCnt="0"/>
      <dgm:spPr/>
    </dgm:pt>
    <dgm:pt modelId="{1413B58F-F08A-4B29-9D02-8329ADAA816D}" type="pres">
      <dgm:prSet presAssocID="{C9049466-4047-48DE-86DF-0A77D727A0DF}" presName="composite" presStyleCnt="0"/>
      <dgm:spPr/>
    </dgm:pt>
    <dgm:pt modelId="{CC78FA63-7440-42BD-BC1F-BF29465DDBB8}" type="pres">
      <dgm:prSet presAssocID="{C9049466-4047-48DE-86DF-0A77D727A0DF}" presName="parentText" presStyleLbl="alignNode1" presStyleIdx="1" presStyleCnt="3" custScaleY="107667">
        <dgm:presLayoutVars>
          <dgm:chMax val="1"/>
          <dgm:bulletEnabled val="1"/>
        </dgm:presLayoutVars>
      </dgm:prSet>
      <dgm:spPr/>
    </dgm:pt>
    <dgm:pt modelId="{272BE0A7-1197-4589-B61D-891AEBC5C8BB}" type="pres">
      <dgm:prSet presAssocID="{C9049466-4047-48DE-86DF-0A77D727A0DF}" presName="descendantText" presStyleLbl="alignAcc1" presStyleIdx="1" presStyleCnt="3" custScaleY="122874" custLinFactNeighborX="-309" custLinFactNeighborY="-2830">
        <dgm:presLayoutVars>
          <dgm:bulletEnabled val="1"/>
        </dgm:presLayoutVars>
      </dgm:prSet>
      <dgm:spPr/>
    </dgm:pt>
    <dgm:pt modelId="{1CBA21F4-13D5-4090-BE60-3A1F8C6304D0}" type="pres">
      <dgm:prSet presAssocID="{40862061-5638-4231-8AD0-E7CA3894F576}" presName="sp" presStyleCnt="0"/>
      <dgm:spPr/>
    </dgm:pt>
    <dgm:pt modelId="{804F259B-7671-44DC-A7DA-E5FDB7BC0EA2}" type="pres">
      <dgm:prSet presAssocID="{A92D4F9D-1078-453F-A4B7-3F0B2AADE535}" presName="composite" presStyleCnt="0"/>
      <dgm:spPr/>
    </dgm:pt>
    <dgm:pt modelId="{1D483B0C-7465-4A39-8BB1-F8CCF315D642}" type="pres">
      <dgm:prSet presAssocID="{A92D4F9D-1078-453F-A4B7-3F0B2AADE535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049EFE01-901C-4422-8D20-0E25CDCB48BB}" type="pres">
      <dgm:prSet presAssocID="{A92D4F9D-1078-453F-A4B7-3F0B2AADE535}" presName="descendantText" presStyleLbl="alignAcc1" presStyleIdx="2" presStyleCnt="3" custLinFactNeighborX="-33" custLinFactNeighborY="-1122">
        <dgm:presLayoutVars>
          <dgm:bulletEnabled val="1"/>
        </dgm:presLayoutVars>
      </dgm:prSet>
      <dgm:spPr/>
    </dgm:pt>
  </dgm:ptLst>
  <dgm:cxnLst>
    <dgm:cxn modelId="{4D73C805-425B-46A6-A28F-3DA6CE9B0211}" type="presOf" srcId="{0DCCE6AB-970F-451D-921F-5F6F042A4FA3}" destId="{272BE0A7-1197-4589-B61D-891AEBC5C8BB}" srcOrd="0" destOrd="0" presId="urn:microsoft.com/office/officeart/2005/8/layout/chevron2"/>
    <dgm:cxn modelId="{6D07EC12-0AED-4F71-A10B-D1BEE9D2C1D9}" type="presOf" srcId="{1992C686-36B1-4963-AA6D-87A13FD6AE5B}" destId="{7AFA0812-030D-4034-BA9F-0A87012DF0FD}" srcOrd="0" destOrd="0" presId="urn:microsoft.com/office/officeart/2005/8/layout/chevron2"/>
    <dgm:cxn modelId="{2D017133-326D-4FE4-9E01-E9D164D464A2}" type="presOf" srcId="{559CA874-1DCB-44B9-A9B6-C22CCACC9B36}" destId="{049EFE01-901C-4422-8D20-0E25CDCB48BB}" srcOrd="0" destOrd="0" presId="urn:microsoft.com/office/officeart/2005/8/layout/chevron2"/>
    <dgm:cxn modelId="{4EBAA45D-510B-4D94-ACC4-03676A7F8EC2}" srcId="{C9049466-4047-48DE-86DF-0A77D727A0DF}" destId="{0DCCE6AB-970F-451D-921F-5F6F042A4FA3}" srcOrd="0" destOrd="0" parTransId="{FA455959-D4CB-4BEB-8607-59EA0ED96017}" sibTransId="{9D1C0542-BB5A-41AF-ACED-C7D72F0D588E}"/>
    <dgm:cxn modelId="{DB09C55E-AA81-4F61-8600-9C88D8D38386}" srcId="{0A1BF6E2-D72F-42C6-A966-EE54A9EDF6F7}" destId="{5A7DBCE8-7D70-47EB-969C-155B623A7E1A}" srcOrd="1" destOrd="0" parTransId="{B656F5EE-CAC6-4C87-85B3-9764F01C359F}" sibTransId="{9FE042C5-9183-473B-B609-6D14710DCEA3}"/>
    <dgm:cxn modelId="{EA9A5442-048B-4DB8-BDB8-3F3A96C4E7C6}" srcId="{DF09B27B-64E7-4966-83B3-549EC472D26F}" destId="{C9049466-4047-48DE-86DF-0A77D727A0DF}" srcOrd="1" destOrd="0" parTransId="{7EBA584E-58E4-47BF-A528-E8EF6F636C4E}" sibTransId="{40862061-5638-4231-8AD0-E7CA3894F576}"/>
    <dgm:cxn modelId="{58A14264-5B89-4F2A-87FE-6CFE17CAB9F7}" type="presOf" srcId="{C9049466-4047-48DE-86DF-0A77D727A0DF}" destId="{CC78FA63-7440-42BD-BC1F-BF29465DDBB8}" srcOrd="0" destOrd="0" presId="urn:microsoft.com/office/officeart/2005/8/layout/chevron2"/>
    <dgm:cxn modelId="{9A005A64-5636-45AE-A254-0F5A82061FE6}" type="presOf" srcId="{DF09B27B-64E7-4966-83B3-549EC472D26F}" destId="{22B3E6B3-5B32-4D9F-B24E-BCD85EB6E19D}" srcOrd="0" destOrd="0" presId="urn:microsoft.com/office/officeart/2005/8/layout/chevron2"/>
    <dgm:cxn modelId="{4588714C-1E70-4377-A97A-0ED5A045E0D5}" type="presOf" srcId="{0A1BF6E2-D72F-42C6-A966-EE54A9EDF6F7}" destId="{26159837-1E21-4201-8D25-4CCC3A9404F0}" srcOrd="0" destOrd="0" presId="urn:microsoft.com/office/officeart/2005/8/layout/chevron2"/>
    <dgm:cxn modelId="{4AABEE57-6336-4F35-B9B6-AB9E24F0F63B}" type="presOf" srcId="{A92D4F9D-1078-453F-A4B7-3F0B2AADE535}" destId="{1D483B0C-7465-4A39-8BB1-F8CCF315D642}" srcOrd="0" destOrd="0" presId="urn:microsoft.com/office/officeart/2005/8/layout/chevron2"/>
    <dgm:cxn modelId="{BC45E178-84D8-4994-9722-CBF42FCAC901}" srcId="{C9049466-4047-48DE-86DF-0A77D727A0DF}" destId="{F3BBCF30-7E44-412E-A21D-FD0ABA3B3118}" srcOrd="2" destOrd="0" parTransId="{05BA9C75-249A-408C-891F-9028DC040237}" sibTransId="{E1C0793F-E5AC-4A39-99A3-2AEA3C367B64}"/>
    <dgm:cxn modelId="{14E2677A-E101-4AE2-B6EF-A7199F12B2F6}" type="presOf" srcId="{D0797E81-B229-4B78-9B14-806642F38FF2}" destId="{272BE0A7-1197-4589-B61D-891AEBC5C8BB}" srcOrd="0" destOrd="1" presId="urn:microsoft.com/office/officeart/2005/8/layout/chevron2"/>
    <dgm:cxn modelId="{CDFFE2A5-FB5B-4D9B-91AB-98B39C3CA5A6}" type="presOf" srcId="{A129E64C-409B-4DF7-B8B6-5A3C2C8D43BF}" destId="{272BE0A7-1197-4589-B61D-891AEBC5C8BB}" srcOrd="0" destOrd="3" presId="urn:microsoft.com/office/officeart/2005/8/layout/chevron2"/>
    <dgm:cxn modelId="{C93442A9-26A8-4D0A-BD87-800F5CAC52F9}" srcId="{DF09B27B-64E7-4966-83B3-549EC472D26F}" destId="{0A1BF6E2-D72F-42C6-A966-EE54A9EDF6F7}" srcOrd="0" destOrd="0" parTransId="{5820C26D-9873-4748-B380-E2876CF8E240}" sibTransId="{4C320B99-06D7-488B-BCBE-4E04FAEF9431}"/>
    <dgm:cxn modelId="{DD9622AC-15FF-40FC-B6A3-0B47F2182934}" type="presOf" srcId="{3746213D-2581-4734-B02C-276C00005D6A}" destId="{7AFA0812-030D-4034-BA9F-0A87012DF0FD}" srcOrd="0" destOrd="2" presId="urn:microsoft.com/office/officeart/2005/8/layout/chevron2"/>
    <dgm:cxn modelId="{162245B6-4B15-4863-91AD-012B1C1CEBBD}" srcId="{0A1BF6E2-D72F-42C6-A966-EE54A9EDF6F7}" destId="{1992C686-36B1-4963-AA6D-87A13FD6AE5B}" srcOrd="0" destOrd="0" parTransId="{03413DE7-2661-4E2C-8192-96B7482628D6}" sibTransId="{031B3C5D-9EA6-4026-BD1E-F0C9D9DDBE51}"/>
    <dgm:cxn modelId="{BA146FC3-36D5-4006-A3D1-D703781FBA4D}" srcId="{C9049466-4047-48DE-86DF-0A77D727A0DF}" destId="{A129E64C-409B-4DF7-B8B6-5A3C2C8D43BF}" srcOrd="3" destOrd="0" parTransId="{04E3AF45-A545-4B90-9719-165044A8882B}" sibTransId="{407B42E4-97CF-47C8-BD6F-BAE29C227B21}"/>
    <dgm:cxn modelId="{B2A101C9-CFDD-4AC8-83F1-35CB93CA92D1}" srcId="{0A1BF6E2-D72F-42C6-A966-EE54A9EDF6F7}" destId="{3746213D-2581-4734-B02C-276C00005D6A}" srcOrd="2" destOrd="0" parTransId="{F8203A5F-B8A0-4408-9DAE-969791EA17B2}" sibTransId="{A1479CB4-2B12-4119-815F-3D9A748B7208}"/>
    <dgm:cxn modelId="{AA5700CA-7901-44E4-86A4-E3A577AE2394}" srcId="{C9049466-4047-48DE-86DF-0A77D727A0DF}" destId="{D0797E81-B229-4B78-9B14-806642F38FF2}" srcOrd="1" destOrd="0" parTransId="{A991D486-2C95-4DCB-968B-96157579B680}" sibTransId="{0185698D-4B0C-4C8B-AE2F-D446792530A3}"/>
    <dgm:cxn modelId="{A6F5E8D0-F28C-4558-90FF-EEE87607AD97}" type="presOf" srcId="{5A7DBCE8-7D70-47EB-969C-155B623A7E1A}" destId="{7AFA0812-030D-4034-BA9F-0A87012DF0FD}" srcOrd="0" destOrd="1" presId="urn:microsoft.com/office/officeart/2005/8/layout/chevron2"/>
    <dgm:cxn modelId="{7AB477D9-9B03-4E49-B9EA-3D6E49481BDE}" srcId="{A92D4F9D-1078-453F-A4B7-3F0B2AADE535}" destId="{559CA874-1DCB-44B9-A9B6-C22CCACC9B36}" srcOrd="0" destOrd="0" parTransId="{CA82A293-A1E7-4A2F-9E6F-E619D4B05181}" sibTransId="{72A7CA3C-7361-4555-AA91-B0E02EDC80B6}"/>
    <dgm:cxn modelId="{0CCB29FD-67A9-42AB-9C7A-4A3D23EA825C}" srcId="{DF09B27B-64E7-4966-83B3-549EC472D26F}" destId="{A92D4F9D-1078-453F-A4B7-3F0B2AADE535}" srcOrd="2" destOrd="0" parTransId="{21E53F2D-FBF8-43F8-8981-6887222C7DBD}" sibTransId="{89F9B671-8E02-436B-8592-1551FC3C8FC5}"/>
    <dgm:cxn modelId="{9F7993FF-2875-4B22-8443-952957831C32}" type="presOf" srcId="{F3BBCF30-7E44-412E-A21D-FD0ABA3B3118}" destId="{272BE0A7-1197-4589-B61D-891AEBC5C8BB}" srcOrd="0" destOrd="2" presId="urn:microsoft.com/office/officeart/2005/8/layout/chevron2"/>
    <dgm:cxn modelId="{30275F09-260C-49F9-9A64-6C03C1CE537F}" type="presParOf" srcId="{22B3E6B3-5B32-4D9F-B24E-BCD85EB6E19D}" destId="{8AFC175B-FF1D-4B1F-9FEA-CB99BB046971}" srcOrd="0" destOrd="0" presId="urn:microsoft.com/office/officeart/2005/8/layout/chevron2"/>
    <dgm:cxn modelId="{BA75E2B8-5064-4889-AA59-39081B42D15E}" type="presParOf" srcId="{8AFC175B-FF1D-4B1F-9FEA-CB99BB046971}" destId="{26159837-1E21-4201-8D25-4CCC3A9404F0}" srcOrd="0" destOrd="0" presId="urn:microsoft.com/office/officeart/2005/8/layout/chevron2"/>
    <dgm:cxn modelId="{6C60CE08-20AD-4747-B45E-FE53F5C22A00}" type="presParOf" srcId="{8AFC175B-FF1D-4B1F-9FEA-CB99BB046971}" destId="{7AFA0812-030D-4034-BA9F-0A87012DF0FD}" srcOrd="1" destOrd="0" presId="urn:microsoft.com/office/officeart/2005/8/layout/chevron2"/>
    <dgm:cxn modelId="{2CA6620D-72F1-4E45-A897-5D99CD1CAB57}" type="presParOf" srcId="{22B3E6B3-5B32-4D9F-B24E-BCD85EB6E19D}" destId="{8018FBD5-4150-4344-92C7-AF954EA8BF4C}" srcOrd="1" destOrd="0" presId="urn:microsoft.com/office/officeart/2005/8/layout/chevron2"/>
    <dgm:cxn modelId="{99146297-8C9D-47F4-95FB-50E738F5F19B}" type="presParOf" srcId="{22B3E6B3-5B32-4D9F-B24E-BCD85EB6E19D}" destId="{1413B58F-F08A-4B29-9D02-8329ADAA816D}" srcOrd="2" destOrd="0" presId="urn:microsoft.com/office/officeart/2005/8/layout/chevron2"/>
    <dgm:cxn modelId="{9B751D0B-65E4-4EAF-AB28-54176A941450}" type="presParOf" srcId="{1413B58F-F08A-4B29-9D02-8329ADAA816D}" destId="{CC78FA63-7440-42BD-BC1F-BF29465DDBB8}" srcOrd="0" destOrd="0" presId="urn:microsoft.com/office/officeart/2005/8/layout/chevron2"/>
    <dgm:cxn modelId="{C73A92DA-D171-4A9F-A45C-7F8439CD65AD}" type="presParOf" srcId="{1413B58F-F08A-4B29-9D02-8329ADAA816D}" destId="{272BE0A7-1197-4589-B61D-891AEBC5C8BB}" srcOrd="1" destOrd="0" presId="urn:microsoft.com/office/officeart/2005/8/layout/chevron2"/>
    <dgm:cxn modelId="{D3CE7301-AE5E-44A5-8788-0C77883BF6A9}" type="presParOf" srcId="{22B3E6B3-5B32-4D9F-B24E-BCD85EB6E19D}" destId="{1CBA21F4-13D5-4090-BE60-3A1F8C6304D0}" srcOrd="3" destOrd="0" presId="urn:microsoft.com/office/officeart/2005/8/layout/chevron2"/>
    <dgm:cxn modelId="{C58B31D4-0311-4978-9E25-0802FA964801}" type="presParOf" srcId="{22B3E6B3-5B32-4D9F-B24E-BCD85EB6E19D}" destId="{804F259B-7671-44DC-A7DA-E5FDB7BC0EA2}" srcOrd="4" destOrd="0" presId="urn:microsoft.com/office/officeart/2005/8/layout/chevron2"/>
    <dgm:cxn modelId="{650B1A72-DE2E-40A5-96A2-FA0CB5335D9C}" type="presParOf" srcId="{804F259B-7671-44DC-A7DA-E5FDB7BC0EA2}" destId="{1D483B0C-7465-4A39-8BB1-F8CCF315D642}" srcOrd="0" destOrd="0" presId="urn:microsoft.com/office/officeart/2005/8/layout/chevron2"/>
    <dgm:cxn modelId="{5F0EE735-8286-488A-A535-3A9A83F93F1F}" type="presParOf" srcId="{804F259B-7671-44DC-A7DA-E5FDB7BC0EA2}" destId="{049EFE01-901C-4422-8D20-0E25CDCB48BB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01FCB43D-F595-4154-90AA-DD9106F76152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v-SE"/>
        </a:p>
      </dgm:t>
    </dgm:pt>
    <dgm:pt modelId="{B5F64FF4-7A1D-401E-8EFE-CE4BE8D27F3F}">
      <dgm:prSet phldrT="[Text]" custT="1"/>
      <dgm:spPr/>
      <dgm:t>
        <a:bodyPr/>
        <a:lstStyle/>
        <a:p>
          <a:r>
            <a:rPr lang="sv-SE" sz="1800" dirty="0"/>
            <a:t>Bemanning, schema matchklocka samt domar-publikvärd</a:t>
          </a:r>
        </a:p>
      </dgm:t>
    </dgm:pt>
    <dgm:pt modelId="{61A31C2B-3FD9-4F43-B1E1-B62E1AFC50CF}" type="parTrans" cxnId="{FDFC8B0B-2E65-4A99-A63C-4659BC54A2FA}">
      <dgm:prSet/>
      <dgm:spPr/>
      <dgm:t>
        <a:bodyPr/>
        <a:lstStyle/>
        <a:p>
          <a:endParaRPr lang="sv-SE"/>
        </a:p>
      </dgm:t>
    </dgm:pt>
    <dgm:pt modelId="{232C8E5F-CEDD-4495-B5E5-4E7FA6EF319E}" type="sibTrans" cxnId="{FDFC8B0B-2E65-4A99-A63C-4659BC54A2FA}">
      <dgm:prSet/>
      <dgm:spPr/>
      <dgm:t>
        <a:bodyPr/>
        <a:lstStyle/>
        <a:p>
          <a:endParaRPr lang="sv-SE"/>
        </a:p>
      </dgm:t>
    </dgm:pt>
    <dgm:pt modelId="{49F86216-1D6B-4604-849C-0D325C9B62BE}">
      <dgm:prSet phldrT="[Text]"/>
      <dgm:spPr>
        <a:solidFill>
          <a:srgbClr val="FF0000"/>
        </a:solidFill>
      </dgm:spPr>
      <dgm:t>
        <a:bodyPr/>
        <a:lstStyle/>
        <a:p>
          <a:r>
            <a:rPr lang="sv-SE" dirty="0"/>
            <a:t>LOCKERUD</a:t>
          </a:r>
        </a:p>
      </dgm:t>
    </dgm:pt>
    <dgm:pt modelId="{562EAA21-AFE3-4359-A593-406E272134CC}" type="parTrans" cxnId="{E6C090E1-BFFF-45A0-BF44-E8F50230A50E}">
      <dgm:prSet/>
      <dgm:spPr/>
      <dgm:t>
        <a:bodyPr/>
        <a:lstStyle/>
        <a:p>
          <a:endParaRPr lang="sv-SE"/>
        </a:p>
      </dgm:t>
    </dgm:pt>
    <dgm:pt modelId="{AC3588F6-571C-4E10-80C8-540B6D243B13}" type="sibTrans" cxnId="{E6C090E1-BFFF-45A0-BF44-E8F50230A50E}">
      <dgm:prSet/>
      <dgm:spPr/>
      <dgm:t>
        <a:bodyPr/>
        <a:lstStyle/>
        <a:p>
          <a:endParaRPr lang="sv-SE"/>
        </a:p>
      </dgm:t>
    </dgm:pt>
    <dgm:pt modelId="{0C994876-C100-412D-8F00-6A1B755C30E5}">
      <dgm:prSet phldrT="[Text]" custT="1"/>
      <dgm:spPr/>
      <dgm:t>
        <a:bodyPr/>
        <a:lstStyle/>
        <a:p>
          <a:r>
            <a:rPr lang="sv-SE" sz="1800" dirty="0"/>
            <a:t>Försäljningar mm.</a:t>
          </a:r>
        </a:p>
      </dgm:t>
    </dgm:pt>
    <dgm:pt modelId="{62E987EA-3B21-4D76-8A0F-F69AEEDB36DA}" type="parTrans" cxnId="{B42BCAB7-3161-4978-8CD3-40FD6FEB4293}">
      <dgm:prSet/>
      <dgm:spPr/>
      <dgm:t>
        <a:bodyPr/>
        <a:lstStyle/>
        <a:p>
          <a:endParaRPr lang="sv-SE"/>
        </a:p>
      </dgm:t>
    </dgm:pt>
    <dgm:pt modelId="{343ACC48-9141-42B3-9AFF-37D0D2EB135D}" type="sibTrans" cxnId="{B42BCAB7-3161-4978-8CD3-40FD6FEB4293}">
      <dgm:prSet/>
      <dgm:spPr/>
      <dgm:t>
        <a:bodyPr/>
        <a:lstStyle/>
        <a:p>
          <a:endParaRPr lang="sv-SE"/>
        </a:p>
      </dgm:t>
    </dgm:pt>
    <dgm:pt modelId="{646230FD-1E6D-4D23-AAC9-FDC836514308}">
      <dgm:prSet phldrT="[Text]"/>
      <dgm:spPr>
        <a:solidFill>
          <a:srgbClr val="FF0000"/>
        </a:solidFill>
      </dgm:spPr>
      <dgm:t>
        <a:bodyPr/>
        <a:lstStyle/>
        <a:p>
          <a:r>
            <a:rPr lang="sv-SE" dirty="0"/>
            <a:t>P12</a:t>
          </a:r>
        </a:p>
      </dgm:t>
    </dgm:pt>
    <dgm:pt modelId="{0D0DB50B-42F3-4446-9A19-5BE7C7FEB61E}" type="parTrans" cxnId="{50FC0A43-AE48-4298-87C8-FB037CF5DDA9}">
      <dgm:prSet/>
      <dgm:spPr/>
      <dgm:t>
        <a:bodyPr/>
        <a:lstStyle/>
        <a:p>
          <a:endParaRPr lang="sv-SE"/>
        </a:p>
      </dgm:t>
    </dgm:pt>
    <dgm:pt modelId="{9FC2060C-D4AE-40FB-9C7C-5F439A5A43EC}" type="sibTrans" cxnId="{50FC0A43-AE48-4298-87C8-FB037CF5DDA9}">
      <dgm:prSet/>
      <dgm:spPr/>
      <dgm:t>
        <a:bodyPr/>
        <a:lstStyle/>
        <a:p>
          <a:endParaRPr lang="sv-SE"/>
        </a:p>
      </dgm:t>
    </dgm:pt>
    <dgm:pt modelId="{FAF46339-4C7A-46B5-88D8-42728B1E1489}">
      <dgm:prSet phldrT="[Text]" custT="1"/>
      <dgm:spPr/>
      <dgm:t>
        <a:bodyPr/>
        <a:lstStyle/>
        <a:p>
          <a:r>
            <a:rPr lang="sv-SE" sz="1800" dirty="0"/>
            <a:t>Lagkassa </a:t>
          </a:r>
          <a:r>
            <a:rPr lang="sv-SE" sz="1800" dirty="0">
              <a:solidFill>
                <a:srgbClr val="FF0000"/>
              </a:solidFill>
            </a:rPr>
            <a:t>ca XX tkr </a:t>
          </a:r>
          <a:r>
            <a:rPr lang="sv-SE" sz="1800" dirty="0"/>
            <a:t>(cuper, avslutning mm.)</a:t>
          </a:r>
        </a:p>
      </dgm:t>
    </dgm:pt>
    <dgm:pt modelId="{947DD749-D1D8-450A-B5DD-3518A1CCD2BE}" type="parTrans" cxnId="{CE48CB86-099D-48D9-9A10-CB04D046D276}">
      <dgm:prSet/>
      <dgm:spPr/>
      <dgm:t>
        <a:bodyPr/>
        <a:lstStyle/>
        <a:p>
          <a:endParaRPr lang="sv-SE"/>
        </a:p>
      </dgm:t>
    </dgm:pt>
    <dgm:pt modelId="{39C28B67-2755-4189-8BF5-F706648A066D}" type="sibTrans" cxnId="{CE48CB86-099D-48D9-9A10-CB04D046D276}">
      <dgm:prSet/>
      <dgm:spPr/>
      <dgm:t>
        <a:bodyPr/>
        <a:lstStyle/>
        <a:p>
          <a:endParaRPr lang="sv-SE"/>
        </a:p>
      </dgm:t>
    </dgm:pt>
    <dgm:pt modelId="{AB4E53A7-BF03-4BA6-A9D3-D6D6894B693D}">
      <dgm:prSet phldrT="[Text]"/>
      <dgm:spPr>
        <a:solidFill>
          <a:srgbClr val="FF0000"/>
        </a:solidFill>
      </dgm:spPr>
      <dgm:t>
        <a:bodyPr/>
        <a:lstStyle/>
        <a:p>
          <a:r>
            <a:rPr lang="sv-SE" dirty="0"/>
            <a:t>IBK</a:t>
          </a:r>
        </a:p>
      </dgm:t>
    </dgm:pt>
    <dgm:pt modelId="{292D65B4-4561-4AB8-854F-57F8986E5AC6}" type="sibTrans" cxnId="{48244CA8-DD4E-402C-AE10-01D0E7A2AA71}">
      <dgm:prSet/>
      <dgm:spPr/>
      <dgm:t>
        <a:bodyPr/>
        <a:lstStyle/>
        <a:p>
          <a:endParaRPr lang="sv-SE"/>
        </a:p>
      </dgm:t>
    </dgm:pt>
    <dgm:pt modelId="{20EEF65A-F635-4F7B-9865-210CB545D430}" type="parTrans" cxnId="{48244CA8-DD4E-402C-AE10-01D0E7A2AA71}">
      <dgm:prSet/>
      <dgm:spPr/>
      <dgm:t>
        <a:bodyPr/>
        <a:lstStyle/>
        <a:p>
          <a:endParaRPr lang="sv-SE"/>
        </a:p>
      </dgm:t>
    </dgm:pt>
    <dgm:pt modelId="{5F7D6A70-11A7-47AE-AB56-E3F9A94833BE}">
      <dgm:prSet phldrT="[Text]" custT="1"/>
      <dgm:spPr/>
      <dgm:t>
        <a:bodyPr/>
        <a:lstStyle/>
        <a:p>
          <a:r>
            <a:rPr lang="sv-SE" sz="1800" dirty="0"/>
            <a:t>Sekretariat, Kiosktider, VPC, mm</a:t>
          </a:r>
          <a:r>
            <a:rPr lang="sv-SE" sz="2400" dirty="0"/>
            <a:t>.</a:t>
          </a:r>
        </a:p>
      </dgm:t>
    </dgm:pt>
    <dgm:pt modelId="{084612AC-24D2-471B-8AE0-8313CFE59189}" type="parTrans" cxnId="{70CB0FE8-E7C3-44F4-B536-11EFCD635539}">
      <dgm:prSet/>
      <dgm:spPr/>
      <dgm:t>
        <a:bodyPr/>
        <a:lstStyle/>
        <a:p>
          <a:endParaRPr lang="sv-SE"/>
        </a:p>
      </dgm:t>
    </dgm:pt>
    <dgm:pt modelId="{49838EC5-2FF4-4071-99A0-8C65EEDF832F}" type="sibTrans" cxnId="{70CB0FE8-E7C3-44F4-B536-11EFCD635539}">
      <dgm:prSet/>
      <dgm:spPr/>
      <dgm:t>
        <a:bodyPr/>
        <a:lstStyle/>
        <a:p>
          <a:endParaRPr lang="sv-SE"/>
        </a:p>
      </dgm:t>
    </dgm:pt>
    <dgm:pt modelId="{D244B9E0-7EC3-4737-B974-49DBF3638B23}">
      <dgm:prSet phldrT="[Text]" custT="1"/>
      <dgm:spPr/>
      <dgm:t>
        <a:bodyPr/>
        <a:lstStyle/>
        <a:p>
          <a:r>
            <a:rPr lang="sv-SE" sz="1800" dirty="0"/>
            <a:t>Idéer till inkomster till vår egen lagkassa, behövs mer för anmälan till cuper.</a:t>
          </a:r>
        </a:p>
      </dgm:t>
    </dgm:pt>
    <dgm:pt modelId="{58393F8F-B773-46A4-92F7-1702278F1110}" type="parTrans" cxnId="{D88B27E9-02F5-45C1-BEC8-4A636F66F95D}">
      <dgm:prSet/>
      <dgm:spPr/>
      <dgm:t>
        <a:bodyPr/>
        <a:lstStyle/>
        <a:p>
          <a:endParaRPr lang="sv-SE"/>
        </a:p>
      </dgm:t>
    </dgm:pt>
    <dgm:pt modelId="{25F4446C-A330-46CA-8526-66F19D30BDF4}" type="sibTrans" cxnId="{D88B27E9-02F5-45C1-BEC8-4A636F66F95D}">
      <dgm:prSet/>
      <dgm:spPr/>
      <dgm:t>
        <a:bodyPr/>
        <a:lstStyle/>
        <a:p>
          <a:endParaRPr lang="sv-SE"/>
        </a:p>
      </dgm:t>
    </dgm:pt>
    <dgm:pt modelId="{4A75BFA4-5429-4784-891C-20DF8CE9B097}">
      <dgm:prSet phldrT="[Text]" custT="1"/>
      <dgm:spPr/>
      <dgm:t>
        <a:bodyPr/>
        <a:lstStyle/>
        <a:p>
          <a:r>
            <a:rPr lang="sv-SE" sz="1800" dirty="0"/>
            <a:t>Vore bra om ledare kan släppa det mesta förutom träning, spelare, matcher &amp; cuper.</a:t>
          </a:r>
        </a:p>
      </dgm:t>
    </dgm:pt>
    <dgm:pt modelId="{75D0AFCC-F028-407F-AE26-FD0BC4B87729}" type="parTrans" cxnId="{DC383D34-6C0B-49EE-8E53-A382C06A1B63}">
      <dgm:prSet/>
      <dgm:spPr/>
    </dgm:pt>
    <dgm:pt modelId="{1995AA42-4C89-461A-A5D3-660A0BC66F6C}" type="sibTrans" cxnId="{DC383D34-6C0B-49EE-8E53-A382C06A1B63}">
      <dgm:prSet/>
      <dgm:spPr/>
    </dgm:pt>
    <dgm:pt modelId="{5C3180BE-C2B0-4B7F-A371-D498EDA18F5E}" type="pres">
      <dgm:prSet presAssocID="{01FCB43D-F595-4154-90AA-DD9106F76152}" presName="linearFlow" presStyleCnt="0">
        <dgm:presLayoutVars>
          <dgm:dir/>
          <dgm:animLvl val="lvl"/>
          <dgm:resizeHandles val="exact"/>
        </dgm:presLayoutVars>
      </dgm:prSet>
      <dgm:spPr/>
    </dgm:pt>
    <dgm:pt modelId="{8C3D3CC1-31D5-414D-B1DB-88BBBCE4AF4C}" type="pres">
      <dgm:prSet presAssocID="{AB4E53A7-BF03-4BA6-A9D3-D6D6894B693D}" presName="composite" presStyleCnt="0"/>
      <dgm:spPr/>
    </dgm:pt>
    <dgm:pt modelId="{6658DB0B-C516-4E37-BA6F-511ACB6D2490}" type="pres">
      <dgm:prSet presAssocID="{AB4E53A7-BF03-4BA6-A9D3-D6D6894B693D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C3F307C8-0D25-4DCB-B3E3-A361D79CD540}" type="pres">
      <dgm:prSet presAssocID="{AB4E53A7-BF03-4BA6-A9D3-D6D6894B693D}" presName="descendantText" presStyleLbl="alignAcc1" presStyleIdx="0" presStyleCnt="3">
        <dgm:presLayoutVars>
          <dgm:bulletEnabled val="1"/>
        </dgm:presLayoutVars>
      </dgm:prSet>
      <dgm:spPr/>
    </dgm:pt>
    <dgm:pt modelId="{C277ED5E-224A-4490-BDF3-A365BDC049D6}" type="pres">
      <dgm:prSet presAssocID="{292D65B4-4561-4AB8-854F-57F8986E5AC6}" presName="sp" presStyleCnt="0"/>
      <dgm:spPr/>
    </dgm:pt>
    <dgm:pt modelId="{4AA94845-2E49-4FA6-8C03-AB8DD678AC9B}" type="pres">
      <dgm:prSet presAssocID="{49F86216-1D6B-4604-849C-0D325C9B62BE}" presName="composite" presStyleCnt="0"/>
      <dgm:spPr/>
    </dgm:pt>
    <dgm:pt modelId="{DCD6BE7D-67AF-42A4-BB10-3FE0EF5E07C7}" type="pres">
      <dgm:prSet presAssocID="{49F86216-1D6B-4604-849C-0D325C9B62BE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8E2D3F71-D06A-4DB4-85B7-3DFD565D5A9A}" type="pres">
      <dgm:prSet presAssocID="{49F86216-1D6B-4604-849C-0D325C9B62BE}" presName="descendantText" presStyleLbl="alignAcc1" presStyleIdx="1" presStyleCnt="3" custLinFactNeighborX="0" custLinFactNeighborY="5395">
        <dgm:presLayoutVars>
          <dgm:bulletEnabled val="1"/>
        </dgm:presLayoutVars>
      </dgm:prSet>
      <dgm:spPr/>
    </dgm:pt>
    <dgm:pt modelId="{C7BEB4D3-DF1F-47BF-9F98-19E0E8FD2E32}" type="pres">
      <dgm:prSet presAssocID="{AC3588F6-571C-4E10-80C8-540B6D243B13}" presName="sp" presStyleCnt="0"/>
      <dgm:spPr/>
    </dgm:pt>
    <dgm:pt modelId="{C59BF7B6-9D53-440C-9691-8A087A4E1318}" type="pres">
      <dgm:prSet presAssocID="{646230FD-1E6D-4D23-AAC9-FDC836514308}" presName="composite" presStyleCnt="0"/>
      <dgm:spPr/>
    </dgm:pt>
    <dgm:pt modelId="{DECBADFA-EE79-444F-A1B2-F5E3CE9B3BFD}" type="pres">
      <dgm:prSet presAssocID="{646230FD-1E6D-4D23-AAC9-FDC836514308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68603287-A74B-4520-8B1C-A97A3B52F16A}" type="pres">
      <dgm:prSet presAssocID="{646230FD-1E6D-4D23-AAC9-FDC836514308}" presName="descendantText" presStyleLbl="alignAcc1" presStyleIdx="2" presStyleCnt="3">
        <dgm:presLayoutVars>
          <dgm:bulletEnabled val="1"/>
        </dgm:presLayoutVars>
      </dgm:prSet>
      <dgm:spPr/>
    </dgm:pt>
  </dgm:ptLst>
  <dgm:cxnLst>
    <dgm:cxn modelId="{FDFC8B0B-2E65-4A99-A63C-4659BC54A2FA}" srcId="{AB4E53A7-BF03-4BA6-A9D3-D6D6894B693D}" destId="{B5F64FF4-7A1D-401E-8EFE-CE4BE8D27F3F}" srcOrd="0" destOrd="0" parTransId="{61A31C2B-3FD9-4F43-B1E1-B62E1AFC50CF}" sibTransId="{232C8E5F-CEDD-4495-B5E5-4E7FA6EF319E}"/>
    <dgm:cxn modelId="{16563328-394F-46AE-AE00-93B8363EAD18}" type="presOf" srcId="{49F86216-1D6B-4604-849C-0D325C9B62BE}" destId="{DCD6BE7D-67AF-42A4-BB10-3FE0EF5E07C7}" srcOrd="0" destOrd="0" presId="urn:microsoft.com/office/officeart/2005/8/layout/chevron2"/>
    <dgm:cxn modelId="{0D533F2A-CB30-4317-BEF3-188093951B3D}" type="presOf" srcId="{4A75BFA4-5429-4784-891C-20DF8CE9B097}" destId="{68603287-A74B-4520-8B1C-A97A3B52F16A}" srcOrd="0" destOrd="1" presId="urn:microsoft.com/office/officeart/2005/8/layout/chevron2"/>
    <dgm:cxn modelId="{DC383D34-6C0B-49EE-8E53-A382C06A1B63}" srcId="{646230FD-1E6D-4D23-AAC9-FDC836514308}" destId="{4A75BFA4-5429-4784-891C-20DF8CE9B097}" srcOrd="1" destOrd="0" parTransId="{75D0AFCC-F028-407F-AE26-FD0BC4B87729}" sibTransId="{1995AA42-4C89-461A-A5D3-660A0BC66F6C}"/>
    <dgm:cxn modelId="{B0661C37-FA66-4D63-86E1-48C2BE050F83}" type="presOf" srcId="{646230FD-1E6D-4D23-AAC9-FDC836514308}" destId="{DECBADFA-EE79-444F-A1B2-F5E3CE9B3BFD}" srcOrd="0" destOrd="0" presId="urn:microsoft.com/office/officeart/2005/8/layout/chevron2"/>
    <dgm:cxn modelId="{B34DBD3B-91F0-48CF-830D-41FF8CBC8A74}" type="presOf" srcId="{01FCB43D-F595-4154-90AA-DD9106F76152}" destId="{5C3180BE-C2B0-4B7F-A371-D498EDA18F5E}" srcOrd="0" destOrd="0" presId="urn:microsoft.com/office/officeart/2005/8/layout/chevron2"/>
    <dgm:cxn modelId="{47DBFF41-88A0-4DB2-8094-F7AD8368B68E}" type="presOf" srcId="{B5F64FF4-7A1D-401E-8EFE-CE4BE8D27F3F}" destId="{C3F307C8-0D25-4DCB-B3E3-A361D79CD540}" srcOrd="0" destOrd="0" presId="urn:microsoft.com/office/officeart/2005/8/layout/chevron2"/>
    <dgm:cxn modelId="{50FC0A43-AE48-4298-87C8-FB037CF5DDA9}" srcId="{01FCB43D-F595-4154-90AA-DD9106F76152}" destId="{646230FD-1E6D-4D23-AAC9-FDC836514308}" srcOrd="2" destOrd="0" parTransId="{0D0DB50B-42F3-4446-9A19-5BE7C7FEB61E}" sibTransId="{9FC2060C-D4AE-40FB-9C7C-5F439A5A43EC}"/>
    <dgm:cxn modelId="{CF811F6A-E3E2-4FA0-BF54-2B3A7C569386}" type="presOf" srcId="{5F7D6A70-11A7-47AE-AB56-E3F9A94833BE}" destId="{C3F307C8-0D25-4DCB-B3E3-A361D79CD540}" srcOrd="0" destOrd="1" presId="urn:microsoft.com/office/officeart/2005/8/layout/chevron2"/>
    <dgm:cxn modelId="{41BED553-EA3C-4EB6-B3E9-90C33F0B3086}" type="presOf" srcId="{D244B9E0-7EC3-4737-B974-49DBF3638B23}" destId="{8E2D3F71-D06A-4DB4-85B7-3DFD565D5A9A}" srcOrd="0" destOrd="1" presId="urn:microsoft.com/office/officeart/2005/8/layout/chevron2"/>
    <dgm:cxn modelId="{FA220859-887F-47B3-92BB-F1ABB5D88C24}" type="presOf" srcId="{AB4E53A7-BF03-4BA6-A9D3-D6D6894B693D}" destId="{6658DB0B-C516-4E37-BA6F-511ACB6D2490}" srcOrd="0" destOrd="0" presId="urn:microsoft.com/office/officeart/2005/8/layout/chevron2"/>
    <dgm:cxn modelId="{CE48CB86-099D-48D9-9A10-CB04D046D276}" srcId="{646230FD-1E6D-4D23-AAC9-FDC836514308}" destId="{FAF46339-4C7A-46B5-88D8-42728B1E1489}" srcOrd="0" destOrd="0" parTransId="{947DD749-D1D8-450A-B5DD-3518A1CCD2BE}" sibTransId="{39C28B67-2755-4189-8BF5-F706648A066D}"/>
    <dgm:cxn modelId="{48244CA8-DD4E-402C-AE10-01D0E7A2AA71}" srcId="{01FCB43D-F595-4154-90AA-DD9106F76152}" destId="{AB4E53A7-BF03-4BA6-A9D3-D6D6894B693D}" srcOrd="0" destOrd="0" parTransId="{20EEF65A-F635-4F7B-9865-210CB545D430}" sibTransId="{292D65B4-4561-4AB8-854F-57F8986E5AC6}"/>
    <dgm:cxn modelId="{3D9174B1-119D-4CF7-B5D4-CE5EE4752C35}" type="presOf" srcId="{FAF46339-4C7A-46B5-88D8-42728B1E1489}" destId="{68603287-A74B-4520-8B1C-A97A3B52F16A}" srcOrd="0" destOrd="0" presId="urn:microsoft.com/office/officeart/2005/8/layout/chevron2"/>
    <dgm:cxn modelId="{B42BCAB7-3161-4978-8CD3-40FD6FEB4293}" srcId="{49F86216-1D6B-4604-849C-0D325C9B62BE}" destId="{0C994876-C100-412D-8F00-6A1B755C30E5}" srcOrd="0" destOrd="0" parTransId="{62E987EA-3B21-4D76-8A0F-F69AEEDB36DA}" sibTransId="{343ACC48-9141-42B3-9AFF-37D0D2EB135D}"/>
    <dgm:cxn modelId="{98E3EDBE-321E-44DF-A05F-4EFBED9904CE}" type="presOf" srcId="{0C994876-C100-412D-8F00-6A1B755C30E5}" destId="{8E2D3F71-D06A-4DB4-85B7-3DFD565D5A9A}" srcOrd="0" destOrd="0" presId="urn:microsoft.com/office/officeart/2005/8/layout/chevron2"/>
    <dgm:cxn modelId="{E6C090E1-BFFF-45A0-BF44-E8F50230A50E}" srcId="{01FCB43D-F595-4154-90AA-DD9106F76152}" destId="{49F86216-1D6B-4604-849C-0D325C9B62BE}" srcOrd="1" destOrd="0" parTransId="{562EAA21-AFE3-4359-A593-406E272134CC}" sibTransId="{AC3588F6-571C-4E10-80C8-540B6D243B13}"/>
    <dgm:cxn modelId="{70CB0FE8-E7C3-44F4-B536-11EFCD635539}" srcId="{AB4E53A7-BF03-4BA6-A9D3-D6D6894B693D}" destId="{5F7D6A70-11A7-47AE-AB56-E3F9A94833BE}" srcOrd="1" destOrd="0" parTransId="{084612AC-24D2-471B-8AE0-8313CFE59189}" sibTransId="{49838EC5-2FF4-4071-99A0-8C65EEDF832F}"/>
    <dgm:cxn modelId="{D88B27E9-02F5-45C1-BEC8-4A636F66F95D}" srcId="{49F86216-1D6B-4604-849C-0D325C9B62BE}" destId="{D244B9E0-7EC3-4737-B974-49DBF3638B23}" srcOrd="1" destOrd="0" parTransId="{58393F8F-B773-46A4-92F7-1702278F1110}" sibTransId="{25F4446C-A330-46CA-8526-66F19D30BDF4}"/>
    <dgm:cxn modelId="{3FF421F6-E460-45AB-8E4D-D54BF78D5D6B}" type="presParOf" srcId="{5C3180BE-C2B0-4B7F-A371-D498EDA18F5E}" destId="{8C3D3CC1-31D5-414D-B1DB-88BBBCE4AF4C}" srcOrd="0" destOrd="0" presId="urn:microsoft.com/office/officeart/2005/8/layout/chevron2"/>
    <dgm:cxn modelId="{F2CADBAF-1E65-42EF-907D-A90B8E140F7E}" type="presParOf" srcId="{8C3D3CC1-31D5-414D-B1DB-88BBBCE4AF4C}" destId="{6658DB0B-C516-4E37-BA6F-511ACB6D2490}" srcOrd="0" destOrd="0" presId="urn:microsoft.com/office/officeart/2005/8/layout/chevron2"/>
    <dgm:cxn modelId="{3D8E5C3C-39DB-4705-88FA-282E6A480FA5}" type="presParOf" srcId="{8C3D3CC1-31D5-414D-B1DB-88BBBCE4AF4C}" destId="{C3F307C8-0D25-4DCB-B3E3-A361D79CD540}" srcOrd="1" destOrd="0" presId="urn:microsoft.com/office/officeart/2005/8/layout/chevron2"/>
    <dgm:cxn modelId="{B927160F-483B-4775-BA2A-E22F29B4F333}" type="presParOf" srcId="{5C3180BE-C2B0-4B7F-A371-D498EDA18F5E}" destId="{C277ED5E-224A-4490-BDF3-A365BDC049D6}" srcOrd="1" destOrd="0" presId="urn:microsoft.com/office/officeart/2005/8/layout/chevron2"/>
    <dgm:cxn modelId="{C278BF1D-ED02-47A4-81D7-C56E9650DE08}" type="presParOf" srcId="{5C3180BE-C2B0-4B7F-A371-D498EDA18F5E}" destId="{4AA94845-2E49-4FA6-8C03-AB8DD678AC9B}" srcOrd="2" destOrd="0" presId="urn:microsoft.com/office/officeart/2005/8/layout/chevron2"/>
    <dgm:cxn modelId="{A40FE6D2-1D82-40B9-8E80-BC76B8FF8A8E}" type="presParOf" srcId="{4AA94845-2E49-4FA6-8C03-AB8DD678AC9B}" destId="{DCD6BE7D-67AF-42A4-BB10-3FE0EF5E07C7}" srcOrd="0" destOrd="0" presId="urn:microsoft.com/office/officeart/2005/8/layout/chevron2"/>
    <dgm:cxn modelId="{C5E4E8CC-8EDF-4014-A343-CE48EEAA4140}" type="presParOf" srcId="{4AA94845-2E49-4FA6-8C03-AB8DD678AC9B}" destId="{8E2D3F71-D06A-4DB4-85B7-3DFD565D5A9A}" srcOrd="1" destOrd="0" presId="urn:microsoft.com/office/officeart/2005/8/layout/chevron2"/>
    <dgm:cxn modelId="{83524B95-8782-4911-9A50-796927A82903}" type="presParOf" srcId="{5C3180BE-C2B0-4B7F-A371-D498EDA18F5E}" destId="{C7BEB4D3-DF1F-47BF-9F98-19E0E8FD2E32}" srcOrd="3" destOrd="0" presId="urn:microsoft.com/office/officeart/2005/8/layout/chevron2"/>
    <dgm:cxn modelId="{95A3DC79-61D2-4F20-9BEB-7334BA9BBE26}" type="presParOf" srcId="{5C3180BE-C2B0-4B7F-A371-D498EDA18F5E}" destId="{C59BF7B6-9D53-440C-9691-8A087A4E1318}" srcOrd="4" destOrd="0" presId="urn:microsoft.com/office/officeart/2005/8/layout/chevron2"/>
    <dgm:cxn modelId="{3B027649-A8C5-49B4-9CB8-E27D062D22F8}" type="presParOf" srcId="{C59BF7B6-9D53-440C-9691-8A087A4E1318}" destId="{DECBADFA-EE79-444F-A1B2-F5E3CE9B3BFD}" srcOrd="0" destOrd="0" presId="urn:microsoft.com/office/officeart/2005/8/layout/chevron2"/>
    <dgm:cxn modelId="{F5057D45-2C9E-4923-A107-5B0C5FA1CA48}" type="presParOf" srcId="{C59BF7B6-9D53-440C-9691-8A087A4E1318}" destId="{68603287-A74B-4520-8B1C-A97A3B52F16A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616EA468-ABC9-4CE2-8073-3C17FFCFAF39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v-SE"/>
        </a:p>
      </dgm:t>
    </dgm:pt>
    <dgm:pt modelId="{042ADA5E-8D69-48B1-8880-66EF86EB49EC}">
      <dgm:prSet phldrT="[Text]"/>
      <dgm:spPr>
        <a:solidFill>
          <a:srgbClr val="FF0000"/>
        </a:solidFill>
      </dgm:spPr>
      <dgm:t>
        <a:bodyPr/>
        <a:lstStyle/>
        <a:p>
          <a:r>
            <a:rPr lang="sv-SE" dirty="0"/>
            <a:t>IBK</a:t>
          </a:r>
        </a:p>
      </dgm:t>
    </dgm:pt>
    <dgm:pt modelId="{06AE5F46-09CC-48F2-957C-3C1ED26FD27A}" type="parTrans" cxnId="{A3006A9D-26FC-445E-892E-031144533575}">
      <dgm:prSet/>
      <dgm:spPr/>
      <dgm:t>
        <a:bodyPr/>
        <a:lstStyle/>
        <a:p>
          <a:endParaRPr lang="sv-SE"/>
        </a:p>
      </dgm:t>
    </dgm:pt>
    <dgm:pt modelId="{1E50ECFC-AC43-4284-BA78-4FAD472A0FB4}" type="sibTrans" cxnId="{A3006A9D-26FC-445E-892E-031144533575}">
      <dgm:prSet/>
      <dgm:spPr/>
      <dgm:t>
        <a:bodyPr/>
        <a:lstStyle/>
        <a:p>
          <a:endParaRPr lang="sv-SE"/>
        </a:p>
      </dgm:t>
    </dgm:pt>
    <dgm:pt modelId="{44614623-4FA5-4385-8C12-BDB8DB6B2301}">
      <dgm:prSet phldrT="[Text]" custT="1"/>
      <dgm:spPr/>
      <dgm:t>
        <a:bodyPr/>
        <a:lstStyle/>
        <a:p>
          <a:r>
            <a:rPr lang="sv-SE" sz="1800" dirty="0"/>
            <a:t>Datum fotografering: Kansliet ber att få återkomma på angiven fråga</a:t>
          </a:r>
        </a:p>
      </dgm:t>
    </dgm:pt>
    <dgm:pt modelId="{FED93BA9-F77F-42CF-B602-E37D0E8E1B39}" type="parTrans" cxnId="{2D7F4C4D-7FFD-4014-9AAF-7518A939BB17}">
      <dgm:prSet/>
      <dgm:spPr/>
      <dgm:t>
        <a:bodyPr/>
        <a:lstStyle/>
        <a:p>
          <a:endParaRPr lang="sv-SE"/>
        </a:p>
      </dgm:t>
    </dgm:pt>
    <dgm:pt modelId="{E03A5E30-C781-4065-980B-9D90AAE61DA6}" type="sibTrans" cxnId="{2D7F4C4D-7FFD-4014-9AAF-7518A939BB17}">
      <dgm:prSet/>
      <dgm:spPr/>
      <dgm:t>
        <a:bodyPr/>
        <a:lstStyle/>
        <a:p>
          <a:endParaRPr lang="sv-SE"/>
        </a:p>
      </dgm:t>
    </dgm:pt>
    <dgm:pt modelId="{ACC3E17A-66B5-44CA-9B29-4B929C8CF70C}">
      <dgm:prSet phldrT="[Text]"/>
      <dgm:spPr>
        <a:solidFill>
          <a:srgbClr val="FF0000"/>
        </a:solidFill>
      </dgm:spPr>
      <dgm:t>
        <a:bodyPr/>
        <a:lstStyle/>
        <a:p>
          <a:r>
            <a:rPr lang="sv-SE" dirty="0"/>
            <a:t>LOCKERUD</a:t>
          </a:r>
        </a:p>
      </dgm:t>
    </dgm:pt>
    <dgm:pt modelId="{82E502D4-F505-4EFC-B47B-447FC9ECF1E6}" type="parTrans" cxnId="{818FAB24-9458-40F6-B091-E7697BF65F5E}">
      <dgm:prSet/>
      <dgm:spPr/>
      <dgm:t>
        <a:bodyPr/>
        <a:lstStyle/>
        <a:p>
          <a:endParaRPr lang="sv-SE"/>
        </a:p>
      </dgm:t>
    </dgm:pt>
    <dgm:pt modelId="{8B759508-51FD-413A-8799-453D902B19A8}" type="sibTrans" cxnId="{818FAB24-9458-40F6-B091-E7697BF65F5E}">
      <dgm:prSet/>
      <dgm:spPr/>
      <dgm:t>
        <a:bodyPr/>
        <a:lstStyle/>
        <a:p>
          <a:endParaRPr lang="sv-SE"/>
        </a:p>
      </dgm:t>
    </dgm:pt>
    <dgm:pt modelId="{EB0FC8AD-CFC6-4BBD-BE6F-712BB017D9ED}">
      <dgm:prSet phldrT="[Text]"/>
      <dgm:spPr>
        <a:solidFill>
          <a:srgbClr val="FF0000"/>
        </a:solidFill>
      </dgm:spPr>
      <dgm:t>
        <a:bodyPr/>
        <a:lstStyle/>
        <a:p>
          <a:r>
            <a:rPr lang="sv-SE" dirty="0"/>
            <a:t>P12</a:t>
          </a:r>
        </a:p>
      </dgm:t>
    </dgm:pt>
    <dgm:pt modelId="{5BA15375-A2C8-4B38-9DAD-F24554844535}" type="parTrans" cxnId="{357C82D4-B432-4B5B-B5C8-EC6A4D51732D}">
      <dgm:prSet/>
      <dgm:spPr/>
      <dgm:t>
        <a:bodyPr/>
        <a:lstStyle/>
        <a:p>
          <a:endParaRPr lang="sv-SE"/>
        </a:p>
      </dgm:t>
    </dgm:pt>
    <dgm:pt modelId="{448CF882-165B-4C8E-A87B-DC28D00FAAE9}" type="sibTrans" cxnId="{357C82D4-B432-4B5B-B5C8-EC6A4D51732D}">
      <dgm:prSet/>
      <dgm:spPr/>
      <dgm:t>
        <a:bodyPr/>
        <a:lstStyle/>
        <a:p>
          <a:endParaRPr lang="sv-SE"/>
        </a:p>
      </dgm:t>
    </dgm:pt>
    <dgm:pt modelId="{CAA5AB3A-41B2-4E5C-9F02-6E6F6C8C80C5}">
      <dgm:prSet phldrT="[Text]"/>
      <dgm:spPr/>
      <dgm:t>
        <a:bodyPr/>
        <a:lstStyle/>
        <a:p>
          <a:r>
            <a:rPr lang="sv-SE" sz="1800" dirty="0">
              <a:solidFill>
                <a:schemeClr val="tx1"/>
              </a:solidFill>
            </a:rPr>
            <a:t>Varje spelare får 2 matchställ som man ansvarar för under säsongen.</a:t>
          </a:r>
          <a:endParaRPr lang="sv-SE" sz="2100" dirty="0">
            <a:solidFill>
              <a:srgbClr val="FF0000"/>
            </a:solidFill>
          </a:endParaRPr>
        </a:p>
      </dgm:t>
    </dgm:pt>
    <dgm:pt modelId="{8A3FB9F7-68E2-406E-A5F7-2C4EF50B40BB}" type="parTrans" cxnId="{9D0FD755-E143-4EC3-B69D-1F0CE228453D}">
      <dgm:prSet/>
      <dgm:spPr/>
      <dgm:t>
        <a:bodyPr/>
        <a:lstStyle/>
        <a:p>
          <a:endParaRPr lang="sv-SE"/>
        </a:p>
      </dgm:t>
    </dgm:pt>
    <dgm:pt modelId="{39F04BA0-2002-4014-938B-66E4A8227182}" type="sibTrans" cxnId="{9D0FD755-E143-4EC3-B69D-1F0CE228453D}">
      <dgm:prSet/>
      <dgm:spPr/>
      <dgm:t>
        <a:bodyPr/>
        <a:lstStyle/>
        <a:p>
          <a:endParaRPr lang="sv-SE"/>
        </a:p>
      </dgm:t>
    </dgm:pt>
    <dgm:pt modelId="{402747A4-5F00-4595-9F8E-2D5EDBF0E525}">
      <dgm:prSet phldrT="[Text]"/>
      <dgm:spPr/>
      <dgm:t>
        <a:bodyPr/>
        <a:lstStyle/>
        <a:p>
          <a:endParaRPr lang="sv-SE" sz="2100" dirty="0"/>
        </a:p>
      </dgm:t>
    </dgm:pt>
    <dgm:pt modelId="{9C811179-687C-45FA-96D4-400CAFDB53AC}" type="parTrans" cxnId="{CD62211E-5D1A-45F4-B442-732194145A14}">
      <dgm:prSet/>
      <dgm:spPr/>
      <dgm:t>
        <a:bodyPr/>
        <a:lstStyle/>
        <a:p>
          <a:endParaRPr lang="sv-SE"/>
        </a:p>
      </dgm:t>
    </dgm:pt>
    <dgm:pt modelId="{3A2E7151-F750-4BDF-B389-E9535B186EF7}" type="sibTrans" cxnId="{CD62211E-5D1A-45F4-B442-732194145A14}">
      <dgm:prSet/>
      <dgm:spPr/>
      <dgm:t>
        <a:bodyPr/>
        <a:lstStyle/>
        <a:p>
          <a:endParaRPr lang="sv-SE"/>
        </a:p>
      </dgm:t>
    </dgm:pt>
    <dgm:pt modelId="{9EF4A41C-2454-4153-8B43-6F3FF9FFF97C}">
      <dgm:prSet phldrT="[Text]"/>
      <dgm:spPr/>
      <dgm:t>
        <a:bodyPr/>
        <a:lstStyle/>
        <a:p>
          <a:r>
            <a:rPr lang="sv-SE" sz="1800" dirty="0"/>
            <a:t>Rött och vitt matchställ delas ut snarast vid säsongstart</a:t>
          </a:r>
          <a:endParaRPr lang="sv-SE" sz="2100" dirty="0"/>
        </a:p>
      </dgm:t>
    </dgm:pt>
    <dgm:pt modelId="{A98127E4-D0B5-4364-9D85-4016D5FFC042}" type="parTrans" cxnId="{3F9AA6B5-5036-4EA7-A6A8-2E8F6E8CD346}">
      <dgm:prSet/>
      <dgm:spPr/>
      <dgm:t>
        <a:bodyPr/>
        <a:lstStyle/>
        <a:p>
          <a:endParaRPr lang="sv-SE"/>
        </a:p>
      </dgm:t>
    </dgm:pt>
    <dgm:pt modelId="{FF4B8C54-C2CF-47A1-8DBF-A7E1AA40E9AD}" type="sibTrans" cxnId="{3F9AA6B5-5036-4EA7-A6A8-2E8F6E8CD346}">
      <dgm:prSet/>
      <dgm:spPr/>
      <dgm:t>
        <a:bodyPr/>
        <a:lstStyle/>
        <a:p>
          <a:endParaRPr lang="sv-SE"/>
        </a:p>
      </dgm:t>
    </dgm:pt>
    <dgm:pt modelId="{8F3AC8B7-FF31-426D-935B-4E4A6E5DBB51}" type="pres">
      <dgm:prSet presAssocID="{616EA468-ABC9-4CE2-8073-3C17FFCFAF39}" presName="linearFlow" presStyleCnt="0">
        <dgm:presLayoutVars>
          <dgm:dir/>
          <dgm:animLvl val="lvl"/>
          <dgm:resizeHandles val="exact"/>
        </dgm:presLayoutVars>
      </dgm:prSet>
      <dgm:spPr/>
    </dgm:pt>
    <dgm:pt modelId="{1AC7A8F3-AA56-456D-A011-414724CC96E1}" type="pres">
      <dgm:prSet presAssocID="{042ADA5E-8D69-48B1-8880-66EF86EB49EC}" presName="composite" presStyleCnt="0"/>
      <dgm:spPr/>
    </dgm:pt>
    <dgm:pt modelId="{F59CCE9C-DAFB-4DAB-82A1-9B5A60045CC5}" type="pres">
      <dgm:prSet presAssocID="{042ADA5E-8D69-48B1-8880-66EF86EB49EC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A99DC58D-3C59-4D8C-BB59-6E22CBDC8027}" type="pres">
      <dgm:prSet presAssocID="{042ADA5E-8D69-48B1-8880-66EF86EB49EC}" presName="descendantText" presStyleLbl="alignAcc1" presStyleIdx="0" presStyleCnt="3">
        <dgm:presLayoutVars>
          <dgm:bulletEnabled val="1"/>
        </dgm:presLayoutVars>
      </dgm:prSet>
      <dgm:spPr/>
    </dgm:pt>
    <dgm:pt modelId="{2F101B72-6D0F-4B5D-B197-DF5CDA3FE8CB}" type="pres">
      <dgm:prSet presAssocID="{1E50ECFC-AC43-4284-BA78-4FAD472A0FB4}" presName="sp" presStyleCnt="0"/>
      <dgm:spPr/>
    </dgm:pt>
    <dgm:pt modelId="{1BDECA5D-98EC-460C-A79D-BE35A8DCC719}" type="pres">
      <dgm:prSet presAssocID="{ACC3E17A-66B5-44CA-9B29-4B929C8CF70C}" presName="composite" presStyleCnt="0"/>
      <dgm:spPr/>
    </dgm:pt>
    <dgm:pt modelId="{203AEA68-10B9-4664-9583-06C3FB7924D0}" type="pres">
      <dgm:prSet presAssocID="{ACC3E17A-66B5-44CA-9B29-4B929C8CF70C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2FA6D6D4-2CAB-4EF5-81AE-78B0F05C03AB}" type="pres">
      <dgm:prSet presAssocID="{ACC3E17A-66B5-44CA-9B29-4B929C8CF70C}" presName="descendantText" presStyleLbl="alignAcc1" presStyleIdx="1" presStyleCnt="3" custScaleY="117135" custLinFactNeighborX="0" custLinFactNeighborY="2308">
        <dgm:presLayoutVars>
          <dgm:bulletEnabled val="1"/>
        </dgm:presLayoutVars>
      </dgm:prSet>
      <dgm:spPr/>
    </dgm:pt>
    <dgm:pt modelId="{240DC1F8-0214-4E06-BC11-C2C8634B3B71}" type="pres">
      <dgm:prSet presAssocID="{8B759508-51FD-413A-8799-453D902B19A8}" presName="sp" presStyleCnt="0"/>
      <dgm:spPr/>
    </dgm:pt>
    <dgm:pt modelId="{45C708F5-09FC-4F91-BC41-F3103ABEA294}" type="pres">
      <dgm:prSet presAssocID="{EB0FC8AD-CFC6-4BBD-BE6F-712BB017D9ED}" presName="composite" presStyleCnt="0"/>
      <dgm:spPr/>
    </dgm:pt>
    <dgm:pt modelId="{6090F8C2-D72C-4F06-8228-DAC86337142D}" type="pres">
      <dgm:prSet presAssocID="{EB0FC8AD-CFC6-4BBD-BE6F-712BB017D9ED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011474D3-AB23-4282-ABA6-02CDA4C622C1}" type="pres">
      <dgm:prSet presAssocID="{EB0FC8AD-CFC6-4BBD-BE6F-712BB017D9ED}" presName="descendantText" presStyleLbl="alignAcc1" presStyleIdx="2" presStyleCnt="3">
        <dgm:presLayoutVars>
          <dgm:bulletEnabled val="1"/>
        </dgm:presLayoutVars>
      </dgm:prSet>
      <dgm:spPr/>
    </dgm:pt>
  </dgm:ptLst>
  <dgm:cxnLst>
    <dgm:cxn modelId="{62882D09-BDBA-4106-8A5B-176FE1B28466}" type="presOf" srcId="{616EA468-ABC9-4CE2-8073-3C17FFCFAF39}" destId="{8F3AC8B7-FF31-426D-935B-4E4A6E5DBB51}" srcOrd="0" destOrd="0" presId="urn:microsoft.com/office/officeart/2005/8/layout/chevron2"/>
    <dgm:cxn modelId="{78C9B90E-FA00-46AB-8685-1B1CFC6D2E8B}" type="presOf" srcId="{ACC3E17A-66B5-44CA-9B29-4B929C8CF70C}" destId="{203AEA68-10B9-4664-9583-06C3FB7924D0}" srcOrd="0" destOrd="0" presId="urn:microsoft.com/office/officeart/2005/8/layout/chevron2"/>
    <dgm:cxn modelId="{CD62211E-5D1A-45F4-B442-732194145A14}" srcId="{ACC3E17A-66B5-44CA-9B29-4B929C8CF70C}" destId="{402747A4-5F00-4595-9F8E-2D5EDBF0E525}" srcOrd="0" destOrd="0" parTransId="{9C811179-687C-45FA-96D4-400CAFDB53AC}" sibTransId="{3A2E7151-F750-4BDF-B389-E9535B186EF7}"/>
    <dgm:cxn modelId="{818FAB24-9458-40F6-B091-E7697BF65F5E}" srcId="{616EA468-ABC9-4CE2-8073-3C17FFCFAF39}" destId="{ACC3E17A-66B5-44CA-9B29-4B929C8CF70C}" srcOrd="1" destOrd="0" parTransId="{82E502D4-F505-4EFC-B47B-447FC9ECF1E6}" sibTransId="{8B759508-51FD-413A-8799-453D902B19A8}"/>
    <dgm:cxn modelId="{2D7F4C4D-7FFD-4014-9AAF-7518A939BB17}" srcId="{042ADA5E-8D69-48B1-8880-66EF86EB49EC}" destId="{44614623-4FA5-4385-8C12-BDB8DB6B2301}" srcOrd="0" destOrd="0" parTransId="{FED93BA9-F77F-42CF-B602-E37D0E8E1B39}" sibTransId="{E03A5E30-C781-4065-980B-9D90AAE61DA6}"/>
    <dgm:cxn modelId="{DD4A5350-C71F-4CCA-9589-9DD7CC59E98D}" type="presOf" srcId="{9EF4A41C-2454-4153-8B43-6F3FF9FFF97C}" destId="{2FA6D6D4-2CAB-4EF5-81AE-78B0F05C03AB}" srcOrd="0" destOrd="1" presId="urn:microsoft.com/office/officeart/2005/8/layout/chevron2"/>
    <dgm:cxn modelId="{9D0FD755-E143-4EC3-B69D-1F0CE228453D}" srcId="{EB0FC8AD-CFC6-4BBD-BE6F-712BB017D9ED}" destId="{CAA5AB3A-41B2-4E5C-9F02-6E6F6C8C80C5}" srcOrd="0" destOrd="0" parTransId="{8A3FB9F7-68E2-406E-A5F7-2C4EF50B40BB}" sibTransId="{39F04BA0-2002-4014-938B-66E4A8227182}"/>
    <dgm:cxn modelId="{55A7EC88-34B5-4618-9E0E-4BE6E3EC70AB}" type="presOf" srcId="{44614623-4FA5-4385-8C12-BDB8DB6B2301}" destId="{A99DC58D-3C59-4D8C-BB59-6E22CBDC8027}" srcOrd="0" destOrd="0" presId="urn:microsoft.com/office/officeart/2005/8/layout/chevron2"/>
    <dgm:cxn modelId="{BA3D2D89-1039-4AD0-8153-9CF065AB6710}" type="presOf" srcId="{042ADA5E-8D69-48B1-8880-66EF86EB49EC}" destId="{F59CCE9C-DAFB-4DAB-82A1-9B5A60045CC5}" srcOrd="0" destOrd="0" presId="urn:microsoft.com/office/officeart/2005/8/layout/chevron2"/>
    <dgm:cxn modelId="{A3006A9D-26FC-445E-892E-031144533575}" srcId="{616EA468-ABC9-4CE2-8073-3C17FFCFAF39}" destId="{042ADA5E-8D69-48B1-8880-66EF86EB49EC}" srcOrd="0" destOrd="0" parTransId="{06AE5F46-09CC-48F2-957C-3C1ED26FD27A}" sibTransId="{1E50ECFC-AC43-4284-BA78-4FAD472A0FB4}"/>
    <dgm:cxn modelId="{3F9AA6B5-5036-4EA7-A6A8-2E8F6E8CD346}" srcId="{ACC3E17A-66B5-44CA-9B29-4B929C8CF70C}" destId="{9EF4A41C-2454-4153-8B43-6F3FF9FFF97C}" srcOrd="1" destOrd="0" parTransId="{A98127E4-D0B5-4364-9D85-4016D5FFC042}" sibTransId="{FF4B8C54-C2CF-47A1-8DBF-A7E1AA40E9AD}"/>
    <dgm:cxn modelId="{082F1BB6-E9F3-48CF-AA56-AD1AB78CD8F3}" type="presOf" srcId="{402747A4-5F00-4595-9F8E-2D5EDBF0E525}" destId="{2FA6D6D4-2CAB-4EF5-81AE-78B0F05C03AB}" srcOrd="0" destOrd="0" presId="urn:microsoft.com/office/officeart/2005/8/layout/chevron2"/>
    <dgm:cxn modelId="{8F770BBA-F13F-4450-8E1B-26C2A83F0969}" type="presOf" srcId="{CAA5AB3A-41B2-4E5C-9F02-6E6F6C8C80C5}" destId="{011474D3-AB23-4282-ABA6-02CDA4C622C1}" srcOrd="0" destOrd="0" presId="urn:microsoft.com/office/officeart/2005/8/layout/chevron2"/>
    <dgm:cxn modelId="{357C82D4-B432-4B5B-B5C8-EC6A4D51732D}" srcId="{616EA468-ABC9-4CE2-8073-3C17FFCFAF39}" destId="{EB0FC8AD-CFC6-4BBD-BE6F-712BB017D9ED}" srcOrd="2" destOrd="0" parTransId="{5BA15375-A2C8-4B38-9DAD-F24554844535}" sibTransId="{448CF882-165B-4C8E-A87B-DC28D00FAAE9}"/>
    <dgm:cxn modelId="{58F63CDB-FA0D-45AF-B583-F62E346ED470}" type="presOf" srcId="{EB0FC8AD-CFC6-4BBD-BE6F-712BB017D9ED}" destId="{6090F8C2-D72C-4F06-8228-DAC86337142D}" srcOrd="0" destOrd="0" presId="urn:microsoft.com/office/officeart/2005/8/layout/chevron2"/>
    <dgm:cxn modelId="{48ED7609-42DF-4250-8671-FEAF5B9FDD6F}" type="presParOf" srcId="{8F3AC8B7-FF31-426D-935B-4E4A6E5DBB51}" destId="{1AC7A8F3-AA56-456D-A011-414724CC96E1}" srcOrd="0" destOrd="0" presId="urn:microsoft.com/office/officeart/2005/8/layout/chevron2"/>
    <dgm:cxn modelId="{A788FAC3-CB90-4AA3-AC21-38079A6B5958}" type="presParOf" srcId="{1AC7A8F3-AA56-456D-A011-414724CC96E1}" destId="{F59CCE9C-DAFB-4DAB-82A1-9B5A60045CC5}" srcOrd="0" destOrd="0" presId="urn:microsoft.com/office/officeart/2005/8/layout/chevron2"/>
    <dgm:cxn modelId="{54BEB273-8243-4423-B7A3-F7081CB78609}" type="presParOf" srcId="{1AC7A8F3-AA56-456D-A011-414724CC96E1}" destId="{A99DC58D-3C59-4D8C-BB59-6E22CBDC8027}" srcOrd="1" destOrd="0" presId="urn:microsoft.com/office/officeart/2005/8/layout/chevron2"/>
    <dgm:cxn modelId="{386AEDEE-DD92-467A-AEF3-9E09BF64F364}" type="presParOf" srcId="{8F3AC8B7-FF31-426D-935B-4E4A6E5DBB51}" destId="{2F101B72-6D0F-4B5D-B197-DF5CDA3FE8CB}" srcOrd="1" destOrd="0" presId="urn:microsoft.com/office/officeart/2005/8/layout/chevron2"/>
    <dgm:cxn modelId="{ACC9FF54-0BD6-462D-AF23-09D5A53574ED}" type="presParOf" srcId="{8F3AC8B7-FF31-426D-935B-4E4A6E5DBB51}" destId="{1BDECA5D-98EC-460C-A79D-BE35A8DCC719}" srcOrd="2" destOrd="0" presId="urn:microsoft.com/office/officeart/2005/8/layout/chevron2"/>
    <dgm:cxn modelId="{CC9E2E90-626E-4867-875D-74FD029C06D0}" type="presParOf" srcId="{1BDECA5D-98EC-460C-A79D-BE35A8DCC719}" destId="{203AEA68-10B9-4664-9583-06C3FB7924D0}" srcOrd="0" destOrd="0" presId="urn:microsoft.com/office/officeart/2005/8/layout/chevron2"/>
    <dgm:cxn modelId="{C494493A-0957-489F-A686-E588E86C13B7}" type="presParOf" srcId="{1BDECA5D-98EC-460C-A79D-BE35A8DCC719}" destId="{2FA6D6D4-2CAB-4EF5-81AE-78B0F05C03AB}" srcOrd="1" destOrd="0" presId="urn:microsoft.com/office/officeart/2005/8/layout/chevron2"/>
    <dgm:cxn modelId="{299CCE31-5E98-446B-B543-B9AFA93444F4}" type="presParOf" srcId="{8F3AC8B7-FF31-426D-935B-4E4A6E5DBB51}" destId="{240DC1F8-0214-4E06-BC11-C2C8634B3B71}" srcOrd="3" destOrd="0" presId="urn:microsoft.com/office/officeart/2005/8/layout/chevron2"/>
    <dgm:cxn modelId="{07DB3F0D-57EB-4629-B302-3E333ED4DDEC}" type="presParOf" srcId="{8F3AC8B7-FF31-426D-935B-4E4A6E5DBB51}" destId="{45C708F5-09FC-4F91-BC41-F3103ABEA294}" srcOrd="4" destOrd="0" presId="urn:microsoft.com/office/officeart/2005/8/layout/chevron2"/>
    <dgm:cxn modelId="{7F90B989-C5DA-43F8-8C55-9DD638A07016}" type="presParOf" srcId="{45C708F5-09FC-4F91-BC41-F3103ABEA294}" destId="{6090F8C2-D72C-4F06-8228-DAC86337142D}" srcOrd="0" destOrd="0" presId="urn:microsoft.com/office/officeart/2005/8/layout/chevron2"/>
    <dgm:cxn modelId="{EFACDE7D-44FC-4BBF-ABC9-84866E71C70F}" type="presParOf" srcId="{45C708F5-09FC-4F91-BC41-F3103ABEA294}" destId="{011474D3-AB23-4282-ABA6-02CDA4C622C1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68B8BC-13E5-45A7-B316-28BA800439C3}">
      <dsp:nvSpPr>
        <dsp:cNvPr id="0" name=""/>
        <dsp:cNvSpPr/>
      </dsp:nvSpPr>
      <dsp:spPr>
        <a:xfrm>
          <a:off x="2602132" y="-119631"/>
          <a:ext cx="3148662" cy="2420581"/>
        </a:xfrm>
        <a:prstGeom prst="roundRect">
          <a:avLst>
            <a:gd name="adj" fmla="val 10000"/>
          </a:avLst>
        </a:prstGeom>
        <a:solidFill>
          <a:srgbClr val="FF00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800" b="1" i="1" u="sng" kern="1200" dirty="0"/>
            <a:t>LEDARE P12</a:t>
          </a:r>
          <a:endParaRPr lang="sv-SE" sz="1600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600" kern="1200" dirty="0"/>
            <a:t># Stefan Gustafsson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600" kern="1200" dirty="0"/>
            <a:t># </a:t>
          </a:r>
          <a:r>
            <a:rPr lang="sv-SE" sz="1600" kern="1200" dirty="0" err="1"/>
            <a:t>Roni</a:t>
          </a:r>
          <a:r>
            <a:rPr lang="sv-SE" sz="1600" kern="1200" dirty="0"/>
            <a:t> Pesonen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600" kern="1200" dirty="0"/>
            <a:t># Mika </a:t>
          </a:r>
          <a:r>
            <a:rPr lang="sv-SE" sz="1600" kern="1200" dirty="0" err="1"/>
            <a:t>Kallioinen</a:t>
          </a:r>
          <a:endParaRPr lang="sv-SE" sz="1600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600" kern="1200" dirty="0"/>
            <a:t># Peder Gustafsson</a:t>
          </a:r>
        </a:p>
      </dsp:txBody>
      <dsp:txXfrm>
        <a:off x="2673028" y="-48735"/>
        <a:ext cx="3006870" cy="2278789"/>
      </dsp:txXfrm>
    </dsp:sp>
    <dsp:sp modelId="{EE65D027-FFA4-4486-B45F-A85F658CA14F}">
      <dsp:nvSpPr>
        <dsp:cNvPr id="0" name=""/>
        <dsp:cNvSpPr/>
      </dsp:nvSpPr>
      <dsp:spPr>
        <a:xfrm rot="3600000">
          <a:off x="4777404" y="3279965"/>
          <a:ext cx="1644241" cy="551015"/>
        </a:xfrm>
        <a:prstGeom prst="leftRightArrow">
          <a:avLst>
            <a:gd name="adj1" fmla="val 60000"/>
            <a:gd name="adj2" fmla="val 50000"/>
          </a:avLst>
        </a:prstGeom>
        <a:solidFill>
          <a:srgbClr val="FFFF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sv-SE" sz="2300" kern="1200"/>
        </a:p>
      </dsp:txBody>
      <dsp:txXfrm>
        <a:off x="4942709" y="3390168"/>
        <a:ext cx="1313632" cy="330609"/>
      </dsp:txXfrm>
    </dsp:sp>
    <dsp:sp modelId="{8143D202-4A00-4EA2-BB5E-91027AA601E2}">
      <dsp:nvSpPr>
        <dsp:cNvPr id="0" name=""/>
        <dsp:cNvSpPr/>
      </dsp:nvSpPr>
      <dsp:spPr>
        <a:xfrm>
          <a:off x="5203963" y="4809996"/>
          <a:ext cx="3148662" cy="1574331"/>
        </a:xfrm>
        <a:prstGeom prst="roundRect">
          <a:avLst>
            <a:gd name="adj" fmla="val 10000"/>
          </a:avLst>
        </a:prstGeom>
        <a:solidFill>
          <a:srgbClr val="FF00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800" b="1" i="1" u="sng" kern="1200" dirty="0"/>
            <a:t>ARBETSGRUPP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600" kern="1200" dirty="0"/>
            <a:t>??????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600" kern="1200" dirty="0"/>
            <a:t>??????</a:t>
          </a:r>
        </a:p>
      </dsp:txBody>
      <dsp:txXfrm>
        <a:off x="5250074" y="4856107"/>
        <a:ext cx="3056440" cy="1482109"/>
      </dsp:txXfrm>
    </dsp:sp>
    <dsp:sp modelId="{4CB1388C-7598-458B-A7DE-85BEC7452605}">
      <dsp:nvSpPr>
        <dsp:cNvPr id="0" name=""/>
        <dsp:cNvSpPr/>
      </dsp:nvSpPr>
      <dsp:spPr>
        <a:xfrm rot="10800000">
          <a:off x="3354192" y="5321654"/>
          <a:ext cx="1644241" cy="551015"/>
        </a:xfrm>
        <a:prstGeom prst="leftRightArrow">
          <a:avLst>
            <a:gd name="adj1" fmla="val 60000"/>
            <a:gd name="adj2" fmla="val 50000"/>
          </a:avLst>
        </a:prstGeom>
        <a:solidFill>
          <a:srgbClr val="FFFF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sv-SE" sz="2300" kern="1200"/>
        </a:p>
      </dsp:txBody>
      <dsp:txXfrm rot="10800000">
        <a:off x="3519496" y="5431857"/>
        <a:ext cx="1313632" cy="330609"/>
      </dsp:txXfrm>
    </dsp:sp>
    <dsp:sp modelId="{00E3BDF9-4607-4108-8BB7-18C4F53811E1}">
      <dsp:nvSpPr>
        <dsp:cNvPr id="0" name=""/>
        <dsp:cNvSpPr/>
      </dsp:nvSpPr>
      <dsp:spPr>
        <a:xfrm>
          <a:off x="0" y="4809996"/>
          <a:ext cx="3148662" cy="1574331"/>
        </a:xfrm>
        <a:prstGeom prst="roundRect">
          <a:avLst>
            <a:gd name="adj" fmla="val 10000"/>
          </a:avLst>
        </a:prstGeom>
        <a:solidFill>
          <a:srgbClr val="FF00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800" b="1" i="1" u="sng" kern="1200" dirty="0"/>
            <a:t>UNGDOMSSEKTIONEN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600" kern="1200" dirty="0"/>
            <a:t>Christian Högberg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600" kern="1200" dirty="0"/>
            <a:t>Christian Stenlund</a:t>
          </a:r>
        </a:p>
      </dsp:txBody>
      <dsp:txXfrm>
        <a:off x="46111" y="4856107"/>
        <a:ext cx="3056440" cy="1482109"/>
      </dsp:txXfrm>
    </dsp:sp>
    <dsp:sp modelId="{CB22225D-98DC-4E41-B4BF-CFBF72EFA6DA}">
      <dsp:nvSpPr>
        <dsp:cNvPr id="0" name=""/>
        <dsp:cNvSpPr/>
      </dsp:nvSpPr>
      <dsp:spPr>
        <a:xfrm rot="18000173">
          <a:off x="1931117" y="3279965"/>
          <a:ext cx="1644241" cy="551015"/>
        </a:xfrm>
        <a:prstGeom prst="leftRightArrow">
          <a:avLst>
            <a:gd name="adj1" fmla="val 60000"/>
            <a:gd name="adj2" fmla="val 50000"/>
          </a:avLst>
        </a:prstGeom>
        <a:solidFill>
          <a:srgbClr val="FFFF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sv-SE" sz="2300" kern="1200"/>
        </a:p>
      </dsp:txBody>
      <dsp:txXfrm>
        <a:off x="2096422" y="3390168"/>
        <a:ext cx="1313632" cy="330609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470676-B781-411A-9F2E-EB15F7166EC4}">
      <dsp:nvSpPr>
        <dsp:cNvPr id="0" name=""/>
        <dsp:cNvSpPr/>
      </dsp:nvSpPr>
      <dsp:spPr>
        <a:xfrm rot="5400000">
          <a:off x="-240096" y="332258"/>
          <a:ext cx="1600643" cy="1120450"/>
        </a:xfrm>
        <a:prstGeom prst="chevron">
          <a:avLst/>
        </a:prstGeom>
        <a:solidFill>
          <a:srgbClr val="FF0000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900" kern="1200" dirty="0"/>
            <a:t>IBK</a:t>
          </a:r>
        </a:p>
      </dsp:txBody>
      <dsp:txXfrm rot="-5400000">
        <a:off x="1" y="652386"/>
        <a:ext cx="1120450" cy="480193"/>
      </dsp:txXfrm>
    </dsp:sp>
    <dsp:sp modelId="{AF529479-75AE-46F9-A262-C5BE4BE9336D}">
      <dsp:nvSpPr>
        <dsp:cNvPr id="0" name=""/>
        <dsp:cNvSpPr/>
      </dsp:nvSpPr>
      <dsp:spPr>
        <a:xfrm rot="5400000">
          <a:off x="4066193" y="-2916682"/>
          <a:ext cx="1217664" cy="710914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sv-SE" sz="14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1800" kern="1200" dirty="0"/>
            <a:t>Arenaansvariga inkl. Calle </a:t>
          </a:r>
          <a:r>
            <a:rPr lang="sv-SE" sz="1800" kern="1200" dirty="0" err="1"/>
            <a:t>cafe</a:t>
          </a:r>
          <a:r>
            <a:rPr lang="sv-SE" sz="1800" kern="1200" dirty="0"/>
            <a:t> 4 ggr/säsong &amp; lag</a:t>
          </a:r>
          <a:endParaRPr lang="sv-SE" sz="1800" kern="1200" dirty="0">
            <a:solidFill>
              <a:srgbClr val="FF0000"/>
            </a:solidFill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1800" kern="1200" dirty="0"/>
            <a:t> </a:t>
          </a:r>
          <a:r>
            <a:rPr lang="sv-SE" sz="1800" kern="1200" dirty="0" err="1">
              <a:solidFill>
                <a:srgbClr val="FF0000"/>
              </a:solidFill>
            </a:rPr>
            <a:t>FreLörSön</a:t>
          </a:r>
          <a:r>
            <a:rPr lang="sv-SE" sz="1800" kern="1200" dirty="0">
              <a:solidFill>
                <a:srgbClr val="FF0000"/>
              </a:solidFill>
            </a:rPr>
            <a:t> x/x, </a:t>
          </a:r>
          <a:r>
            <a:rPr lang="sv-SE" sz="1800" kern="1200" dirty="0" err="1">
              <a:solidFill>
                <a:srgbClr val="FF0000"/>
              </a:solidFill>
            </a:rPr>
            <a:t>FreLörSön</a:t>
          </a:r>
          <a:r>
            <a:rPr lang="sv-SE" sz="1800" kern="1200" dirty="0">
              <a:solidFill>
                <a:srgbClr val="FF0000"/>
              </a:solidFill>
            </a:rPr>
            <a:t> x/x, </a:t>
          </a:r>
          <a:r>
            <a:rPr lang="sv-SE" sz="1800" kern="1200" dirty="0" err="1">
              <a:solidFill>
                <a:srgbClr val="FF0000"/>
              </a:solidFill>
            </a:rPr>
            <a:t>FreLörSön</a:t>
          </a:r>
          <a:r>
            <a:rPr lang="sv-SE" sz="1800" kern="1200" dirty="0">
              <a:solidFill>
                <a:srgbClr val="FF0000"/>
              </a:solidFill>
            </a:rPr>
            <a:t> x/x, </a:t>
          </a:r>
          <a:r>
            <a:rPr lang="sv-SE" sz="1800" kern="1200" dirty="0" err="1">
              <a:solidFill>
                <a:srgbClr val="FF0000"/>
              </a:solidFill>
            </a:rPr>
            <a:t>FreLörSön</a:t>
          </a:r>
          <a:r>
            <a:rPr lang="sv-SE" sz="1800" kern="1200" dirty="0">
              <a:solidFill>
                <a:srgbClr val="FF0000"/>
              </a:solidFill>
            </a:rPr>
            <a:t> x/x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1800" kern="1200" dirty="0">
              <a:solidFill>
                <a:schemeClr val="tx1"/>
              </a:solidFill>
            </a:rPr>
            <a:t>Läggs upp i kalendern</a:t>
          </a:r>
        </a:p>
      </dsp:txBody>
      <dsp:txXfrm rot="-5400000">
        <a:off x="1120451" y="88501"/>
        <a:ext cx="7049708" cy="1098782"/>
      </dsp:txXfrm>
    </dsp:sp>
    <dsp:sp modelId="{2FC0FDE3-DB77-4AD4-B682-776A1A2F4EEA}">
      <dsp:nvSpPr>
        <dsp:cNvPr id="0" name=""/>
        <dsp:cNvSpPr/>
      </dsp:nvSpPr>
      <dsp:spPr>
        <a:xfrm rot="5400000">
          <a:off x="-240096" y="1750680"/>
          <a:ext cx="1600643" cy="1120450"/>
        </a:xfrm>
        <a:prstGeom prst="chevron">
          <a:avLst/>
        </a:prstGeom>
        <a:solidFill>
          <a:srgbClr val="FF0000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900" kern="1200" dirty="0"/>
            <a:t>LOCKERUD</a:t>
          </a:r>
        </a:p>
      </dsp:txBody>
      <dsp:txXfrm rot="-5400000">
        <a:off x="1" y="2070808"/>
        <a:ext cx="1120450" cy="480193"/>
      </dsp:txXfrm>
    </dsp:sp>
    <dsp:sp modelId="{FC37C88C-E905-488D-918A-2BE819A4BC66}">
      <dsp:nvSpPr>
        <dsp:cNvPr id="0" name=""/>
        <dsp:cNvSpPr/>
      </dsp:nvSpPr>
      <dsp:spPr>
        <a:xfrm rot="5400000">
          <a:off x="4147590" y="-1570985"/>
          <a:ext cx="1054869" cy="710914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sv-SE" sz="1400" kern="1200" dirty="0">
            <a:solidFill>
              <a:srgbClr val="FF0000"/>
            </a:solidFill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1800" kern="1200" dirty="0"/>
            <a:t>Matcharrangemang 2 ggr/säsong &amp; lag</a:t>
          </a:r>
          <a:endParaRPr lang="sv-SE" sz="1800" kern="1200" dirty="0">
            <a:solidFill>
              <a:srgbClr val="FF0000"/>
            </a:solidFill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1800" kern="1200" dirty="0"/>
            <a:t> </a:t>
          </a:r>
          <a:r>
            <a:rPr lang="sv-SE" sz="1800" kern="1200" dirty="0" err="1">
              <a:solidFill>
                <a:srgbClr val="FF0000"/>
              </a:solidFill>
            </a:rPr>
            <a:t>FreLörSön</a:t>
          </a:r>
          <a:r>
            <a:rPr lang="sv-SE" sz="1800" kern="1200" dirty="0">
              <a:solidFill>
                <a:srgbClr val="FF0000"/>
              </a:solidFill>
            </a:rPr>
            <a:t> x/x, </a:t>
          </a:r>
          <a:r>
            <a:rPr lang="sv-SE" sz="1800" kern="1200" dirty="0" err="1">
              <a:solidFill>
                <a:srgbClr val="FF0000"/>
              </a:solidFill>
            </a:rPr>
            <a:t>FreLörSön</a:t>
          </a:r>
          <a:r>
            <a:rPr lang="sv-SE" sz="1800" kern="1200" dirty="0">
              <a:solidFill>
                <a:srgbClr val="FF0000"/>
              </a:solidFill>
            </a:rPr>
            <a:t> x/x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1800" kern="1200" dirty="0">
              <a:solidFill>
                <a:schemeClr val="tx1"/>
              </a:solidFill>
            </a:rPr>
            <a:t>Läggs upp i kalendern. 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sv-SE" sz="1400" kern="1200" dirty="0"/>
        </a:p>
      </dsp:txBody>
      <dsp:txXfrm rot="-5400000">
        <a:off x="1120450" y="1507649"/>
        <a:ext cx="7057655" cy="951881"/>
      </dsp:txXfrm>
    </dsp:sp>
    <dsp:sp modelId="{1B4B512A-FDC2-43A8-887F-6D8E509A614D}">
      <dsp:nvSpPr>
        <dsp:cNvPr id="0" name=""/>
        <dsp:cNvSpPr/>
      </dsp:nvSpPr>
      <dsp:spPr>
        <a:xfrm rot="5400000">
          <a:off x="-240096" y="3161876"/>
          <a:ext cx="1600643" cy="1120450"/>
        </a:xfrm>
        <a:prstGeom prst="chevron">
          <a:avLst/>
        </a:prstGeom>
        <a:solidFill>
          <a:srgbClr val="FF0000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900" kern="1200" dirty="0"/>
            <a:t>P12</a:t>
          </a:r>
        </a:p>
      </dsp:txBody>
      <dsp:txXfrm rot="-5400000">
        <a:off x="1" y="3482004"/>
        <a:ext cx="1120450" cy="480193"/>
      </dsp:txXfrm>
    </dsp:sp>
    <dsp:sp modelId="{7898FA62-B90B-4CDD-A685-F4414542E1EE}">
      <dsp:nvSpPr>
        <dsp:cNvPr id="0" name=""/>
        <dsp:cNvSpPr/>
      </dsp:nvSpPr>
      <dsp:spPr>
        <a:xfrm rot="5400000">
          <a:off x="4154816" y="-162473"/>
          <a:ext cx="1040418" cy="710914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1800" kern="1200" dirty="0"/>
            <a:t>Vänerns Pärla Cup  /  1 vuxen heldag (även släkt?)</a:t>
          </a:r>
          <a:endParaRPr lang="sv-SE" sz="1800" kern="1200" dirty="0">
            <a:solidFill>
              <a:srgbClr val="FF0000"/>
            </a:solidFill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1800" kern="1200" dirty="0"/>
            <a:t>50,- / h går till lagkassan.</a:t>
          </a:r>
          <a:endParaRPr lang="sv-SE" sz="1800" kern="1200" dirty="0">
            <a:solidFill>
              <a:srgbClr val="FF0000"/>
            </a:solidFill>
          </a:endParaRPr>
        </a:p>
      </dsp:txBody>
      <dsp:txXfrm rot="-5400000">
        <a:off x="1120451" y="2922681"/>
        <a:ext cx="7058360" cy="938840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9CCE9C-DAFB-4DAB-82A1-9B5A60045CC5}">
      <dsp:nvSpPr>
        <dsp:cNvPr id="0" name=""/>
        <dsp:cNvSpPr/>
      </dsp:nvSpPr>
      <dsp:spPr>
        <a:xfrm rot="5400000">
          <a:off x="-223746" y="393284"/>
          <a:ext cx="1491641" cy="1044148"/>
        </a:xfrm>
        <a:prstGeom prst="chevron">
          <a:avLst/>
        </a:prstGeom>
        <a:solidFill>
          <a:srgbClr val="FF0000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800" kern="1200" dirty="0"/>
            <a:t>IBK</a:t>
          </a:r>
        </a:p>
      </dsp:txBody>
      <dsp:txXfrm rot="-5400000">
        <a:off x="1" y="691611"/>
        <a:ext cx="1044148" cy="447493"/>
      </dsp:txXfrm>
    </dsp:sp>
    <dsp:sp modelId="{A99DC58D-3C59-4D8C-BB59-6E22CBDC8027}">
      <dsp:nvSpPr>
        <dsp:cNvPr id="0" name=""/>
        <dsp:cNvSpPr/>
      </dsp:nvSpPr>
      <dsp:spPr>
        <a:xfrm rot="5400000">
          <a:off x="3990090" y="-2938404"/>
          <a:ext cx="1293566" cy="718545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1800" kern="1200" dirty="0"/>
            <a:t>Träningskläder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1800" kern="1200" dirty="0"/>
            <a:t>https://team.intersport.se/ibk-lockerud-mariestad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1800" kern="1200" dirty="0"/>
            <a:t>Föreningar/IBK Lockerud Mariestad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1800" kern="1200" dirty="0"/>
            <a:t>Klubbkod för % rabatt : ??? Vi får återkomma om det finns/kommer ???</a:t>
          </a:r>
        </a:p>
      </dsp:txBody>
      <dsp:txXfrm rot="-5400000">
        <a:off x="1044148" y="70685"/>
        <a:ext cx="7122304" cy="1167272"/>
      </dsp:txXfrm>
    </dsp:sp>
    <dsp:sp modelId="{203AEA68-10B9-4664-9583-06C3FB7924D0}">
      <dsp:nvSpPr>
        <dsp:cNvPr id="0" name=""/>
        <dsp:cNvSpPr/>
      </dsp:nvSpPr>
      <dsp:spPr>
        <a:xfrm rot="5400000">
          <a:off x="-223746" y="1948299"/>
          <a:ext cx="1491641" cy="1044148"/>
        </a:xfrm>
        <a:prstGeom prst="chevron">
          <a:avLst/>
        </a:prstGeom>
        <a:solidFill>
          <a:srgbClr val="FF0000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800" kern="1200" dirty="0"/>
            <a:t>LOCKERUD</a:t>
          </a:r>
        </a:p>
      </dsp:txBody>
      <dsp:txXfrm rot="-5400000">
        <a:off x="1" y="2246626"/>
        <a:ext cx="1044148" cy="447493"/>
      </dsp:txXfrm>
    </dsp:sp>
    <dsp:sp modelId="{2FA6D6D4-2CAB-4EF5-81AE-78B0F05C03AB}">
      <dsp:nvSpPr>
        <dsp:cNvPr id="0" name=""/>
        <dsp:cNvSpPr/>
      </dsp:nvSpPr>
      <dsp:spPr>
        <a:xfrm rot="5400000">
          <a:off x="3921741" y="-1427542"/>
          <a:ext cx="1430266" cy="718545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sv-SE" sz="1800" kern="1200" dirty="0" err="1"/>
            <a:t>Sibben</a:t>
          </a:r>
          <a:r>
            <a:rPr lang="sv-SE" sz="1800" kern="1200" dirty="0"/>
            <a:t> Cup (Skövde) 5-6 /1 ( 2 dagar)  Anmälningsavgift: 3650,-</a:t>
          </a:r>
          <a:endParaRPr lang="sv-SE" sz="1800" b="1" u="sng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sv-SE" sz="1800" kern="1200" dirty="0"/>
            <a:t>Fair Play cup (Jönköping)  27-29/3 (3 dagar)   </a:t>
          </a:r>
          <a:br>
            <a:rPr lang="sv-SE" sz="1800" kern="1200" dirty="0"/>
          </a:br>
          <a:r>
            <a:rPr lang="sv-SE" sz="1800" kern="1200" dirty="0" err="1"/>
            <a:t>Anmälningssvgift</a:t>
          </a:r>
          <a:r>
            <a:rPr lang="sv-SE" sz="1800" kern="1200" dirty="0"/>
            <a:t>: 3400,- + Boendepaket 1050,- / spelare.</a:t>
          </a:r>
          <a:endParaRPr lang="sv-SE" sz="1800" b="1" u="sng" kern="1200" dirty="0"/>
        </a:p>
      </dsp:txBody>
      <dsp:txXfrm rot="-5400000">
        <a:off x="1044149" y="1519870"/>
        <a:ext cx="7115631" cy="1290626"/>
      </dsp:txXfrm>
    </dsp:sp>
    <dsp:sp modelId="{6090F8C2-D72C-4F06-8228-DAC86337142D}">
      <dsp:nvSpPr>
        <dsp:cNvPr id="0" name=""/>
        <dsp:cNvSpPr/>
      </dsp:nvSpPr>
      <dsp:spPr>
        <a:xfrm rot="5400000">
          <a:off x="-223746" y="3509961"/>
          <a:ext cx="1491641" cy="1044148"/>
        </a:xfrm>
        <a:prstGeom prst="chevron">
          <a:avLst/>
        </a:prstGeom>
        <a:solidFill>
          <a:srgbClr val="FF0000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800" kern="1200" dirty="0"/>
            <a:t>P12</a:t>
          </a:r>
        </a:p>
      </dsp:txBody>
      <dsp:txXfrm rot="-5400000">
        <a:off x="1" y="3808288"/>
        <a:ext cx="1044148" cy="447493"/>
      </dsp:txXfrm>
    </dsp:sp>
    <dsp:sp modelId="{011474D3-AB23-4282-ABA6-02CDA4C622C1}">
      <dsp:nvSpPr>
        <dsp:cNvPr id="0" name=""/>
        <dsp:cNvSpPr/>
      </dsp:nvSpPr>
      <dsp:spPr>
        <a:xfrm rot="5400000">
          <a:off x="3915094" y="178273"/>
          <a:ext cx="1443558" cy="718545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1800" kern="1200" dirty="0">
              <a:solidFill>
                <a:schemeClr val="tx1"/>
              </a:solidFill>
            </a:rPr>
            <a:t>Vi kommer ha ett samarbete ihop med P11 som tidigare, även P10.</a:t>
          </a:r>
          <a:endParaRPr lang="sv-SE" sz="1800" kern="1200" dirty="0">
            <a:solidFill>
              <a:srgbClr val="FF0000"/>
            </a:solidFill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1800" kern="1200" dirty="0">
              <a:solidFill>
                <a:schemeClr val="tx1"/>
              </a:solidFill>
            </a:rPr>
            <a:t>Träningsmatcher mellan P11/P12 kan komma att spelas.</a:t>
          </a:r>
          <a:endParaRPr lang="sv-SE" sz="1800" kern="1200" dirty="0">
            <a:solidFill>
              <a:srgbClr val="FF0000"/>
            </a:solidFill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1800" kern="1200" dirty="0">
              <a:solidFill>
                <a:schemeClr val="tx1"/>
              </a:solidFill>
            </a:rPr>
            <a:t>Några kommer även att få prova på att träna ihop med P11 vid enstaka tillfälle, ledarna beslutar vilka som är redo för detta.</a:t>
          </a:r>
          <a:endParaRPr lang="sv-SE" sz="1800" kern="1200" dirty="0">
            <a:solidFill>
              <a:srgbClr val="FF0000"/>
            </a:solidFill>
          </a:endParaRPr>
        </a:p>
      </dsp:txBody>
      <dsp:txXfrm rot="-5400000">
        <a:off x="1044148" y="3119689"/>
        <a:ext cx="7114982" cy="130262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EA7504-4713-4289-8F87-962CCA25676E}">
      <dsp:nvSpPr>
        <dsp:cNvPr id="0" name=""/>
        <dsp:cNvSpPr/>
      </dsp:nvSpPr>
      <dsp:spPr>
        <a:xfrm>
          <a:off x="0" y="1424"/>
          <a:ext cx="8283644" cy="1382043"/>
        </a:xfrm>
        <a:prstGeom prst="roundRect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5400" kern="1200" dirty="0"/>
            <a:t>Måndag 19:15-20:30 UW </a:t>
          </a:r>
        </a:p>
      </dsp:txBody>
      <dsp:txXfrm>
        <a:off x="67466" y="68890"/>
        <a:ext cx="8148712" cy="1247111"/>
      </dsp:txXfrm>
    </dsp:sp>
    <dsp:sp modelId="{AF4BCDA2-77D6-4A0C-9060-D736C90F4D21}">
      <dsp:nvSpPr>
        <dsp:cNvPr id="0" name=""/>
        <dsp:cNvSpPr/>
      </dsp:nvSpPr>
      <dsp:spPr>
        <a:xfrm>
          <a:off x="0" y="1317434"/>
          <a:ext cx="8283644" cy="1382043"/>
        </a:xfrm>
        <a:prstGeom prst="roundRect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5400" kern="1200" dirty="0"/>
            <a:t>Tisdag 17:00-18:30 ICA</a:t>
          </a:r>
        </a:p>
      </dsp:txBody>
      <dsp:txXfrm>
        <a:off x="67466" y="1384900"/>
        <a:ext cx="8148712" cy="1247111"/>
      </dsp:txXfrm>
    </dsp:sp>
    <dsp:sp modelId="{51CC13BD-FD11-4ECE-9D8C-D84021D0ACA4}">
      <dsp:nvSpPr>
        <dsp:cNvPr id="0" name=""/>
        <dsp:cNvSpPr/>
      </dsp:nvSpPr>
      <dsp:spPr>
        <a:xfrm>
          <a:off x="0" y="2549103"/>
          <a:ext cx="8283644" cy="1382043"/>
        </a:xfrm>
        <a:prstGeom prst="roundRect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5400" kern="1200" dirty="0"/>
            <a:t>Fredag 17.00-18.30 SM</a:t>
          </a:r>
        </a:p>
      </dsp:txBody>
      <dsp:txXfrm>
        <a:off x="67466" y="2616569"/>
        <a:ext cx="8148712" cy="1247111"/>
      </dsp:txXfrm>
    </dsp:sp>
    <dsp:sp modelId="{85944465-4ADA-445C-A929-9A1EE92D61EB}">
      <dsp:nvSpPr>
        <dsp:cNvPr id="0" name=""/>
        <dsp:cNvSpPr/>
      </dsp:nvSpPr>
      <dsp:spPr>
        <a:xfrm>
          <a:off x="0" y="4019312"/>
          <a:ext cx="8283644" cy="1072658"/>
        </a:xfrm>
        <a:prstGeom prst="roundRect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sv-SE" sz="2800" kern="1200" dirty="0"/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800" kern="1200" dirty="0"/>
            <a:t>Ombytta &amp; klara 10 minuter innan träningstiden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000" kern="1200" dirty="0"/>
            <a:t>Högstadieträning torsdagar –återkommer med startdatum.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000" kern="1200" dirty="0"/>
            <a:t>H</a:t>
          </a:r>
        </a:p>
      </dsp:txBody>
      <dsp:txXfrm>
        <a:off x="52363" y="4071675"/>
        <a:ext cx="8178918" cy="96793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9E2285-090F-4F8E-B5D4-3A9FFD227B24}">
      <dsp:nvSpPr>
        <dsp:cNvPr id="0" name=""/>
        <dsp:cNvSpPr/>
      </dsp:nvSpPr>
      <dsp:spPr>
        <a:xfrm rot="5400000">
          <a:off x="-237447" y="386802"/>
          <a:ext cx="1582981" cy="1108087"/>
        </a:xfrm>
        <a:prstGeom prst="chevron">
          <a:avLst/>
        </a:prstGeom>
        <a:solidFill>
          <a:srgbClr val="FF0000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900" kern="1200" dirty="0"/>
            <a:t>IBK</a:t>
          </a:r>
        </a:p>
      </dsp:txBody>
      <dsp:txXfrm rot="-5400000">
        <a:off x="1" y="703399"/>
        <a:ext cx="1108087" cy="474894"/>
      </dsp:txXfrm>
    </dsp:sp>
    <dsp:sp modelId="{4410E9B6-81AE-4BE1-8A79-5111CEA30B46}">
      <dsp:nvSpPr>
        <dsp:cNvPr id="0" name=""/>
        <dsp:cNvSpPr/>
      </dsp:nvSpPr>
      <dsp:spPr>
        <a:xfrm rot="5400000">
          <a:off x="4006327" y="-2899308"/>
          <a:ext cx="1322895" cy="712151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1800" kern="1200" dirty="0"/>
            <a:t>All information kommer via hemsidan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1800" kern="1200" dirty="0">
              <a:hlinkClick xmlns:r="http://schemas.openxmlformats.org/officeDocument/2006/relationships" r:id="rId1"/>
            </a:rPr>
            <a:t>www.lockerud.nu</a:t>
          </a:r>
          <a:endParaRPr lang="sv-SE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1800" kern="1200" dirty="0"/>
            <a:t>Välj lag /Våra ungdomslag/P12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1800" kern="1200" dirty="0"/>
            <a:t>Kontaktuppgifter till ledare.</a:t>
          </a:r>
        </a:p>
      </dsp:txBody>
      <dsp:txXfrm rot="-5400000">
        <a:off x="1107019" y="64578"/>
        <a:ext cx="7056934" cy="1193739"/>
      </dsp:txXfrm>
    </dsp:sp>
    <dsp:sp modelId="{B9C58D28-29B7-47CE-A412-197E48C64D07}">
      <dsp:nvSpPr>
        <dsp:cNvPr id="0" name=""/>
        <dsp:cNvSpPr/>
      </dsp:nvSpPr>
      <dsp:spPr>
        <a:xfrm rot="5400000">
          <a:off x="-237447" y="1782427"/>
          <a:ext cx="1582981" cy="1108087"/>
        </a:xfrm>
        <a:prstGeom prst="chevron">
          <a:avLst/>
        </a:prstGeom>
        <a:solidFill>
          <a:srgbClr val="FF0000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900" kern="1200" dirty="0"/>
            <a:t>LOCKERUD</a:t>
          </a:r>
        </a:p>
      </dsp:txBody>
      <dsp:txXfrm rot="-5400000">
        <a:off x="1" y="2099024"/>
        <a:ext cx="1108087" cy="474894"/>
      </dsp:txXfrm>
    </dsp:sp>
    <dsp:sp modelId="{91C4B9F2-955B-455E-A52D-CE06FD94BA67}">
      <dsp:nvSpPr>
        <dsp:cNvPr id="0" name=""/>
        <dsp:cNvSpPr/>
      </dsp:nvSpPr>
      <dsp:spPr>
        <a:xfrm rot="5400000">
          <a:off x="4148677" y="-1477559"/>
          <a:ext cx="1028938" cy="712151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1800" kern="1200" dirty="0"/>
            <a:t>Träningar och matcher ligger inlagda i kalendern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1800" kern="1200" dirty="0"/>
            <a:t>Kallelser kommer skickas till matcher.</a:t>
          </a:r>
        </a:p>
      </dsp:txBody>
      <dsp:txXfrm rot="-5400000">
        <a:off x="1102391" y="1618956"/>
        <a:ext cx="7071283" cy="928480"/>
      </dsp:txXfrm>
    </dsp:sp>
    <dsp:sp modelId="{6FDDBC98-ECAF-4DE2-AD4F-DA80F7FFF5D2}">
      <dsp:nvSpPr>
        <dsp:cNvPr id="0" name=""/>
        <dsp:cNvSpPr/>
      </dsp:nvSpPr>
      <dsp:spPr>
        <a:xfrm rot="5400000">
          <a:off x="-237447" y="3178051"/>
          <a:ext cx="1582981" cy="1108087"/>
        </a:xfrm>
        <a:prstGeom prst="chevron">
          <a:avLst/>
        </a:prstGeom>
        <a:solidFill>
          <a:srgbClr val="FF0000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900" kern="1200" dirty="0"/>
            <a:t>P12</a:t>
          </a:r>
        </a:p>
      </dsp:txBody>
      <dsp:txXfrm rot="-5400000">
        <a:off x="1" y="3494648"/>
        <a:ext cx="1108087" cy="474894"/>
      </dsp:txXfrm>
    </dsp:sp>
    <dsp:sp modelId="{169254EF-4407-4E08-BCD9-73D5BDDC48E7}">
      <dsp:nvSpPr>
        <dsp:cNvPr id="0" name=""/>
        <dsp:cNvSpPr/>
      </dsp:nvSpPr>
      <dsp:spPr>
        <a:xfrm rot="5400000">
          <a:off x="4154374" y="-105682"/>
          <a:ext cx="1028938" cy="712151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1800" kern="1200" dirty="0"/>
            <a:t>Kallelse skickas för samtliga träningar, dagen innan.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1800" kern="1200" dirty="0"/>
            <a:t>Frånvaro anmäls via kallelsen, gärna med kommentar.</a:t>
          </a:r>
        </a:p>
      </dsp:txBody>
      <dsp:txXfrm rot="-5400000">
        <a:off x="1108088" y="2990833"/>
        <a:ext cx="7071283" cy="92848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E4CF50-188A-4F04-8B57-297981603E31}">
      <dsp:nvSpPr>
        <dsp:cNvPr id="0" name=""/>
        <dsp:cNvSpPr/>
      </dsp:nvSpPr>
      <dsp:spPr>
        <a:xfrm>
          <a:off x="3536" y="0"/>
          <a:ext cx="4050506" cy="4525963"/>
        </a:xfrm>
        <a:prstGeom prst="roundRect">
          <a:avLst>
            <a:gd name="adj" fmla="val 10000"/>
          </a:avLst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3144" tIns="263144" rIns="263144" bIns="263144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3700" b="0" kern="1200" dirty="0" err="1"/>
            <a:t>Pantamera</a:t>
          </a:r>
          <a:r>
            <a:rPr lang="sv-SE" sz="3700" b="0" kern="1200" dirty="0"/>
            <a:t> Pojkar Röd 4 grupp 1 </a:t>
          </a:r>
        </a:p>
      </dsp:txBody>
      <dsp:txXfrm>
        <a:off x="3536" y="1810385"/>
        <a:ext cx="4050506" cy="1810385"/>
      </dsp:txXfrm>
    </dsp:sp>
    <dsp:sp modelId="{FA22C0E9-F446-46F8-9B3D-03137BCB9B91}">
      <dsp:nvSpPr>
        <dsp:cNvPr id="0" name=""/>
        <dsp:cNvSpPr/>
      </dsp:nvSpPr>
      <dsp:spPr>
        <a:xfrm>
          <a:off x="1275216" y="271557"/>
          <a:ext cx="1507145" cy="1507145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BD6863C-4A68-4A13-876C-2199642CDE18}">
      <dsp:nvSpPr>
        <dsp:cNvPr id="0" name=""/>
        <dsp:cNvSpPr/>
      </dsp:nvSpPr>
      <dsp:spPr>
        <a:xfrm>
          <a:off x="4175557" y="0"/>
          <a:ext cx="4050506" cy="4525963"/>
        </a:xfrm>
        <a:prstGeom prst="roundRect">
          <a:avLst>
            <a:gd name="adj" fmla="val 10000"/>
          </a:avLst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3144" tIns="263144" rIns="263144" bIns="263144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3700" kern="1200" dirty="0"/>
            <a:t>Svensk Innebandy (Officiell </a:t>
          </a:r>
          <a:r>
            <a:rPr lang="sv-SE" sz="3700" kern="1200" dirty="0" err="1"/>
            <a:t>app</a:t>
          </a:r>
          <a:r>
            <a:rPr lang="sv-SE" sz="3700" kern="1200" dirty="0"/>
            <a:t>)</a:t>
          </a:r>
        </a:p>
      </dsp:txBody>
      <dsp:txXfrm>
        <a:off x="4175557" y="1810385"/>
        <a:ext cx="4050506" cy="1810385"/>
      </dsp:txXfrm>
    </dsp:sp>
    <dsp:sp modelId="{039C2B5F-B64F-45E9-B7B9-F8014ECFF5B0}">
      <dsp:nvSpPr>
        <dsp:cNvPr id="0" name=""/>
        <dsp:cNvSpPr/>
      </dsp:nvSpPr>
      <dsp:spPr>
        <a:xfrm>
          <a:off x="5447237" y="271557"/>
          <a:ext cx="1507145" cy="1507145"/>
        </a:xfrm>
        <a:prstGeom prst="ellipse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B8125DC-A798-4455-99E0-18AA281FCD15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bg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D6863C-4A68-4A13-876C-2199642CDE18}">
      <dsp:nvSpPr>
        <dsp:cNvPr id="0" name=""/>
        <dsp:cNvSpPr/>
      </dsp:nvSpPr>
      <dsp:spPr>
        <a:xfrm>
          <a:off x="82337" y="0"/>
          <a:ext cx="8064925" cy="4525963"/>
        </a:xfrm>
        <a:prstGeom prst="roundRect">
          <a:avLst>
            <a:gd name="adj" fmla="val 10000"/>
          </a:avLst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100" kern="1200" dirty="0"/>
            <a:t>Fullstor plan 5 mot 5</a:t>
          </a:r>
          <a:br>
            <a:rPr lang="sv-SE" sz="2100" kern="1200" dirty="0"/>
          </a:br>
          <a:r>
            <a:rPr lang="sv-SE" sz="2100" kern="1200" dirty="0"/>
            <a:t>3 x 15min effektiv tid (5 min paus mellan perioder)</a:t>
          </a:r>
          <a:br>
            <a:rPr lang="sv-SE" sz="2100" kern="1200" dirty="0"/>
          </a:br>
          <a:r>
            <a:rPr lang="sv-SE" sz="2100" kern="1200" dirty="0"/>
            <a:t>Matchprotokoll → Skytteliga → Tabell</a:t>
          </a:r>
          <a:br>
            <a:rPr lang="sv-SE" sz="2100" kern="1200" dirty="0"/>
          </a:br>
          <a:r>
            <a:rPr lang="sv-SE" sz="2100" kern="1200" dirty="0"/>
            <a:t>Utvisningar (Matchstraff)</a:t>
          </a:r>
          <a:br>
            <a:rPr lang="sv-SE" sz="2100" kern="1200" dirty="0"/>
          </a:br>
          <a:r>
            <a:rPr lang="sv-SE" sz="2100" kern="1200" dirty="0"/>
            <a:t>Förbundsdomare</a:t>
          </a:r>
        </a:p>
      </dsp:txBody>
      <dsp:txXfrm>
        <a:off x="82337" y="1810385"/>
        <a:ext cx="8064925" cy="1810385"/>
      </dsp:txXfrm>
    </dsp:sp>
    <dsp:sp modelId="{039C2B5F-B64F-45E9-B7B9-F8014ECFF5B0}">
      <dsp:nvSpPr>
        <dsp:cNvPr id="0" name=""/>
        <dsp:cNvSpPr/>
      </dsp:nvSpPr>
      <dsp:spPr>
        <a:xfrm>
          <a:off x="3361227" y="172613"/>
          <a:ext cx="1507145" cy="1507145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B8125DC-A798-4455-99E0-18AA281FCD15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bg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470676-B781-411A-9F2E-EB15F7166EC4}">
      <dsp:nvSpPr>
        <dsp:cNvPr id="0" name=""/>
        <dsp:cNvSpPr/>
      </dsp:nvSpPr>
      <dsp:spPr>
        <a:xfrm rot="5400000">
          <a:off x="-241421" y="317086"/>
          <a:ext cx="1609475" cy="1126632"/>
        </a:xfrm>
        <a:prstGeom prst="chevron">
          <a:avLst/>
        </a:prstGeom>
        <a:solidFill>
          <a:srgbClr val="FF0000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900" kern="1200" dirty="0"/>
            <a:t>IBK</a:t>
          </a:r>
        </a:p>
      </dsp:txBody>
      <dsp:txXfrm rot="-5400000">
        <a:off x="1" y="638980"/>
        <a:ext cx="1126632" cy="482843"/>
      </dsp:txXfrm>
    </dsp:sp>
    <dsp:sp modelId="{AF529479-75AE-46F9-A262-C5BE4BE9336D}">
      <dsp:nvSpPr>
        <dsp:cNvPr id="0" name=""/>
        <dsp:cNvSpPr/>
      </dsp:nvSpPr>
      <dsp:spPr>
        <a:xfrm rot="5400000">
          <a:off x="4082229" y="-2955596"/>
          <a:ext cx="1191773" cy="710296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1800" kern="1200" dirty="0"/>
            <a:t>Deltagaravgift     1350,-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1800" kern="1200" dirty="0"/>
            <a:t>Medlemsavgift    350,-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1800" kern="1200" dirty="0"/>
            <a:t>Totalsumma       1650,-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1800" kern="1200" dirty="0"/>
            <a:t>Detta ingår: Försäkring /Träningstider/Matcher/Domararvoden mm </a:t>
          </a:r>
        </a:p>
      </dsp:txBody>
      <dsp:txXfrm rot="-5400000">
        <a:off x="1126632" y="58179"/>
        <a:ext cx="7044789" cy="1075417"/>
      </dsp:txXfrm>
    </dsp:sp>
    <dsp:sp modelId="{2FC0FDE3-DB77-4AD4-B682-776A1A2F4EEA}">
      <dsp:nvSpPr>
        <dsp:cNvPr id="0" name=""/>
        <dsp:cNvSpPr/>
      </dsp:nvSpPr>
      <dsp:spPr>
        <a:xfrm rot="5400000">
          <a:off x="-241421" y="1736068"/>
          <a:ext cx="1609475" cy="1126632"/>
        </a:xfrm>
        <a:prstGeom prst="chevron">
          <a:avLst/>
        </a:prstGeom>
        <a:solidFill>
          <a:srgbClr val="FF0000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900" kern="1200" dirty="0"/>
            <a:t>LOCKERUD</a:t>
          </a:r>
        </a:p>
      </dsp:txBody>
      <dsp:txXfrm rot="-5400000">
        <a:off x="1" y="2057962"/>
        <a:ext cx="1126632" cy="482843"/>
      </dsp:txXfrm>
    </dsp:sp>
    <dsp:sp modelId="{FC37C88C-E905-488D-918A-2BE819A4BC66}">
      <dsp:nvSpPr>
        <dsp:cNvPr id="0" name=""/>
        <dsp:cNvSpPr/>
      </dsp:nvSpPr>
      <dsp:spPr>
        <a:xfrm rot="5400000">
          <a:off x="4155036" y="-1533756"/>
          <a:ext cx="1046158" cy="710296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1800" kern="1200" dirty="0" err="1"/>
            <a:t>Laget.se</a:t>
          </a:r>
          <a:r>
            <a:rPr lang="sv-SE" sz="1800" kern="1200" dirty="0"/>
            <a:t> ( se ditt medlemskort)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1800" kern="1200" dirty="0"/>
            <a:t>Bli gärna stödmedlem i IBK Lockerud (350kr, ansökan görs på www.lockerud.nu)</a:t>
          </a:r>
        </a:p>
      </dsp:txBody>
      <dsp:txXfrm rot="-5400000">
        <a:off x="1126632" y="1545717"/>
        <a:ext cx="7051898" cy="944020"/>
      </dsp:txXfrm>
    </dsp:sp>
    <dsp:sp modelId="{1B4B512A-FDC2-43A8-887F-6D8E509A614D}">
      <dsp:nvSpPr>
        <dsp:cNvPr id="0" name=""/>
        <dsp:cNvSpPr/>
      </dsp:nvSpPr>
      <dsp:spPr>
        <a:xfrm rot="5400000">
          <a:off x="-241421" y="3155051"/>
          <a:ext cx="1609475" cy="1126632"/>
        </a:xfrm>
        <a:prstGeom prst="chevron">
          <a:avLst/>
        </a:prstGeom>
        <a:solidFill>
          <a:srgbClr val="FF0000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900" kern="1200" dirty="0"/>
            <a:t>P12</a:t>
          </a:r>
        </a:p>
      </dsp:txBody>
      <dsp:txXfrm rot="-5400000">
        <a:off x="1" y="3476945"/>
        <a:ext cx="1126632" cy="482843"/>
      </dsp:txXfrm>
    </dsp:sp>
    <dsp:sp modelId="{7898FA62-B90B-4CDD-A685-F4414542E1EE}">
      <dsp:nvSpPr>
        <dsp:cNvPr id="0" name=""/>
        <dsp:cNvSpPr/>
      </dsp:nvSpPr>
      <dsp:spPr>
        <a:xfrm rot="5400000">
          <a:off x="4155036" y="-114774"/>
          <a:ext cx="1046158" cy="710296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1800" kern="1200" dirty="0"/>
            <a:t>Betalas vid säsongsstart  (Måste vara betald innan VPC)</a:t>
          </a:r>
        </a:p>
      </dsp:txBody>
      <dsp:txXfrm rot="-5400000">
        <a:off x="1126632" y="2964699"/>
        <a:ext cx="7051898" cy="94402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159837-1E21-4201-8D25-4CCC3A9404F0}">
      <dsp:nvSpPr>
        <dsp:cNvPr id="0" name=""/>
        <dsp:cNvSpPr/>
      </dsp:nvSpPr>
      <dsp:spPr>
        <a:xfrm rot="5400000">
          <a:off x="-257999" y="266032"/>
          <a:ext cx="1719998" cy="1203998"/>
        </a:xfrm>
        <a:prstGeom prst="chevron">
          <a:avLst/>
        </a:prstGeom>
        <a:solidFill>
          <a:srgbClr val="FF0000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800" kern="1200" dirty="0"/>
            <a:t>P12</a:t>
          </a:r>
        </a:p>
      </dsp:txBody>
      <dsp:txXfrm rot="-5400000">
        <a:off x="1" y="610031"/>
        <a:ext cx="1203998" cy="516000"/>
      </dsp:txXfrm>
    </dsp:sp>
    <dsp:sp modelId="{7AFA0812-030D-4034-BA9F-0A87012DF0FD}">
      <dsp:nvSpPr>
        <dsp:cNvPr id="0" name=""/>
        <dsp:cNvSpPr/>
      </dsp:nvSpPr>
      <dsp:spPr>
        <a:xfrm rot="5400000">
          <a:off x="3406612" y="-2194581"/>
          <a:ext cx="1117999" cy="552322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1800" kern="1200" dirty="0"/>
            <a:t>Valda föräldrarepresentanter P12 / 2 st.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1800" kern="1200" dirty="0"/>
            <a:t>För P12’s talan i Ungdomssektionen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1800" kern="1200" dirty="0"/>
            <a:t>Behov till laget och övriga frågor</a:t>
          </a:r>
        </a:p>
      </dsp:txBody>
      <dsp:txXfrm rot="-5400000">
        <a:off x="1203999" y="62608"/>
        <a:ext cx="5468650" cy="1008847"/>
      </dsp:txXfrm>
    </dsp:sp>
    <dsp:sp modelId="{CC78FA63-7440-42BD-BC1F-BF29465DDBB8}">
      <dsp:nvSpPr>
        <dsp:cNvPr id="0" name=""/>
        <dsp:cNvSpPr/>
      </dsp:nvSpPr>
      <dsp:spPr>
        <a:xfrm rot="5400000">
          <a:off x="-323935" y="1929674"/>
          <a:ext cx="1851870" cy="1203998"/>
        </a:xfrm>
        <a:prstGeom prst="chevron">
          <a:avLst/>
        </a:prstGeom>
        <a:solidFill>
          <a:srgbClr val="FF0000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800" kern="1200" dirty="0"/>
            <a:t>Ungdoms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800" kern="1200" dirty="0"/>
            <a:t>sektionen</a:t>
          </a:r>
        </a:p>
      </dsp:txBody>
      <dsp:txXfrm rot="-5400000">
        <a:off x="1" y="2207737"/>
        <a:ext cx="1203998" cy="647872"/>
      </dsp:txXfrm>
    </dsp:sp>
    <dsp:sp modelId="{272BE0A7-1197-4589-B61D-891AEBC5C8BB}">
      <dsp:nvSpPr>
        <dsp:cNvPr id="0" name=""/>
        <dsp:cNvSpPr/>
      </dsp:nvSpPr>
      <dsp:spPr>
        <a:xfrm rot="5400000">
          <a:off x="3859959" y="-1164577"/>
          <a:ext cx="1373730" cy="672722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1800" kern="1200" dirty="0"/>
            <a:t>Valda representanter från alla ungdomslag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1800" kern="1200" dirty="0"/>
            <a:t>För alla lags talan gentemot föreningen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1800" kern="1200" dirty="0"/>
            <a:t>Har en egen budget för inköp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1800" kern="1200" dirty="0"/>
            <a:t>VPC</a:t>
          </a:r>
        </a:p>
      </dsp:txBody>
      <dsp:txXfrm rot="-5400000">
        <a:off x="1183212" y="1579230"/>
        <a:ext cx="6660165" cy="1239610"/>
      </dsp:txXfrm>
    </dsp:sp>
    <dsp:sp modelId="{1D483B0C-7465-4A39-8BB1-F8CCF315D642}">
      <dsp:nvSpPr>
        <dsp:cNvPr id="0" name=""/>
        <dsp:cNvSpPr/>
      </dsp:nvSpPr>
      <dsp:spPr>
        <a:xfrm rot="5400000">
          <a:off x="-257999" y="3531387"/>
          <a:ext cx="1719998" cy="1203998"/>
        </a:xfrm>
        <a:prstGeom prst="chevron">
          <a:avLst/>
        </a:prstGeom>
        <a:solidFill>
          <a:srgbClr val="FF0000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800" kern="1200" dirty="0"/>
            <a:t>IBK LOCKERUD</a:t>
          </a:r>
        </a:p>
      </dsp:txBody>
      <dsp:txXfrm rot="-5400000">
        <a:off x="1" y="3875386"/>
        <a:ext cx="1203998" cy="516000"/>
      </dsp:txXfrm>
    </dsp:sp>
    <dsp:sp modelId="{049EFE01-901C-4422-8D20-0E25CDCB48BB}">
      <dsp:nvSpPr>
        <dsp:cNvPr id="0" name=""/>
        <dsp:cNvSpPr/>
      </dsp:nvSpPr>
      <dsp:spPr>
        <a:xfrm rot="5400000">
          <a:off x="4006391" y="456231"/>
          <a:ext cx="1117999" cy="672722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1800" kern="1200" dirty="0"/>
            <a:t>Ger Ungdomssektionen rätt förutsättningar</a:t>
          </a:r>
        </a:p>
      </dsp:txBody>
      <dsp:txXfrm rot="-5400000">
        <a:off x="1201778" y="3315420"/>
        <a:ext cx="6672649" cy="1008847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58DB0B-C516-4E37-BA6F-511ACB6D2490}">
      <dsp:nvSpPr>
        <dsp:cNvPr id="0" name=""/>
        <dsp:cNvSpPr/>
      </dsp:nvSpPr>
      <dsp:spPr>
        <a:xfrm rot="5400000">
          <a:off x="-245635" y="246082"/>
          <a:ext cx="1637567" cy="1146297"/>
        </a:xfrm>
        <a:prstGeom prst="chevron">
          <a:avLst/>
        </a:prstGeom>
        <a:solidFill>
          <a:srgbClr val="FF0000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000" kern="1200" dirty="0"/>
            <a:t>IBK</a:t>
          </a:r>
        </a:p>
      </dsp:txBody>
      <dsp:txXfrm rot="-5400000">
        <a:off x="1" y="573596"/>
        <a:ext cx="1146297" cy="491270"/>
      </dsp:txXfrm>
    </dsp:sp>
    <dsp:sp modelId="{C3F307C8-0D25-4DCB-B3E3-A361D79CD540}">
      <dsp:nvSpPr>
        <dsp:cNvPr id="0" name=""/>
        <dsp:cNvSpPr/>
      </dsp:nvSpPr>
      <dsp:spPr>
        <a:xfrm rot="5400000">
          <a:off x="4155739" y="-3008994"/>
          <a:ext cx="1064418" cy="70833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1800" kern="1200" dirty="0"/>
            <a:t>Bemanning, schema matchklocka samt domar-publikvärd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1800" kern="1200" dirty="0"/>
            <a:t>Sekretariat, Kiosktider, VPC, mm</a:t>
          </a:r>
          <a:r>
            <a:rPr lang="sv-SE" sz="2400" kern="1200" dirty="0"/>
            <a:t>.</a:t>
          </a:r>
        </a:p>
      </dsp:txBody>
      <dsp:txXfrm rot="-5400000">
        <a:off x="1146298" y="52408"/>
        <a:ext cx="7031341" cy="960496"/>
      </dsp:txXfrm>
    </dsp:sp>
    <dsp:sp modelId="{DCD6BE7D-67AF-42A4-BB10-3FE0EF5E07C7}">
      <dsp:nvSpPr>
        <dsp:cNvPr id="0" name=""/>
        <dsp:cNvSpPr/>
      </dsp:nvSpPr>
      <dsp:spPr>
        <a:xfrm rot="5400000">
          <a:off x="-245635" y="1689832"/>
          <a:ext cx="1637567" cy="1146297"/>
        </a:xfrm>
        <a:prstGeom prst="chevron">
          <a:avLst/>
        </a:prstGeom>
        <a:solidFill>
          <a:srgbClr val="FF0000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000" kern="1200" dirty="0"/>
            <a:t>LOCKERUD</a:t>
          </a:r>
        </a:p>
      </dsp:txBody>
      <dsp:txXfrm rot="-5400000">
        <a:off x="1" y="2017346"/>
        <a:ext cx="1146297" cy="491270"/>
      </dsp:txXfrm>
    </dsp:sp>
    <dsp:sp modelId="{8E2D3F71-D06A-4DB4-85B7-3DFD565D5A9A}">
      <dsp:nvSpPr>
        <dsp:cNvPr id="0" name=""/>
        <dsp:cNvSpPr/>
      </dsp:nvSpPr>
      <dsp:spPr>
        <a:xfrm rot="5400000">
          <a:off x="4155739" y="-1507818"/>
          <a:ext cx="1064418" cy="70833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1800" kern="1200" dirty="0"/>
            <a:t>Försäljningar mm.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1800" kern="1200" dirty="0"/>
            <a:t>Idéer till inkomster till vår egen lagkassa, behövs mer för anmälan till cuper.</a:t>
          </a:r>
        </a:p>
      </dsp:txBody>
      <dsp:txXfrm rot="-5400000">
        <a:off x="1146298" y="1553584"/>
        <a:ext cx="7031341" cy="960496"/>
      </dsp:txXfrm>
    </dsp:sp>
    <dsp:sp modelId="{DECBADFA-EE79-444F-A1B2-F5E3CE9B3BFD}">
      <dsp:nvSpPr>
        <dsp:cNvPr id="0" name=""/>
        <dsp:cNvSpPr/>
      </dsp:nvSpPr>
      <dsp:spPr>
        <a:xfrm rot="5400000">
          <a:off x="-245635" y="3133582"/>
          <a:ext cx="1637567" cy="1146297"/>
        </a:xfrm>
        <a:prstGeom prst="chevron">
          <a:avLst/>
        </a:prstGeom>
        <a:solidFill>
          <a:srgbClr val="FF0000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000" kern="1200" dirty="0"/>
            <a:t>P12</a:t>
          </a:r>
        </a:p>
      </dsp:txBody>
      <dsp:txXfrm rot="-5400000">
        <a:off x="1" y="3461096"/>
        <a:ext cx="1146297" cy="491270"/>
      </dsp:txXfrm>
    </dsp:sp>
    <dsp:sp modelId="{68603287-A74B-4520-8B1C-A97A3B52F16A}">
      <dsp:nvSpPr>
        <dsp:cNvPr id="0" name=""/>
        <dsp:cNvSpPr/>
      </dsp:nvSpPr>
      <dsp:spPr>
        <a:xfrm rot="5400000">
          <a:off x="4155739" y="-121494"/>
          <a:ext cx="1064418" cy="70833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1800" kern="1200" dirty="0"/>
            <a:t>Lagkassa </a:t>
          </a:r>
          <a:r>
            <a:rPr lang="sv-SE" sz="1800" kern="1200" dirty="0">
              <a:solidFill>
                <a:srgbClr val="FF0000"/>
              </a:solidFill>
            </a:rPr>
            <a:t>ca XX tkr </a:t>
          </a:r>
          <a:r>
            <a:rPr lang="sv-SE" sz="1800" kern="1200" dirty="0"/>
            <a:t>(cuper, avslutning mm.)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1800" kern="1200" dirty="0"/>
            <a:t>Vore bra om ledare kan släppa det mesta förutom träning, spelare, matcher &amp; cuper.</a:t>
          </a:r>
        </a:p>
      </dsp:txBody>
      <dsp:txXfrm rot="-5400000">
        <a:off x="1146298" y="2939908"/>
        <a:ext cx="7031341" cy="960496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9CCE9C-DAFB-4DAB-82A1-9B5A60045CC5}">
      <dsp:nvSpPr>
        <dsp:cNvPr id="0" name=""/>
        <dsp:cNvSpPr/>
      </dsp:nvSpPr>
      <dsp:spPr>
        <a:xfrm rot="5400000">
          <a:off x="-240662" y="242236"/>
          <a:ext cx="1604418" cy="1123092"/>
        </a:xfrm>
        <a:prstGeom prst="chevron">
          <a:avLst/>
        </a:prstGeom>
        <a:solidFill>
          <a:srgbClr val="FF0000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900" kern="1200" dirty="0"/>
            <a:t>IBK</a:t>
          </a:r>
        </a:p>
      </dsp:txBody>
      <dsp:txXfrm rot="-5400000">
        <a:off x="1" y="563119"/>
        <a:ext cx="1123092" cy="481326"/>
      </dsp:txXfrm>
    </dsp:sp>
    <dsp:sp modelId="{A99DC58D-3C59-4D8C-BB59-6E22CBDC8027}">
      <dsp:nvSpPr>
        <dsp:cNvPr id="0" name=""/>
        <dsp:cNvSpPr/>
      </dsp:nvSpPr>
      <dsp:spPr>
        <a:xfrm rot="5400000">
          <a:off x="4154910" y="-3030243"/>
          <a:ext cx="1042872" cy="710650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1800" kern="1200" dirty="0"/>
            <a:t>Datum fotografering: Kansliet ber att få återkomma på angiven fråga</a:t>
          </a:r>
        </a:p>
      </dsp:txBody>
      <dsp:txXfrm rot="-5400000">
        <a:off x="1123093" y="52483"/>
        <a:ext cx="7055598" cy="941054"/>
      </dsp:txXfrm>
    </dsp:sp>
    <dsp:sp modelId="{203AEA68-10B9-4664-9583-06C3FB7924D0}">
      <dsp:nvSpPr>
        <dsp:cNvPr id="0" name=""/>
        <dsp:cNvSpPr/>
      </dsp:nvSpPr>
      <dsp:spPr>
        <a:xfrm rot="5400000">
          <a:off x="-240662" y="1746109"/>
          <a:ext cx="1604418" cy="1123092"/>
        </a:xfrm>
        <a:prstGeom prst="chevron">
          <a:avLst/>
        </a:prstGeom>
        <a:solidFill>
          <a:srgbClr val="FF0000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900" kern="1200" dirty="0"/>
            <a:t>LOCKERUD</a:t>
          </a:r>
        </a:p>
      </dsp:txBody>
      <dsp:txXfrm rot="-5400000">
        <a:off x="1" y="2066992"/>
        <a:ext cx="1123092" cy="481326"/>
      </dsp:txXfrm>
    </dsp:sp>
    <dsp:sp modelId="{2FA6D6D4-2CAB-4EF5-81AE-78B0F05C03AB}">
      <dsp:nvSpPr>
        <dsp:cNvPr id="0" name=""/>
        <dsp:cNvSpPr/>
      </dsp:nvSpPr>
      <dsp:spPr>
        <a:xfrm rot="5400000">
          <a:off x="4065562" y="-1502301"/>
          <a:ext cx="1221568" cy="710650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14605" rIns="14605" bIns="1460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sv-SE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2300" kern="1200" dirty="0"/>
            <a:t>Rött och vitt matchställ delas ut snarast vid säsongstart</a:t>
          </a:r>
        </a:p>
      </dsp:txBody>
      <dsp:txXfrm rot="-5400000">
        <a:off x="1123093" y="1499800"/>
        <a:ext cx="7046875" cy="1102304"/>
      </dsp:txXfrm>
    </dsp:sp>
    <dsp:sp modelId="{6090F8C2-D72C-4F06-8228-DAC86337142D}">
      <dsp:nvSpPr>
        <dsp:cNvPr id="0" name=""/>
        <dsp:cNvSpPr/>
      </dsp:nvSpPr>
      <dsp:spPr>
        <a:xfrm rot="5400000">
          <a:off x="-240662" y="3160633"/>
          <a:ext cx="1604418" cy="1123092"/>
        </a:xfrm>
        <a:prstGeom prst="chevron">
          <a:avLst/>
        </a:prstGeom>
        <a:solidFill>
          <a:srgbClr val="FF0000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900" kern="1200" dirty="0"/>
            <a:t>P12</a:t>
          </a:r>
        </a:p>
      </dsp:txBody>
      <dsp:txXfrm rot="-5400000">
        <a:off x="1" y="3481516"/>
        <a:ext cx="1123092" cy="481326"/>
      </dsp:txXfrm>
    </dsp:sp>
    <dsp:sp modelId="{011474D3-AB23-4282-ABA6-02CDA4C622C1}">
      <dsp:nvSpPr>
        <dsp:cNvPr id="0" name=""/>
        <dsp:cNvSpPr/>
      </dsp:nvSpPr>
      <dsp:spPr>
        <a:xfrm rot="5400000">
          <a:off x="4154910" y="-111847"/>
          <a:ext cx="1042872" cy="710650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14605" rIns="14605" bIns="1460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2300" kern="1200" dirty="0">
              <a:solidFill>
                <a:schemeClr val="tx1"/>
              </a:solidFill>
            </a:rPr>
            <a:t>Varje spelare får 2 matchställ som man ansvarar för under säsongen.</a:t>
          </a:r>
          <a:endParaRPr lang="sv-SE" sz="2300" kern="1200" dirty="0">
            <a:solidFill>
              <a:srgbClr val="FF0000"/>
            </a:solidFill>
          </a:endParaRPr>
        </a:p>
      </dsp:txBody>
      <dsp:txXfrm rot="-5400000">
        <a:off x="1123093" y="2970879"/>
        <a:ext cx="7055598" cy="9410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685F9A-DAEA-4554-B95B-DC5886723B16}" type="datetimeFigureOut">
              <a:rPr lang="sv-SE" smtClean="0"/>
              <a:pPr/>
              <a:t>2025-09-22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F10B93-66E5-420F-85EF-A969CC9A344B}" type="slidenum">
              <a:rPr lang="sv-SE" smtClean="0"/>
              <a:pPr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F10B93-66E5-420F-85EF-A969CC9A344B}" type="slidenum">
              <a:rPr lang="sv-SE" smtClean="0"/>
              <a:pPr/>
              <a:t>8</a:t>
            </a:fld>
            <a:endParaRPr lang="sv-S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BD319-C441-4740-BDB2-35E25C52CCE7}" type="datetimeFigureOut">
              <a:rPr lang="sv-SE" smtClean="0"/>
              <a:pPr/>
              <a:t>2025-09-22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F0B53-9592-4779-891F-997228E46E01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BD319-C441-4740-BDB2-35E25C52CCE7}" type="datetimeFigureOut">
              <a:rPr lang="sv-SE" smtClean="0"/>
              <a:pPr/>
              <a:t>2025-09-22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F0B53-9592-4779-891F-997228E46E01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BD319-C441-4740-BDB2-35E25C52CCE7}" type="datetimeFigureOut">
              <a:rPr lang="sv-SE" smtClean="0"/>
              <a:pPr/>
              <a:t>2025-09-22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F0B53-9592-4779-891F-997228E46E01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BD319-C441-4740-BDB2-35E25C52CCE7}" type="datetimeFigureOut">
              <a:rPr lang="sv-SE" smtClean="0"/>
              <a:pPr/>
              <a:t>2025-09-22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F0B53-9592-4779-891F-997228E46E01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BD319-C441-4740-BDB2-35E25C52CCE7}" type="datetimeFigureOut">
              <a:rPr lang="sv-SE" smtClean="0"/>
              <a:pPr/>
              <a:t>2025-09-22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F0B53-9592-4779-891F-997228E46E01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BD319-C441-4740-BDB2-35E25C52CCE7}" type="datetimeFigureOut">
              <a:rPr lang="sv-SE" smtClean="0"/>
              <a:pPr/>
              <a:t>2025-09-22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F0B53-9592-4779-891F-997228E46E01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BD319-C441-4740-BDB2-35E25C52CCE7}" type="datetimeFigureOut">
              <a:rPr lang="sv-SE" smtClean="0"/>
              <a:pPr/>
              <a:t>2025-09-22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F0B53-9592-4779-891F-997228E46E01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BD319-C441-4740-BDB2-35E25C52CCE7}" type="datetimeFigureOut">
              <a:rPr lang="sv-SE" smtClean="0"/>
              <a:pPr/>
              <a:t>2025-09-22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F0B53-9592-4779-891F-997228E46E01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BD319-C441-4740-BDB2-35E25C52CCE7}" type="datetimeFigureOut">
              <a:rPr lang="sv-SE" smtClean="0"/>
              <a:pPr/>
              <a:t>2025-09-22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F0B53-9592-4779-891F-997228E46E01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BD319-C441-4740-BDB2-35E25C52CCE7}" type="datetimeFigureOut">
              <a:rPr lang="sv-SE" smtClean="0"/>
              <a:pPr/>
              <a:t>2025-09-22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F0B53-9592-4779-891F-997228E46E01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BD319-C441-4740-BDB2-35E25C52CCE7}" type="datetimeFigureOut">
              <a:rPr lang="sv-SE" smtClean="0"/>
              <a:pPr/>
              <a:t>2025-09-22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F0B53-9592-4779-891F-997228E46E01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7BD319-C441-4740-BDB2-35E25C52CCE7}" type="datetimeFigureOut">
              <a:rPr lang="sv-SE" smtClean="0"/>
              <a:pPr/>
              <a:t>2025-09-22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7F0B53-9592-4779-891F-997228E46E01}" type="slidenum">
              <a:rPr lang="sv-SE" smtClean="0"/>
              <a:pPr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60648"/>
            <a:ext cx="7772400" cy="1470025"/>
          </a:xfrm>
        </p:spPr>
        <p:txBody>
          <a:bodyPr>
            <a:normAutofit/>
          </a:bodyPr>
          <a:lstStyle/>
          <a:p>
            <a:r>
              <a:rPr lang="sv-SE" sz="7200" dirty="0"/>
              <a:t>Säsong 2025/2026</a:t>
            </a:r>
          </a:p>
        </p:txBody>
      </p:sp>
      <p:pic>
        <p:nvPicPr>
          <p:cNvPr id="4" name="Bildobjekt 3" descr="ibk lockeru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1484784"/>
            <a:ext cx="8661518" cy="511256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r>
              <a:rPr lang="sv-SE" u="sng" dirty="0"/>
              <a:t>Fotografering/Matchställ</a:t>
            </a:r>
          </a:p>
        </p:txBody>
      </p:sp>
      <p:graphicFrame>
        <p:nvGraphicFramePr>
          <p:cNvPr id="4" name="Platshållare för innehåll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390707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u="sng" dirty="0"/>
              <a:t>Arenaansvar/Matcharrangemang</a:t>
            </a:r>
          </a:p>
        </p:txBody>
      </p:sp>
      <p:graphicFrame>
        <p:nvGraphicFramePr>
          <p:cNvPr id="4" name="Platshållare för innehåll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712464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21293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r>
              <a:rPr lang="sv-SE" u="sng" dirty="0"/>
              <a:t>Allmänt</a:t>
            </a:r>
          </a:p>
        </p:txBody>
      </p:sp>
      <p:graphicFrame>
        <p:nvGraphicFramePr>
          <p:cNvPr id="4" name="Platshållare för innehåll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15011291"/>
              </p:ext>
            </p:extLst>
          </p:nvPr>
        </p:nvGraphicFramePr>
        <p:xfrm>
          <a:off x="457200" y="1340768"/>
          <a:ext cx="8229600" cy="47853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66621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8EB63A8-DC60-4FB0-AF36-5D8C28CA3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552" y="1412776"/>
            <a:ext cx="8229600" cy="1143000"/>
          </a:xfrm>
        </p:spPr>
        <p:txBody>
          <a:bodyPr>
            <a:noAutofit/>
          </a:bodyPr>
          <a:lstStyle/>
          <a:p>
            <a:r>
              <a:rPr lang="sv-SE" dirty="0"/>
              <a:t>Vill du bli domare? (grabbarna får frågan under träningen idag)</a:t>
            </a:r>
            <a:br>
              <a:rPr lang="sv-SE" dirty="0"/>
            </a:br>
            <a:br>
              <a:rPr lang="sv-SE" dirty="0"/>
            </a:br>
            <a:r>
              <a:rPr lang="sv-SE" dirty="0"/>
              <a:t>Övriga frågor?</a:t>
            </a:r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845FC348-32DC-49E1-A773-F2DA73E6308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3635941"/>
            <a:ext cx="1121653" cy="2039370"/>
          </a:xfrm>
        </p:spPr>
      </p:pic>
    </p:spTree>
    <p:extLst>
      <p:ext uri="{BB962C8B-B14F-4D97-AF65-F5344CB8AC3E}">
        <p14:creationId xmlns:p14="http://schemas.microsoft.com/office/powerpoint/2010/main" val="26872464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Platshållare för innehåll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9085349"/>
              </p:ext>
            </p:extLst>
          </p:nvPr>
        </p:nvGraphicFramePr>
        <p:xfrm>
          <a:off x="395536" y="260648"/>
          <a:ext cx="8352928" cy="62646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sv-SE" u="sng" dirty="0"/>
              <a:t>Träningstider</a:t>
            </a:r>
          </a:p>
        </p:txBody>
      </p:sp>
      <p:graphicFrame>
        <p:nvGraphicFramePr>
          <p:cNvPr id="4" name="Platshållare för innehåll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8288015"/>
              </p:ext>
            </p:extLst>
          </p:nvPr>
        </p:nvGraphicFramePr>
        <p:xfrm>
          <a:off x="323528" y="980728"/>
          <a:ext cx="8283644" cy="52425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EAB2074-5366-4AFB-946B-7CA52B8252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 u="sng" dirty="0"/>
              <a:t>Hemsida</a:t>
            </a:r>
          </a:p>
        </p:txBody>
      </p:sp>
      <p:graphicFrame>
        <p:nvGraphicFramePr>
          <p:cNvPr id="4" name="Platshållare för innehåll 3">
            <a:extLst>
              <a:ext uri="{FF2B5EF4-FFF2-40B4-BE49-F238E27FC236}">
                <a16:creationId xmlns:a16="http://schemas.microsoft.com/office/drawing/2014/main" id="{D32CEB96-4654-424A-987F-AA0F9A0AE08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813893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180222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sz="4900" u="sng" dirty="0"/>
              <a:t>Matcher</a:t>
            </a:r>
            <a:r>
              <a:rPr lang="sv-SE" sz="8900" u="sng" dirty="0"/>
              <a:t> </a:t>
            </a:r>
            <a:r>
              <a:rPr lang="sv-SE" u="sng" dirty="0"/>
              <a:t>2025/26</a:t>
            </a:r>
          </a:p>
        </p:txBody>
      </p:sp>
      <p:graphicFrame>
        <p:nvGraphicFramePr>
          <p:cNvPr id="4" name="Platshållare för innehåll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488922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4900" u="sng" dirty="0" err="1"/>
              <a:t>Spelformat</a:t>
            </a:r>
            <a:r>
              <a:rPr lang="sv-SE" sz="4900" u="sng" dirty="0"/>
              <a:t> 2024/25</a:t>
            </a:r>
            <a:endParaRPr lang="sv-SE" u="sng" dirty="0"/>
          </a:p>
        </p:txBody>
      </p:sp>
      <p:graphicFrame>
        <p:nvGraphicFramePr>
          <p:cNvPr id="4" name="Platshållare för innehåll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851072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398761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u="sng" dirty="0"/>
              <a:t>Medlemsavgifter</a:t>
            </a:r>
          </a:p>
        </p:txBody>
      </p:sp>
      <p:graphicFrame>
        <p:nvGraphicFramePr>
          <p:cNvPr id="4" name="Platshållare för innehåll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5474205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Platshållare för innehåll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9104866"/>
              </p:ext>
            </p:extLst>
          </p:nvPr>
        </p:nvGraphicFramePr>
        <p:xfrm>
          <a:off x="457200" y="1124744"/>
          <a:ext cx="7931224" cy="50014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3" name="Grupp 2"/>
          <p:cNvGrpSpPr/>
          <p:nvPr/>
        </p:nvGrpSpPr>
        <p:grpSpPr>
          <a:xfrm>
            <a:off x="323528" y="332656"/>
            <a:ext cx="8229600" cy="1059840"/>
            <a:chOff x="0" y="3023301"/>
            <a:chExt cx="8229600" cy="1059840"/>
          </a:xfrm>
        </p:grpSpPr>
        <p:sp>
          <p:nvSpPr>
            <p:cNvPr id="5" name="Rektangel 4"/>
            <p:cNvSpPr/>
            <p:nvPr/>
          </p:nvSpPr>
          <p:spPr>
            <a:xfrm>
              <a:off x="0" y="3023301"/>
              <a:ext cx="8229600" cy="105984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sv-SE"/>
            </a:p>
          </p:txBody>
        </p:sp>
        <p:sp>
          <p:nvSpPr>
            <p:cNvPr id="6" name="Rektangel 5"/>
            <p:cNvSpPr/>
            <p:nvPr/>
          </p:nvSpPr>
          <p:spPr>
            <a:xfrm>
              <a:off x="0" y="3023301"/>
              <a:ext cx="8229600" cy="105984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61290" tIns="63500" rIns="355600" bIns="63500" numCol="1" spcCol="1270" anchor="t" anchorCtr="0">
              <a:noAutofit/>
            </a:bodyPr>
            <a:lstStyle/>
            <a:p>
              <a:pPr marL="285750" lvl="1" indent="-285750" algn="l" defTabSz="1733550">
                <a:lnSpc>
                  <a:spcPct val="90000"/>
                </a:lnSpc>
                <a:spcBef>
                  <a:spcPct val="0"/>
                </a:spcBef>
                <a:spcAft>
                  <a:spcPct val="20000"/>
                </a:spcAft>
                <a:buChar char="••"/>
              </a:pPr>
              <a:endParaRPr lang="sv-SE" sz="3900" kern="1200"/>
            </a:p>
          </p:txBody>
        </p:sp>
      </p:grpSp>
      <p:sp>
        <p:nvSpPr>
          <p:cNvPr id="7" name="textruta 6"/>
          <p:cNvSpPr txBox="1"/>
          <p:nvPr/>
        </p:nvSpPr>
        <p:spPr>
          <a:xfrm>
            <a:off x="2051720" y="216245"/>
            <a:ext cx="59046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600" u="sng" dirty="0"/>
              <a:t>Ungdomssektionen 2 st.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u="sng" dirty="0"/>
              <a:t>Arbetsgrupp 2st. (gärna fler)</a:t>
            </a:r>
          </a:p>
        </p:txBody>
      </p:sp>
      <p:graphicFrame>
        <p:nvGraphicFramePr>
          <p:cNvPr id="4" name="Platshållare för innehåll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417451"/>
              </p:ext>
            </p:extLst>
          </p:nvPr>
        </p:nvGraphicFramePr>
        <p:xfrm>
          <a:off x="457200" y="1639341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4247</TotalTime>
  <Words>591</Words>
  <Application>Microsoft Office PowerPoint</Application>
  <PresentationFormat>Bildspel på skärmen (4:3)</PresentationFormat>
  <Paragraphs>105</Paragraphs>
  <Slides>13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Office-tema</vt:lpstr>
      <vt:lpstr>Säsong 2025/2026</vt:lpstr>
      <vt:lpstr>PowerPoint-presentation</vt:lpstr>
      <vt:lpstr>Träningstider</vt:lpstr>
      <vt:lpstr>Hemsida</vt:lpstr>
      <vt:lpstr>Matcher 2025/26</vt:lpstr>
      <vt:lpstr>Spelformat 2024/25</vt:lpstr>
      <vt:lpstr>Medlemsavgifter</vt:lpstr>
      <vt:lpstr>PowerPoint-presentation</vt:lpstr>
      <vt:lpstr>Arbetsgrupp 2st. (gärna fler)</vt:lpstr>
      <vt:lpstr>Fotografering/Matchställ</vt:lpstr>
      <vt:lpstr>Arenaansvar/Matcharrangemang</vt:lpstr>
      <vt:lpstr>Allmänt</vt:lpstr>
      <vt:lpstr>Vill du bli domare? (grabbarna får frågan under träningen idag)  Övriga frågor?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Säsong 2020/2021</dc:title>
  <dc:creator>Ingrid</dc:creator>
  <cp:lastModifiedBy>Användare1</cp:lastModifiedBy>
  <cp:revision>123</cp:revision>
  <dcterms:created xsi:type="dcterms:W3CDTF">2020-09-14T20:24:07Z</dcterms:created>
  <dcterms:modified xsi:type="dcterms:W3CDTF">2025-09-22T04:51:17Z</dcterms:modified>
</cp:coreProperties>
</file>