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9" r:id="rId3"/>
    <p:sldId id="294" r:id="rId4"/>
    <p:sldId id="277" r:id="rId5"/>
    <p:sldId id="284" r:id="rId6"/>
    <p:sldId id="285" r:id="rId7"/>
    <p:sldId id="286" r:id="rId8"/>
    <p:sldId id="298" r:id="rId9"/>
    <p:sldId id="266" r:id="rId10"/>
    <p:sldId id="288" r:id="rId11"/>
    <p:sldId id="290" r:id="rId12"/>
    <p:sldId id="287" r:id="rId13"/>
    <p:sldId id="296" r:id="rId14"/>
    <p:sldId id="275" r:id="rId15"/>
    <p:sldId id="276" r:id="rId16"/>
    <p:sldId id="292" r:id="rId17"/>
    <p:sldId id="297" r:id="rId18"/>
    <p:sldId id="264" r:id="rId19"/>
    <p:sldId id="265" r:id="rId20"/>
    <p:sldId id="295" r:id="rId2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sefsson Anna, RNC" initials="JAR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31" autoAdjust="0"/>
    <p:restoredTop sz="80107" autoAdjust="0"/>
  </p:normalViewPr>
  <p:slideViewPr>
    <p:cSldViewPr snapToGrid="0">
      <p:cViewPr varScale="1">
        <p:scale>
          <a:sx n="72" d="100"/>
          <a:sy n="72" d="100"/>
        </p:scale>
        <p:origin x="-93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918AE7-7B13-4BD6-A3F7-5B39DE617CEA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69C6875A-CC6E-4B16-A056-CDB7ADFC5473}">
      <dgm:prSet custT="1"/>
      <dgm:spPr/>
      <dgm:t>
        <a:bodyPr/>
        <a:lstStyle/>
        <a:p>
          <a:pPr rtl="0"/>
          <a:r>
            <a:rPr lang="sv-SE" sz="1400" dirty="0" smtClean="0"/>
            <a:t>Jan</a:t>
          </a:r>
          <a:endParaRPr lang="sv-SE" sz="1400" dirty="0"/>
        </a:p>
      </dgm:t>
    </dgm:pt>
    <dgm:pt modelId="{B1D4D451-8266-4D53-9995-9DBB57FD6918}" type="parTrans" cxnId="{8B865B34-44C9-49E8-8F35-C4F4C5014513}">
      <dgm:prSet/>
      <dgm:spPr/>
      <dgm:t>
        <a:bodyPr/>
        <a:lstStyle/>
        <a:p>
          <a:endParaRPr lang="sv-SE" sz="3200"/>
        </a:p>
      </dgm:t>
    </dgm:pt>
    <dgm:pt modelId="{777B1A0A-DB56-40E1-819E-4D73FF6490D3}" type="sibTrans" cxnId="{8B865B34-44C9-49E8-8F35-C4F4C5014513}">
      <dgm:prSet/>
      <dgm:spPr/>
      <dgm:t>
        <a:bodyPr/>
        <a:lstStyle/>
        <a:p>
          <a:endParaRPr lang="sv-SE" sz="3200"/>
        </a:p>
      </dgm:t>
    </dgm:pt>
    <dgm:pt modelId="{0CDD6F22-452D-4B55-9D76-BD6D5544623A}">
      <dgm:prSet custT="1"/>
      <dgm:spPr/>
      <dgm:t>
        <a:bodyPr/>
        <a:lstStyle/>
        <a:p>
          <a:pPr rtl="0"/>
          <a:r>
            <a:rPr lang="sv-SE" sz="1400" dirty="0" smtClean="0"/>
            <a:t>Egna träningar </a:t>
          </a:r>
          <a:r>
            <a:rPr lang="sv-SE" sz="1400" dirty="0" err="1" smtClean="0"/>
            <a:t>Arcus</a:t>
          </a:r>
          <a:endParaRPr lang="sv-SE" sz="1400" dirty="0"/>
        </a:p>
      </dgm:t>
    </dgm:pt>
    <dgm:pt modelId="{B37DCE11-73C4-492C-B2FA-74C16A68671F}" type="parTrans" cxnId="{4460155E-E6C2-4ACF-992F-5D8C4C432302}">
      <dgm:prSet/>
      <dgm:spPr/>
      <dgm:t>
        <a:bodyPr/>
        <a:lstStyle/>
        <a:p>
          <a:endParaRPr lang="sv-SE" sz="3200"/>
        </a:p>
      </dgm:t>
    </dgm:pt>
    <dgm:pt modelId="{4D7928EF-D071-4BD2-8635-64220410DF62}" type="sibTrans" cxnId="{4460155E-E6C2-4ACF-992F-5D8C4C432302}">
      <dgm:prSet/>
      <dgm:spPr/>
      <dgm:t>
        <a:bodyPr/>
        <a:lstStyle/>
        <a:p>
          <a:endParaRPr lang="sv-SE" sz="3200"/>
        </a:p>
      </dgm:t>
    </dgm:pt>
    <dgm:pt modelId="{44EAE45D-55A9-45A6-9981-A8CDE01F539E}">
      <dgm:prSet custT="1"/>
      <dgm:spPr/>
      <dgm:t>
        <a:bodyPr/>
        <a:lstStyle/>
        <a:p>
          <a:pPr rtl="0"/>
          <a:r>
            <a:rPr lang="sv-SE" sz="1400" dirty="0" smtClean="0"/>
            <a:t>April</a:t>
          </a:r>
          <a:r>
            <a:rPr lang="sv-SE" sz="900" dirty="0" smtClean="0"/>
            <a:t> </a:t>
          </a:r>
          <a:endParaRPr lang="sv-SE" sz="900" dirty="0"/>
        </a:p>
      </dgm:t>
    </dgm:pt>
    <dgm:pt modelId="{1EE13E5E-52E6-435B-A55F-DC267AC8A8ED}" type="parTrans" cxnId="{51B83869-1F9F-4DBF-8265-B8306A48AED3}">
      <dgm:prSet/>
      <dgm:spPr/>
      <dgm:t>
        <a:bodyPr/>
        <a:lstStyle/>
        <a:p>
          <a:endParaRPr lang="sv-SE" sz="3200"/>
        </a:p>
      </dgm:t>
    </dgm:pt>
    <dgm:pt modelId="{53F652F0-8D0B-4A97-B84F-D9F2237ABDB3}" type="sibTrans" cxnId="{51B83869-1F9F-4DBF-8265-B8306A48AED3}">
      <dgm:prSet/>
      <dgm:spPr/>
      <dgm:t>
        <a:bodyPr/>
        <a:lstStyle/>
        <a:p>
          <a:endParaRPr lang="sv-SE" sz="3200"/>
        </a:p>
      </dgm:t>
    </dgm:pt>
    <dgm:pt modelId="{319D73D4-2293-4B5B-AE39-1EF9E163EF4E}">
      <dgm:prSet custT="1"/>
      <dgm:spPr/>
      <dgm:t>
        <a:bodyPr/>
        <a:lstStyle/>
        <a:p>
          <a:pPr rtl="0"/>
          <a:r>
            <a:rPr lang="sv-SE" sz="1400" dirty="0" err="1" smtClean="0"/>
            <a:t>Föräldrarmöte</a:t>
          </a:r>
          <a:r>
            <a:rPr lang="sv-SE" sz="1400" dirty="0" smtClean="0"/>
            <a:t> NLV mån 10/4 kl.19</a:t>
          </a:r>
          <a:endParaRPr lang="sv-SE" sz="1400" dirty="0"/>
        </a:p>
      </dgm:t>
    </dgm:pt>
    <dgm:pt modelId="{C2AD2F19-B322-4C25-BC86-A082994220B4}" type="parTrans" cxnId="{083C331B-C029-4B00-BBCF-6F738409A34F}">
      <dgm:prSet/>
      <dgm:spPr/>
      <dgm:t>
        <a:bodyPr/>
        <a:lstStyle/>
        <a:p>
          <a:endParaRPr lang="sv-SE" sz="3200"/>
        </a:p>
      </dgm:t>
    </dgm:pt>
    <dgm:pt modelId="{272B8E1F-D053-4767-8A08-36DF04E6B16E}" type="sibTrans" cxnId="{083C331B-C029-4B00-BBCF-6F738409A34F}">
      <dgm:prSet/>
      <dgm:spPr/>
      <dgm:t>
        <a:bodyPr/>
        <a:lstStyle/>
        <a:p>
          <a:endParaRPr lang="sv-SE" sz="3200"/>
        </a:p>
      </dgm:t>
    </dgm:pt>
    <dgm:pt modelId="{1DAC2608-F25C-44B1-AC74-EEBFDFB82F3B}">
      <dgm:prSet custT="1"/>
      <dgm:spPr/>
      <dgm:t>
        <a:bodyPr/>
        <a:lstStyle/>
        <a:p>
          <a:pPr rtl="0"/>
          <a:r>
            <a:rPr lang="sv-SE" sz="1400" dirty="0" smtClean="0"/>
            <a:t>Maj</a:t>
          </a:r>
          <a:r>
            <a:rPr lang="sv-SE" sz="900" dirty="0" smtClean="0"/>
            <a:t> </a:t>
          </a:r>
          <a:endParaRPr lang="sv-SE" sz="900" dirty="0"/>
        </a:p>
      </dgm:t>
    </dgm:pt>
    <dgm:pt modelId="{734744F0-E4DA-4D4F-9143-70FC0672DF7D}" type="parTrans" cxnId="{6C3AAB8E-D9C9-4214-91D4-9EB9B7480E04}">
      <dgm:prSet/>
      <dgm:spPr/>
      <dgm:t>
        <a:bodyPr/>
        <a:lstStyle/>
        <a:p>
          <a:endParaRPr lang="sv-SE" sz="3200"/>
        </a:p>
      </dgm:t>
    </dgm:pt>
    <dgm:pt modelId="{CCA5C913-22C1-446E-A7F9-98170C7CCDB7}" type="sibTrans" cxnId="{6C3AAB8E-D9C9-4214-91D4-9EB9B7480E04}">
      <dgm:prSet/>
      <dgm:spPr/>
      <dgm:t>
        <a:bodyPr/>
        <a:lstStyle/>
        <a:p>
          <a:endParaRPr lang="sv-SE" sz="3200"/>
        </a:p>
      </dgm:t>
    </dgm:pt>
    <dgm:pt modelId="{CE4E7B2C-D73E-4C8B-84EB-807EB0A878FF}">
      <dgm:prSet custT="1"/>
      <dgm:spPr/>
      <dgm:t>
        <a:bodyPr/>
        <a:lstStyle/>
        <a:p>
          <a:pPr rtl="0"/>
          <a:endParaRPr lang="sv-SE" sz="1400" dirty="0"/>
        </a:p>
      </dgm:t>
    </dgm:pt>
    <dgm:pt modelId="{3066A39C-901F-46EE-898F-45525E67B583}" type="parTrans" cxnId="{2320C3DC-0FA4-4781-BBD6-86A5D2E82A94}">
      <dgm:prSet/>
      <dgm:spPr/>
      <dgm:t>
        <a:bodyPr/>
        <a:lstStyle/>
        <a:p>
          <a:endParaRPr lang="sv-SE" sz="3200"/>
        </a:p>
      </dgm:t>
    </dgm:pt>
    <dgm:pt modelId="{2E800CC4-F022-471E-902D-2FCCDC623A95}" type="sibTrans" cxnId="{2320C3DC-0FA4-4781-BBD6-86A5D2E82A94}">
      <dgm:prSet/>
      <dgm:spPr/>
      <dgm:t>
        <a:bodyPr/>
        <a:lstStyle/>
        <a:p>
          <a:endParaRPr lang="sv-SE" sz="3200"/>
        </a:p>
      </dgm:t>
    </dgm:pt>
    <dgm:pt modelId="{343A73AB-B0B7-4ECC-B4FB-4AEB1547CFBA}">
      <dgm:prSet custT="1"/>
      <dgm:spPr/>
      <dgm:t>
        <a:bodyPr/>
        <a:lstStyle/>
        <a:p>
          <a:pPr rtl="0"/>
          <a:r>
            <a:rPr lang="sv-SE" sz="1400" dirty="0" smtClean="0"/>
            <a:t>Juni</a:t>
          </a:r>
          <a:r>
            <a:rPr lang="sv-SE" sz="900" dirty="0" smtClean="0"/>
            <a:t> </a:t>
          </a:r>
          <a:endParaRPr lang="sv-SE" sz="900" dirty="0"/>
        </a:p>
      </dgm:t>
    </dgm:pt>
    <dgm:pt modelId="{3900FF36-ACC0-44D5-AB76-4C9025B6AD68}" type="parTrans" cxnId="{7D2E77B2-EEEC-41B7-9A1D-BB9168B83D27}">
      <dgm:prSet/>
      <dgm:spPr/>
      <dgm:t>
        <a:bodyPr/>
        <a:lstStyle/>
        <a:p>
          <a:endParaRPr lang="sv-SE" sz="3200"/>
        </a:p>
      </dgm:t>
    </dgm:pt>
    <dgm:pt modelId="{780DDDE2-CEB9-4526-9C9F-555666E85F20}" type="sibTrans" cxnId="{7D2E77B2-EEEC-41B7-9A1D-BB9168B83D27}">
      <dgm:prSet/>
      <dgm:spPr/>
      <dgm:t>
        <a:bodyPr/>
        <a:lstStyle/>
        <a:p>
          <a:endParaRPr lang="sv-SE" sz="3200"/>
        </a:p>
      </dgm:t>
    </dgm:pt>
    <dgm:pt modelId="{5511A679-4ECD-4193-9983-AA00ABDCF0F5}">
      <dgm:prSet custT="1"/>
      <dgm:spPr/>
      <dgm:t>
        <a:bodyPr/>
        <a:lstStyle/>
        <a:p>
          <a:pPr rtl="0"/>
          <a:r>
            <a:rPr lang="sv-SE" sz="1400" dirty="0" smtClean="0"/>
            <a:t>GIF 9-manna Cup Gammelstad 11/6</a:t>
          </a:r>
          <a:endParaRPr lang="sv-SE" sz="1400" dirty="0"/>
        </a:p>
      </dgm:t>
    </dgm:pt>
    <dgm:pt modelId="{04A94CB6-7F63-442C-B1BC-124CADED4E92}" type="parTrans" cxnId="{25B13F1C-3DBD-421C-9D68-4C3231F6690D}">
      <dgm:prSet/>
      <dgm:spPr/>
      <dgm:t>
        <a:bodyPr/>
        <a:lstStyle/>
        <a:p>
          <a:endParaRPr lang="sv-SE" sz="3200"/>
        </a:p>
      </dgm:t>
    </dgm:pt>
    <dgm:pt modelId="{756D08C4-902B-4B7E-A65D-FFB85E0FF040}" type="sibTrans" cxnId="{25B13F1C-3DBD-421C-9D68-4C3231F6690D}">
      <dgm:prSet/>
      <dgm:spPr/>
      <dgm:t>
        <a:bodyPr/>
        <a:lstStyle/>
        <a:p>
          <a:endParaRPr lang="sv-SE" sz="3200"/>
        </a:p>
      </dgm:t>
    </dgm:pt>
    <dgm:pt modelId="{9EDDB15A-62E6-4F7A-85FC-38CB59457CE8}">
      <dgm:prSet custT="1"/>
      <dgm:spPr/>
      <dgm:t>
        <a:bodyPr/>
        <a:lstStyle/>
        <a:p>
          <a:pPr rtl="0"/>
          <a:r>
            <a:rPr lang="sv-SE" sz="1400" dirty="0" smtClean="0"/>
            <a:t>Juli</a:t>
          </a:r>
          <a:r>
            <a:rPr lang="sv-SE" sz="900" dirty="0" smtClean="0"/>
            <a:t> </a:t>
          </a:r>
          <a:endParaRPr lang="sv-SE" sz="900" dirty="0"/>
        </a:p>
      </dgm:t>
    </dgm:pt>
    <dgm:pt modelId="{EB435E32-5F21-4D41-A979-F7C1D9203441}" type="parTrans" cxnId="{1B72EBB9-7DFE-4683-9F89-84096C68649B}">
      <dgm:prSet/>
      <dgm:spPr/>
      <dgm:t>
        <a:bodyPr/>
        <a:lstStyle/>
        <a:p>
          <a:endParaRPr lang="sv-SE" sz="3200"/>
        </a:p>
      </dgm:t>
    </dgm:pt>
    <dgm:pt modelId="{542E8CCE-2D60-4299-94EE-38328882795E}" type="sibTrans" cxnId="{1B72EBB9-7DFE-4683-9F89-84096C68649B}">
      <dgm:prSet/>
      <dgm:spPr/>
      <dgm:t>
        <a:bodyPr/>
        <a:lstStyle/>
        <a:p>
          <a:endParaRPr lang="sv-SE" sz="3200"/>
        </a:p>
      </dgm:t>
    </dgm:pt>
    <dgm:pt modelId="{F01B448B-2690-40D8-811C-D09EB9F2A2C3}">
      <dgm:prSet custT="1"/>
      <dgm:spPr/>
      <dgm:t>
        <a:bodyPr/>
        <a:lstStyle/>
        <a:p>
          <a:pPr rtl="0"/>
          <a:r>
            <a:rPr lang="sv-SE" sz="1400" dirty="0" smtClean="0"/>
            <a:t> Ca två-tre veckors träningsuppehåll </a:t>
          </a:r>
          <a:r>
            <a:rPr lang="sv-SE" sz="1400" dirty="0" err="1" smtClean="0"/>
            <a:t>prel</a:t>
          </a:r>
          <a:r>
            <a:rPr lang="sv-SE" sz="1400" dirty="0" smtClean="0"/>
            <a:t> v.27-29</a:t>
          </a:r>
          <a:endParaRPr lang="sv-SE" sz="1400" dirty="0"/>
        </a:p>
      </dgm:t>
    </dgm:pt>
    <dgm:pt modelId="{F106852A-C705-41DB-8059-A1DBF6522CB7}" type="parTrans" cxnId="{F8C4C77B-2209-497C-B622-7E5023A8C37B}">
      <dgm:prSet/>
      <dgm:spPr/>
      <dgm:t>
        <a:bodyPr/>
        <a:lstStyle/>
        <a:p>
          <a:endParaRPr lang="sv-SE" sz="3200"/>
        </a:p>
      </dgm:t>
    </dgm:pt>
    <dgm:pt modelId="{B8C034A0-5EAC-47F5-8B96-34CF48E49F75}" type="sibTrans" cxnId="{F8C4C77B-2209-497C-B622-7E5023A8C37B}">
      <dgm:prSet/>
      <dgm:spPr/>
      <dgm:t>
        <a:bodyPr/>
        <a:lstStyle/>
        <a:p>
          <a:endParaRPr lang="sv-SE" sz="3200"/>
        </a:p>
      </dgm:t>
    </dgm:pt>
    <dgm:pt modelId="{40BA85BE-CDAB-4319-91B2-EBE8788FB300}">
      <dgm:prSet custT="1"/>
      <dgm:spPr/>
      <dgm:t>
        <a:bodyPr/>
        <a:lstStyle/>
        <a:p>
          <a:pPr rtl="0"/>
          <a:r>
            <a:rPr lang="sv-SE" sz="1400" dirty="0" smtClean="0"/>
            <a:t>Aug </a:t>
          </a:r>
          <a:endParaRPr lang="sv-SE" sz="1400" dirty="0"/>
        </a:p>
      </dgm:t>
    </dgm:pt>
    <dgm:pt modelId="{4EF5F747-E8EC-44F0-A5EF-27E465269ADE}" type="parTrans" cxnId="{156CCE2B-00DD-431D-BED3-9FB72D29D1B3}">
      <dgm:prSet/>
      <dgm:spPr/>
      <dgm:t>
        <a:bodyPr/>
        <a:lstStyle/>
        <a:p>
          <a:endParaRPr lang="sv-SE" sz="3200"/>
        </a:p>
      </dgm:t>
    </dgm:pt>
    <dgm:pt modelId="{CCBA4F16-9074-48F2-AAE1-40744645374A}" type="sibTrans" cxnId="{156CCE2B-00DD-431D-BED3-9FB72D29D1B3}">
      <dgm:prSet/>
      <dgm:spPr/>
      <dgm:t>
        <a:bodyPr/>
        <a:lstStyle/>
        <a:p>
          <a:endParaRPr lang="sv-SE" sz="3200"/>
        </a:p>
      </dgm:t>
    </dgm:pt>
    <dgm:pt modelId="{486F0B96-327B-400B-B032-08D645F49ACE}">
      <dgm:prSet custT="1"/>
      <dgm:spPr/>
      <dgm:t>
        <a:bodyPr/>
        <a:lstStyle/>
        <a:p>
          <a:pPr rtl="0"/>
          <a:r>
            <a:rPr lang="sv-SE" sz="1400" dirty="0" smtClean="0"/>
            <a:t> Kuriren Spelen 11-manna cup ?? 4-6/8</a:t>
          </a:r>
          <a:endParaRPr lang="sv-SE" sz="1400" dirty="0"/>
        </a:p>
      </dgm:t>
    </dgm:pt>
    <dgm:pt modelId="{7F61FBF2-6AD9-42CA-9DF2-E861E37DDFD3}" type="parTrans" cxnId="{41F321AA-0760-439B-96B3-23DA37C23CEF}">
      <dgm:prSet/>
      <dgm:spPr/>
      <dgm:t>
        <a:bodyPr/>
        <a:lstStyle/>
        <a:p>
          <a:endParaRPr lang="sv-SE" sz="3200"/>
        </a:p>
      </dgm:t>
    </dgm:pt>
    <dgm:pt modelId="{610D6277-FBD8-4E32-B0CF-522A6532B1D4}" type="sibTrans" cxnId="{41F321AA-0760-439B-96B3-23DA37C23CEF}">
      <dgm:prSet/>
      <dgm:spPr/>
      <dgm:t>
        <a:bodyPr/>
        <a:lstStyle/>
        <a:p>
          <a:endParaRPr lang="sv-SE" sz="3200"/>
        </a:p>
      </dgm:t>
    </dgm:pt>
    <dgm:pt modelId="{C17B35E0-E0F9-45E9-9357-C2CB62D47FE0}">
      <dgm:prSet custT="1"/>
      <dgm:spPr/>
      <dgm:t>
        <a:bodyPr/>
        <a:lstStyle/>
        <a:p>
          <a:pPr rtl="0"/>
          <a:r>
            <a:rPr lang="sv-SE" sz="1400" dirty="0" smtClean="0"/>
            <a:t>Okt </a:t>
          </a:r>
          <a:endParaRPr lang="sv-SE" sz="1400" dirty="0"/>
        </a:p>
      </dgm:t>
    </dgm:pt>
    <dgm:pt modelId="{12E2388A-4A0F-4716-A9C8-7ADF591F7C24}" type="parTrans" cxnId="{C5FEEB42-C3A2-44A3-AC76-92F500AC7870}">
      <dgm:prSet/>
      <dgm:spPr/>
      <dgm:t>
        <a:bodyPr/>
        <a:lstStyle/>
        <a:p>
          <a:endParaRPr lang="sv-SE" sz="3200"/>
        </a:p>
      </dgm:t>
    </dgm:pt>
    <dgm:pt modelId="{D049BCF3-25C7-4A50-B905-B41596AFEA76}" type="sibTrans" cxnId="{C5FEEB42-C3A2-44A3-AC76-92F500AC7870}">
      <dgm:prSet/>
      <dgm:spPr/>
      <dgm:t>
        <a:bodyPr/>
        <a:lstStyle/>
        <a:p>
          <a:endParaRPr lang="sv-SE" sz="3200"/>
        </a:p>
      </dgm:t>
    </dgm:pt>
    <dgm:pt modelId="{93FE7CE6-436B-47D2-9598-3AED7F574577}">
      <dgm:prSet custT="1"/>
      <dgm:spPr/>
      <dgm:t>
        <a:bodyPr/>
        <a:lstStyle/>
        <a:p>
          <a:pPr rtl="0"/>
          <a:endParaRPr lang="sv-SE" sz="1400" dirty="0"/>
        </a:p>
      </dgm:t>
    </dgm:pt>
    <dgm:pt modelId="{13EA6A1B-A8A7-409F-992E-DE0AB6BBC459}" type="parTrans" cxnId="{DD4840F8-274F-4E98-BE37-B524D16E324E}">
      <dgm:prSet/>
      <dgm:spPr/>
      <dgm:t>
        <a:bodyPr/>
        <a:lstStyle/>
        <a:p>
          <a:endParaRPr lang="sv-SE" sz="3200"/>
        </a:p>
      </dgm:t>
    </dgm:pt>
    <dgm:pt modelId="{5E317F73-4B51-4671-AC37-8D1AEDA20D2C}" type="sibTrans" cxnId="{DD4840F8-274F-4E98-BE37-B524D16E324E}">
      <dgm:prSet/>
      <dgm:spPr/>
      <dgm:t>
        <a:bodyPr/>
        <a:lstStyle/>
        <a:p>
          <a:endParaRPr lang="sv-SE" sz="3200"/>
        </a:p>
      </dgm:t>
    </dgm:pt>
    <dgm:pt modelId="{8BBC864A-4853-40AD-A709-64F614ADC36E}">
      <dgm:prSet custT="1"/>
      <dgm:spPr/>
      <dgm:t>
        <a:bodyPr/>
        <a:lstStyle/>
        <a:p>
          <a:pPr rtl="0"/>
          <a:r>
            <a:rPr lang="sv-SE" sz="1400" dirty="0" smtClean="0"/>
            <a:t>Nov</a:t>
          </a:r>
          <a:r>
            <a:rPr lang="sv-SE" sz="900" dirty="0" smtClean="0"/>
            <a:t> </a:t>
          </a:r>
          <a:endParaRPr lang="sv-SE" sz="900" dirty="0"/>
        </a:p>
      </dgm:t>
    </dgm:pt>
    <dgm:pt modelId="{3ADDFAEF-7DB9-49FF-9E47-A69E8CF1A3C1}" type="parTrans" cxnId="{9B835E65-B32D-4A03-B2E5-6306748002AB}">
      <dgm:prSet/>
      <dgm:spPr/>
      <dgm:t>
        <a:bodyPr/>
        <a:lstStyle/>
        <a:p>
          <a:endParaRPr lang="sv-SE" sz="3200"/>
        </a:p>
      </dgm:t>
    </dgm:pt>
    <dgm:pt modelId="{3037E048-76A4-4C0D-829D-2C8B8E190606}" type="sibTrans" cxnId="{9B835E65-B32D-4A03-B2E5-6306748002AB}">
      <dgm:prSet/>
      <dgm:spPr/>
      <dgm:t>
        <a:bodyPr/>
        <a:lstStyle/>
        <a:p>
          <a:endParaRPr lang="sv-SE" sz="3200"/>
        </a:p>
      </dgm:t>
    </dgm:pt>
    <dgm:pt modelId="{302BD834-77EA-4B75-9155-E9153CA6EAFA}">
      <dgm:prSet custT="1"/>
      <dgm:spPr/>
      <dgm:t>
        <a:bodyPr/>
        <a:lstStyle/>
        <a:p>
          <a:pPr rtl="0"/>
          <a:endParaRPr lang="sv-SE" sz="1400" dirty="0"/>
        </a:p>
      </dgm:t>
    </dgm:pt>
    <dgm:pt modelId="{AF309023-DF7E-496B-AAD1-37CDF7D9DFDE}" type="parTrans" cxnId="{28B9D97E-0015-4B2B-BC40-017FC957CA14}">
      <dgm:prSet/>
      <dgm:spPr/>
      <dgm:t>
        <a:bodyPr/>
        <a:lstStyle/>
        <a:p>
          <a:endParaRPr lang="sv-SE" sz="3200"/>
        </a:p>
      </dgm:t>
    </dgm:pt>
    <dgm:pt modelId="{AC4D5DFE-3413-4BCF-81D8-1D43C955E232}" type="sibTrans" cxnId="{28B9D97E-0015-4B2B-BC40-017FC957CA14}">
      <dgm:prSet/>
      <dgm:spPr/>
      <dgm:t>
        <a:bodyPr/>
        <a:lstStyle/>
        <a:p>
          <a:endParaRPr lang="sv-SE" sz="3200"/>
        </a:p>
      </dgm:t>
    </dgm:pt>
    <dgm:pt modelId="{BBD49A37-E572-44D6-BBDD-833032F1F4C4}">
      <dgm:prSet custT="1"/>
      <dgm:spPr/>
      <dgm:t>
        <a:bodyPr/>
        <a:lstStyle/>
        <a:p>
          <a:pPr rtl="0"/>
          <a:r>
            <a:rPr lang="sv-SE" sz="1400" dirty="0" err="1" smtClean="0"/>
            <a:t>Sept</a:t>
          </a:r>
          <a:endParaRPr lang="sv-SE" sz="1400" dirty="0"/>
        </a:p>
      </dgm:t>
    </dgm:pt>
    <dgm:pt modelId="{EF0F1102-B17F-4A78-A2F9-A307CAF25661}" type="parTrans" cxnId="{130C1A96-9CD0-4882-A708-D05928A748FD}">
      <dgm:prSet/>
      <dgm:spPr/>
      <dgm:t>
        <a:bodyPr/>
        <a:lstStyle/>
        <a:p>
          <a:endParaRPr lang="sv-SE"/>
        </a:p>
      </dgm:t>
    </dgm:pt>
    <dgm:pt modelId="{A7BACFB0-EE87-4916-A4D1-BA344B72549E}" type="sibTrans" cxnId="{130C1A96-9CD0-4882-A708-D05928A748FD}">
      <dgm:prSet/>
      <dgm:spPr/>
      <dgm:t>
        <a:bodyPr/>
        <a:lstStyle/>
        <a:p>
          <a:endParaRPr lang="sv-SE"/>
        </a:p>
      </dgm:t>
    </dgm:pt>
    <dgm:pt modelId="{477B549D-E379-4ACD-8229-E62D0EA1B693}">
      <dgm:prSet custT="1"/>
      <dgm:spPr/>
      <dgm:t>
        <a:bodyPr/>
        <a:lstStyle/>
        <a:p>
          <a:pPr rtl="0"/>
          <a:r>
            <a:rPr lang="sv-SE" sz="1400" dirty="0" smtClean="0"/>
            <a:t>Avslut  </a:t>
          </a:r>
          <a:r>
            <a:rPr lang="sv-SE" sz="1400" dirty="0" smtClean="0"/>
            <a:t>seriespel/träningsmatcher</a:t>
          </a:r>
          <a:endParaRPr lang="sv-SE" sz="1400" dirty="0"/>
        </a:p>
      </dgm:t>
    </dgm:pt>
    <dgm:pt modelId="{8F7CE975-C0EB-4C90-B2A1-ECCDD32E6E0F}" type="parTrans" cxnId="{722948A8-ADDB-4D5F-B883-D6EADDB3A851}">
      <dgm:prSet/>
      <dgm:spPr/>
      <dgm:t>
        <a:bodyPr/>
        <a:lstStyle/>
        <a:p>
          <a:endParaRPr lang="sv-SE"/>
        </a:p>
      </dgm:t>
    </dgm:pt>
    <dgm:pt modelId="{1C1B2DF7-FD86-4AA9-9493-603604BFE9F9}" type="sibTrans" cxnId="{722948A8-ADDB-4D5F-B883-D6EADDB3A851}">
      <dgm:prSet/>
      <dgm:spPr/>
      <dgm:t>
        <a:bodyPr/>
        <a:lstStyle/>
        <a:p>
          <a:endParaRPr lang="sv-SE"/>
        </a:p>
      </dgm:t>
    </dgm:pt>
    <dgm:pt modelId="{5D798767-3415-4F8D-AA03-715D47061A72}">
      <dgm:prSet custT="1"/>
      <dgm:spPr/>
      <dgm:t>
        <a:bodyPr/>
        <a:lstStyle/>
        <a:p>
          <a:pPr rtl="0"/>
          <a:r>
            <a:rPr lang="sv-SE" sz="1400" dirty="0" smtClean="0"/>
            <a:t>Lappland </a:t>
          </a:r>
          <a:r>
            <a:rPr lang="sv-SE" sz="1400" dirty="0" err="1" smtClean="0"/>
            <a:t>Soccercup</a:t>
          </a:r>
          <a:r>
            <a:rPr lang="sv-SE" sz="1400" dirty="0" smtClean="0"/>
            <a:t> Lycksele  9-manna 30/6-2/7 </a:t>
          </a:r>
          <a:endParaRPr lang="sv-SE" sz="1400" dirty="0"/>
        </a:p>
      </dgm:t>
    </dgm:pt>
    <dgm:pt modelId="{9F74509D-44FF-40D9-A108-A1C80F989807}" type="parTrans" cxnId="{15B0272A-1C1C-4A56-B136-846ED74E9AEE}">
      <dgm:prSet/>
      <dgm:spPr/>
      <dgm:t>
        <a:bodyPr/>
        <a:lstStyle/>
        <a:p>
          <a:endParaRPr lang="sv-SE"/>
        </a:p>
      </dgm:t>
    </dgm:pt>
    <dgm:pt modelId="{6A1AE295-A5E7-41F5-9756-00A9BE5C2EE5}" type="sibTrans" cxnId="{15B0272A-1C1C-4A56-B136-846ED74E9AEE}">
      <dgm:prSet/>
      <dgm:spPr/>
      <dgm:t>
        <a:bodyPr/>
        <a:lstStyle/>
        <a:p>
          <a:endParaRPr lang="sv-SE"/>
        </a:p>
      </dgm:t>
    </dgm:pt>
    <dgm:pt modelId="{046EB381-05D7-442F-8488-A599D00C42DB}">
      <dgm:prSet custT="1"/>
      <dgm:spPr/>
      <dgm:t>
        <a:bodyPr/>
        <a:lstStyle/>
        <a:p>
          <a:pPr rtl="0"/>
          <a:r>
            <a:rPr lang="sv-SE" sz="1400" dirty="0" smtClean="0"/>
            <a:t>Feb</a:t>
          </a:r>
          <a:endParaRPr lang="sv-SE" sz="1400" dirty="0"/>
        </a:p>
      </dgm:t>
    </dgm:pt>
    <dgm:pt modelId="{AC6BF657-BE0B-4F00-B483-2CBF3FD8F766}" type="parTrans" cxnId="{721B95C9-ABAD-49F5-9855-DB336A0E3269}">
      <dgm:prSet/>
      <dgm:spPr/>
      <dgm:t>
        <a:bodyPr/>
        <a:lstStyle/>
        <a:p>
          <a:endParaRPr lang="sv-SE"/>
        </a:p>
      </dgm:t>
    </dgm:pt>
    <dgm:pt modelId="{02353B41-5234-4E68-AD36-0CC9A028963E}" type="sibTrans" cxnId="{721B95C9-ABAD-49F5-9855-DB336A0E3269}">
      <dgm:prSet/>
      <dgm:spPr/>
      <dgm:t>
        <a:bodyPr/>
        <a:lstStyle/>
        <a:p>
          <a:endParaRPr lang="sv-SE"/>
        </a:p>
      </dgm:t>
    </dgm:pt>
    <dgm:pt modelId="{884E8FA5-8F21-405A-BA76-52EB672CFC65}">
      <dgm:prSet custT="1"/>
      <dgm:spPr/>
      <dgm:t>
        <a:bodyPr/>
        <a:lstStyle/>
        <a:p>
          <a:pPr rtl="0"/>
          <a:r>
            <a:rPr lang="sv-SE" sz="1400" dirty="0" smtClean="0"/>
            <a:t>Träningen startar utomhus</a:t>
          </a:r>
          <a:endParaRPr lang="sv-SE" sz="1400" dirty="0"/>
        </a:p>
      </dgm:t>
    </dgm:pt>
    <dgm:pt modelId="{8C1E8BA5-8308-4944-B239-997004A1F763}" type="parTrans" cxnId="{B68361A0-AC8E-4BC5-8A77-C42730088F3E}">
      <dgm:prSet/>
      <dgm:spPr/>
      <dgm:t>
        <a:bodyPr/>
        <a:lstStyle/>
        <a:p>
          <a:endParaRPr lang="sv-SE"/>
        </a:p>
      </dgm:t>
    </dgm:pt>
    <dgm:pt modelId="{3D5323CD-ACC9-4C12-85B1-4FC69739162F}" type="sibTrans" cxnId="{B68361A0-AC8E-4BC5-8A77-C42730088F3E}">
      <dgm:prSet/>
      <dgm:spPr/>
      <dgm:t>
        <a:bodyPr/>
        <a:lstStyle/>
        <a:p>
          <a:endParaRPr lang="sv-SE"/>
        </a:p>
      </dgm:t>
    </dgm:pt>
    <dgm:pt modelId="{698B57C9-089B-4F0B-86BD-702942DA4C12}">
      <dgm:prSet custT="1"/>
      <dgm:spPr/>
      <dgm:t>
        <a:bodyPr/>
        <a:lstStyle/>
        <a:p>
          <a:pPr rtl="0"/>
          <a:r>
            <a:rPr lang="sv-SE" sz="1400" dirty="0" err="1" smtClean="0"/>
            <a:t>Myckel</a:t>
          </a:r>
          <a:r>
            <a:rPr lang="sv-SE" sz="1400" dirty="0" smtClean="0"/>
            <a:t> Cup 11-manna cup ? ( kan även bli 9-manna ) 20/8</a:t>
          </a:r>
          <a:endParaRPr lang="sv-SE" sz="1400" dirty="0"/>
        </a:p>
      </dgm:t>
    </dgm:pt>
    <dgm:pt modelId="{D1420D32-2E47-4944-9B58-6F178513630F}" type="parTrans" cxnId="{538A6AC3-AFF5-4132-A9F5-C560F2D4C282}">
      <dgm:prSet/>
      <dgm:spPr/>
      <dgm:t>
        <a:bodyPr/>
        <a:lstStyle/>
        <a:p>
          <a:endParaRPr lang="sv-SE"/>
        </a:p>
      </dgm:t>
    </dgm:pt>
    <dgm:pt modelId="{E26FA28F-5B48-40E5-9F67-1EAB649DB1C3}" type="sibTrans" cxnId="{538A6AC3-AFF5-4132-A9F5-C560F2D4C282}">
      <dgm:prSet/>
      <dgm:spPr/>
      <dgm:t>
        <a:bodyPr/>
        <a:lstStyle/>
        <a:p>
          <a:endParaRPr lang="sv-SE"/>
        </a:p>
      </dgm:t>
    </dgm:pt>
    <dgm:pt modelId="{7E81FF20-0BFA-4F7E-B837-C2C1F3F68C40}">
      <dgm:prSet custT="1"/>
      <dgm:spPr/>
      <dgm:t>
        <a:bodyPr/>
        <a:lstStyle/>
        <a:p>
          <a:pPr rtl="0"/>
          <a:r>
            <a:rPr lang="sv-SE" sz="1400" dirty="0" smtClean="0"/>
            <a:t>Mars</a:t>
          </a:r>
          <a:endParaRPr lang="sv-SE" sz="1400" dirty="0"/>
        </a:p>
      </dgm:t>
    </dgm:pt>
    <dgm:pt modelId="{EB362F9D-DAA3-4633-9384-94065FAF42A1}" type="parTrans" cxnId="{2200A480-16BA-484A-AB9D-D81E3E978B1D}">
      <dgm:prSet/>
      <dgm:spPr/>
    </dgm:pt>
    <dgm:pt modelId="{5D503A2D-5258-4540-9F71-80D3119248EF}" type="sibTrans" cxnId="{2200A480-16BA-484A-AB9D-D81E3E978B1D}">
      <dgm:prSet/>
      <dgm:spPr/>
    </dgm:pt>
    <dgm:pt modelId="{99665BDA-1AA7-41E6-9908-C706B87B613E}">
      <dgm:prSet custT="1"/>
      <dgm:spPr/>
      <dgm:t>
        <a:bodyPr/>
        <a:lstStyle/>
        <a:p>
          <a:pPr rtl="0"/>
          <a:r>
            <a:rPr lang="sv-SE" sz="1400" dirty="0" smtClean="0"/>
            <a:t>Egna träningar </a:t>
          </a:r>
          <a:r>
            <a:rPr lang="sv-SE" sz="1400" dirty="0" err="1" smtClean="0"/>
            <a:t>Arcus</a:t>
          </a:r>
          <a:endParaRPr lang="sv-SE" sz="1400" dirty="0"/>
        </a:p>
      </dgm:t>
    </dgm:pt>
    <dgm:pt modelId="{A10FCB15-F9EB-44E4-B580-17CF47475BB3}" type="parTrans" cxnId="{C74F3E95-D157-4228-85A5-4643EAC53C08}">
      <dgm:prSet/>
      <dgm:spPr/>
    </dgm:pt>
    <dgm:pt modelId="{B497A8CC-D58A-435F-9CE0-98283A177E14}" type="sibTrans" cxnId="{C74F3E95-D157-4228-85A5-4643EAC53C08}">
      <dgm:prSet/>
      <dgm:spPr/>
    </dgm:pt>
    <dgm:pt modelId="{BAE4588E-4274-470A-9B71-6F054F485126}">
      <dgm:prSet custT="1"/>
      <dgm:spPr/>
      <dgm:t>
        <a:bodyPr/>
        <a:lstStyle/>
        <a:p>
          <a:pPr rtl="0"/>
          <a:r>
            <a:rPr lang="sv-SE" sz="1400" dirty="0" smtClean="0"/>
            <a:t>Egna träningar </a:t>
          </a:r>
          <a:r>
            <a:rPr lang="sv-SE" sz="1400" dirty="0" err="1" smtClean="0"/>
            <a:t>Arcus</a:t>
          </a:r>
          <a:endParaRPr lang="sv-SE" sz="1400" dirty="0"/>
        </a:p>
      </dgm:t>
    </dgm:pt>
    <dgm:pt modelId="{487DA8E8-FAA8-44B6-AE1D-9FBB99188DE7}" type="parTrans" cxnId="{0CA87345-39F7-42FB-AB35-4A8B4B2F3C26}">
      <dgm:prSet/>
      <dgm:spPr/>
    </dgm:pt>
    <dgm:pt modelId="{0243CAB5-72C7-4B04-9AD9-04EDCEEF4462}" type="sibTrans" cxnId="{0CA87345-39F7-42FB-AB35-4A8B4B2F3C26}">
      <dgm:prSet/>
      <dgm:spPr/>
    </dgm:pt>
    <dgm:pt modelId="{B6DE3D39-4E71-4D9C-ADBE-521244153DC8}">
      <dgm:prSet custT="1"/>
      <dgm:spPr/>
      <dgm:t>
        <a:bodyPr/>
        <a:lstStyle/>
        <a:p>
          <a:pPr rtl="0"/>
          <a:r>
            <a:rPr lang="sv-SE" sz="1400" dirty="0" smtClean="0"/>
            <a:t>Ledarmöte/planering</a:t>
          </a:r>
          <a:endParaRPr lang="sv-SE" sz="1400" dirty="0"/>
        </a:p>
      </dgm:t>
    </dgm:pt>
    <dgm:pt modelId="{BD811441-6088-4C46-BB61-3D49AC89733C}" type="parTrans" cxnId="{6109695D-1E2D-4B41-A63E-68215AF3B83C}">
      <dgm:prSet/>
      <dgm:spPr/>
    </dgm:pt>
    <dgm:pt modelId="{1C994A18-CD81-4F83-8BA7-700D19814E28}" type="sibTrans" cxnId="{6109695D-1E2D-4B41-A63E-68215AF3B83C}">
      <dgm:prSet/>
      <dgm:spPr/>
    </dgm:pt>
    <dgm:pt modelId="{679FB295-5F9C-4BAD-87C0-D43438574AA3}">
      <dgm:prSet custT="1"/>
      <dgm:spPr/>
      <dgm:t>
        <a:bodyPr/>
        <a:lstStyle/>
        <a:p>
          <a:pPr rtl="0"/>
          <a:endParaRPr lang="sv-SE" sz="1400" dirty="0"/>
        </a:p>
      </dgm:t>
    </dgm:pt>
    <dgm:pt modelId="{B93E07E5-A91F-42B7-BC00-C551A30D8195}" type="parTrans" cxnId="{E3708BE5-56A7-40BA-A05E-D2B2DFC19B88}">
      <dgm:prSet/>
      <dgm:spPr/>
    </dgm:pt>
    <dgm:pt modelId="{5DC65955-45B2-4ADF-9BDE-97822CEFBCE8}" type="sibTrans" cxnId="{E3708BE5-56A7-40BA-A05E-D2B2DFC19B88}">
      <dgm:prSet/>
      <dgm:spPr/>
    </dgm:pt>
    <dgm:pt modelId="{AC4D4606-A0E6-4063-91A3-68D70BE42D0F}">
      <dgm:prSet custT="1"/>
      <dgm:spPr/>
      <dgm:t>
        <a:bodyPr/>
        <a:lstStyle/>
        <a:p>
          <a:pPr rtl="0"/>
          <a:r>
            <a:rPr lang="sv-SE" sz="1400" dirty="0" smtClean="0"/>
            <a:t>Träningsmatcher 9-manna/seriespel </a:t>
          </a:r>
          <a:endParaRPr lang="sv-SE" sz="1400" dirty="0"/>
        </a:p>
      </dgm:t>
    </dgm:pt>
    <dgm:pt modelId="{F5CDC6A8-C4EA-4F0A-9214-14BB3CC31A23}" type="parTrans" cxnId="{1BC472F0-FFA1-42D0-856D-63DC23C9F414}">
      <dgm:prSet/>
      <dgm:spPr/>
    </dgm:pt>
    <dgm:pt modelId="{00EF0FBE-9518-4312-BC70-A9A2CFCEDB62}" type="sibTrans" cxnId="{1BC472F0-FFA1-42D0-856D-63DC23C9F414}">
      <dgm:prSet/>
      <dgm:spPr/>
    </dgm:pt>
    <dgm:pt modelId="{79C624A1-B93A-4030-8C18-880703483A3D}" type="pres">
      <dgm:prSet presAssocID="{F7918AE7-7B13-4BD6-A3F7-5B39DE617CE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7D7585C1-8D22-46FD-9D67-7B07FA1CB36E}" type="pres">
      <dgm:prSet presAssocID="{69C6875A-CC6E-4B16-A056-CDB7ADFC5473}" presName="composite" presStyleCnt="0"/>
      <dgm:spPr/>
    </dgm:pt>
    <dgm:pt modelId="{F41BDCCC-3F5E-4F61-97B2-473DDFAC07DB}" type="pres">
      <dgm:prSet presAssocID="{69C6875A-CC6E-4B16-A056-CDB7ADFC5473}" presName="parentText" presStyleLbl="alignNode1" presStyleIdx="0" presStyleCnt="11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A9E04D57-D9CA-4844-B449-0413BD8C2F0D}" type="pres">
      <dgm:prSet presAssocID="{69C6875A-CC6E-4B16-A056-CDB7ADFC5473}" presName="descendantText" presStyleLbl="alignAcc1" presStyleIdx="0" presStyleCnt="11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CC0209C0-8C1E-44DE-B27E-36360817B8E3}" type="pres">
      <dgm:prSet presAssocID="{777B1A0A-DB56-40E1-819E-4D73FF6490D3}" presName="sp" presStyleCnt="0"/>
      <dgm:spPr/>
    </dgm:pt>
    <dgm:pt modelId="{43D78BF9-89FC-4523-841A-412671F20B04}" type="pres">
      <dgm:prSet presAssocID="{046EB381-05D7-442F-8488-A599D00C42DB}" presName="composite" presStyleCnt="0"/>
      <dgm:spPr/>
    </dgm:pt>
    <dgm:pt modelId="{9D609AE0-BCF2-4735-91B1-B49974CFDF8C}" type="pres">
      <dgm:prSet presAssocID="{046EB381-05D7-442F-8488-A599D00C42DB}" presName="parentText" presStyleLbl="alignNode1" presStyleIdx="1" presStyleCnt="11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73AFD68D-C1FB-4404-85B0-B1EE9DAE7A65}" type="pres">
      <dgm:prSet presAssocID="{046EB381-05D7-442F-8488-A599D00C42DB}" presName="descendantText" presStyleLbl="alignAcc1" presStyleIdx="1" presStyleCnt="11" custLinFactNeighborX="125" custLinFactNeighborY="1020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21D3F2C4-230A-4931-B9B8-18090FABEF80}" type="pres">
      <dgm:prSet presAssocID="{02353B41-5234-4E68-AD36-0CC9A028963E}" presName="sp" presStyleCnt="0"/>
      <dgm:spPr/>
    </dgm:pt>
    <dgm:pt modelId="{C019C852-AEBF-482C-AA7E-C5DABD42F624}" type="pres">
      <dgm:prSet presAssocID="{7E81FF20-0BFA-4F7E-B837-C2C1F3F68C40}" presName="composite" presStyleCnt="0"/>
      <dgm:spPr/>
    </dgm:pt>
    <dgm:pt modelId="{B5878F38-D61D-4CDA-854E-DF9446ABEFF9}" type="pres">
      <dgm:prSet presAssocID="{7E81FF20-0BFA-4F7E-B837-C2C1F3F68C40}" presName="parentText" presStyleLbl="alignNode1" presStyleIdx="2" presStyleCnt="11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358C9BB3-7D16-4E67-867C-E0DCF06ADDF4}" type="pres">
      <dgm:prSet presAssocID="{7E81FF20-0BFA-4F7E-B837-C2C1F3F68C40}" presName="descendantText" presStyleLbl="alignAcc1" presStyleIdx="2" presStyleCnt="11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CA57852-6B65-4709-B82D-D434FB21B02B}" type="pres">
      <dgm:prSet presAssocID="{5D503A2D-5258-4540-9F71-80D3119248EF}" presName="sp" presStyleCnt="0"/>
      <dgm:spPr/>
    </dgm:pt>
    <dgm:pt modelId="{2F35ABD1-9AAE-4E84-B90C-13EB28E4EB6B}" type="pres">
      <dgm:prSet presAssocID="{44EAE45D-55A9-45A6-9981-A8CDE01F539E}" presName="composite" presStyleCnt="0"/>
      <dgm:spPr/>
    </dgm:pt>
    <dgm:pt modelId="{4DCE5884-E1BD-4C3E-B3E3-442F2D8218AA}" type="pres">
      <dgm:prSet presAssocID="{44EAE45D-55A9-45A6-9981-A8CDE01F539E}" presName="parentText" presStyleLbl="alignNode1" presStyleIdx="3" presStyleCnt="11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A1554B89-FE42-4182-A39E-F90BD084D871}" type="pres">
      <dgm:prSet presAssocID="{44EAE45D-55A9-45A6-9981-A8CDE01F539E}" presName="descendantText" presStyleLbl="alignAcc1" presStyleIdx="3" presStyleCnt="11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66CB1CED-D8F7-4F27-AFC2-45BB3A6CB161}" type="pres">
      <dgm:prSet presAssocID="{53F652F0-8D0B-4A97-B84F-D9F2237ABDB3}" presName="sp" presStyleCnt="0"/>
      <dgm:spPr/>
    </dgm:pt>
    <dgm:pt modelId="{2410A7B3-C805-4129-A727-FDAB8247719A}" type="pres">
      <dgm:prSet presAssocID="{1DAC2608-F25C-44B1-AC74-EEBFDFB82F3B}" presName="composite" presStyleCnt="0"/>
      <dgm:spPr/>
    </dgm:pt>
    <dgm:pt modelId="{A37578F6-E1A7-42D4-B7E1-C0A5048C98B5}" type="pres">
      <dgm:prSet presAssocID="{1DAC2608-F25C-44B1-AC74-EEBFDFB82F3B}" presName="parentText" presStyleLbl="alignNode1" presStyleIdx="4" presStyleCnt="11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6954FCE6-5292-4BB5-B832-9C9054942139}" type="pres">
      <dgm:prSet presAssocID="{1DAC2608-F25C-44B1-AC74-EEBFDFB82F3B}" presName="descendantText" presStyleLbl="alignAcc1" presStyleIdx="4" presStyleCnt="11" custScaleY="122277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CBEFD7D9-AEB3-48AC-8BE6-D08CCE402C9B}" type="pres">
      <dgm:prSet presAssocID="{CCA5C913-22C1-446E-A7F9-98170C7CCDB7}" presName="sp" presStyleCnt="0"/>
      <dgm:spPr/>
    </dgm:pt>
    <dgm:pt modelId="{A37FC273-01CE-461E-9C20-F0C534476860}" type="pres">
      <dgm:prSet presAssocID="{343A73AB-B0B7-4ECC-B4FB-4AEB1547CFBA}" presName="composite" presStyleCnt="0"/>
      <dgm:spPr/>
    </dgm:pt>
    <dgm:pt modelId="{EE4FD232-057F-4FE5-B81A-737B60ABBB9A}" type="pres">
      <dgm:prSet presAssocID="{343A73AB-B0B7-4ECC-B4FB-4AEB1547CFBA}" presName="parentText" presStyleLbl="alignNode1" presStyleIdx="5" presStyleCnt="11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B5942498-87C0-4748-950D-F1823A35959C}" type="pres">
      <dgm:prSet presAssocID="{343A73AB-B0B7-4ECC-B4FB-4AEB1547CFBA}" presName="descendantText" presStyleLbl="alignAcc1" presStyleIdx="5" presStyleCnt="11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A53CEB12-2FC3-4585-9C49-0262D688DAEE}" type="pres">
      <dgm:prSet presAssocID="{780DDDE2-CEB9-4526-9C9F-555666E85F20}" presName="sp" presStyleCnt="0"/>
      <dgm:spPr/>
    </dgm:pt>
    <dgm:pt modelId="{775D5224-6D26-44DA-8F9E-56A24D88D3D6}" type="pres">
      <dgm:prSet presAssocID="{9EDDB15A-62E6-4F7A-85FC-38CB59457CE8}" presName="composite" presStyleCnt="0"/>
      <dgm:spPr/>
    </dgm:pt>
    <dgm:pt modelId="{68E0149D-918D-4FBA-9AD1-C5E06771FED2}" type="pres">
      <dgm:prSet presAssocID="{9EDDB15A-62E6-4F7A-85FC-38CB59457CE8}" presName="parentText" presStyleLbl="alignNode1" presStyleIdx="6" presStyleCnt="11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622DA5F6-79E5-465A-A154-91F3C009B75C}" type="pres">
      <dgm:prSet presAssocID="{9EDDB15A-62E6-4F7A-85FC-38CB59457CE8}" presName="descendantText" presStyleLbl="alignAcc1" presStyleIdx="6" presStyleCnt="11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8ABC37BA-1A67-4F0B-A02A-21D5CFD514A2}" type="pres">
      <dgm:prSet presAssocID="{542E8CCE-2D60-4299-94EE-38328882795E}" presName="sp" presStyleCnt="0"/>
      <dgm:spPr/>
    </dgm:pt>
    <dgm:pt modelId="{6030BE6C-BB9E-4389-A649-5AD8340F978D}" type="pres">
      <dgm:prSet presAssocID="{40BA85BE-CDAB-4319-91B2-EBE8788FB300}" presName="composite" presStyleCnt="0"/>
      <dgm:spPr/>
    </dgm:pt>
    <dgm:pt modelId="{605EA7D4-03BE-4601-BFF8-DD308939C479}" type="pres">
      <dgm:prSet presAssocID="{40BA85BE-CDAB-4319-91B2-EBE8788FB300}" presName="parentText" presStyleLbl="alignNode1" presStyleIdx="7" presStyleCnt="11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6C5E2BBF-F3FC-4A51-9451-BA8BF1AA6533}" type="pres">
      <dgm:prSet presAssocID="{40BA85BE-CDAB-4319-91B2-EBE8788FB300}" presName="descendantText" presStyleLbl="alignAcc1" presStyleIdx="7" presStyleCnt="11" custLinFactNeighborX="0" custLinFactNeighborY="5201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1EE6DB6-D513-46D6-85F2-3611ADFC3D98}" type="pres">
      <dgm:prSet presAssocID="{CCBA4F16-9074-48F2-AAE1-40744645374A}" presName="sp" presStyleCnt="0"/>
      <dgm:spPr/>
    </dgm:pt>
    <dgm:pt modelId="{7E7E7928-C0C6-476A-99A7-40CB64D6BD08}" type="pres">
      <dgm:prSet presAssocID="{BBD49A37-E572-44D6-BBDD-833032F1F4C4}" presName="composite" presStyleCnt="0"/>
      <dgm:spPr/>
    </dgm:pt>
    <dgm:pt modelId="{EF6B7678-1184-4104-ADFB-5DCCD7308F2D}" type="pres">
      <dgm:prSet presAssocID="{BBD49A37-E572-44D6-BBDD-833032F1F4C4}" presName="parentText" presStyleLbl="alignNode1" presStyleIdx="8" presStyleCnt="11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9278F120-C1F3-454C-ACEE-136A42F92453}" type="pres">
      <dgm:prSet presAssocID="{BBD49A37-E572-44D6-BBDD-833032F1F4C4}" presName="descendantText" presStyleLbl="alignAcc1" presStyleIdx="8" presStyleCnt="11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D1A7B90F-A8F5-438C-B6FD-3BC49B4B1CBF}" type="pres">
      <dgm:prSet presAssocID="{A7BACFB0-EE87-4916-A4D1-BA344B72549E}" presName="sp" presStyleCnt="0"/>
      <dgm:spPr/>
    </dgm:pt>
    <dgm:pt modelId="{A2A0681F-FE34-46A3-9E98-FCCFA4D8B2D6}" type="pres">
      <dgm:prSet presAssocID="{C17B35E0-E0F9-45E9-9357-C2CB62D47FE0}" presName="composite" presStyleCnt="0"/>
      <dgm:spPr/>
    </dgm:pt>
    <dgm:pt modelId="{751573DC-C84D-4B3D-A9E8-431D01A8C4E5}" type="pres">
      <dgm:prSet presAssocID="{C17B35E0-E0F9-45E9-9357-C2CB62D47FE0}" presName="parentText" presStyleLbl="alignNode1" presStyleIdx="9" presStyleCnt="11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255FA621-AF17-4900-A734-04BB6CA848F5}" type="pres">
      <dgm:prSet presAssocID="{C17B35E0-E0F9-45E9-9357-C2CB62D47FE0}" presName="descendantText" presStyleLbl="alignAcc1" presStyleIdx="9" presStyleCnt="11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B1A5132B-A900-4620-AFDD-01E402AF2123}" type="pres">
      <dgm:prSet presAssocID="{D049BCF3-25C7-4A50-B905-B41596AFEA76}" presName="sp" presStyleCnt="0"/>
      <dgm:spPr/>
    </dgm:pt>
    <dgm:pt modelId="{598BD85D-1776-49DD-AA4C-76A25B012751}" type="pres">
      <dgm:prSet presAssocID="{8BBC864A-4853-40AD-A709-64F614ADC36E}" presName="composite" presStyleCnt="0"/>
      <dgm:spPr/>
    </dgm:pt>
    <dgm:pt modelId="{C7900956-BACF-4DA4-9862-A8F9D1CA3E43}" type="pres">
      <dgm:prSet presAssocID="{8BBC864A-4853-40AD-A709-64F614ADC36E}" presName="parentText" presStyleLbl="alignNode1" presStyleIdx="10" presStyleCnt="11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CAD827B9-7950-408F-8547-1BC5C11DEBE8}" type="pres">
      <dgm:prSet presAssocID="{8BBC864A-4853-40AD-A709-64F614ADC36E}" presName="descendantText" presStyleLbl="alignAcc1" presStyleIdx="10" presStyleCnt="11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25B13F1C-3DBD-421C-9D68-4C3231F6690D}" srcId="{343A73AB-B0B7-4ECC-B4FB-4AEB1547CFBA}" destId="{5511A679-4ECD-4193-9983-AA00ABDCF0F5}" srcOrd="0" destOrd="0" parTransId="{04A94CB6-7F63-442C-B1BC-124CADED4E92}" sibTransId="{756D08C4-902B-4B7E-A65D-FFB85E0FF040}"/>
    <dgm:cxn modelId="{1D7CB1C4-9433-4F50-A327-7D9F01CCBDE2}" type="presOf" srcId="{046EB381-05D7-442F-8488-A599D00C42DB}" destId="{9D609AE0-BCF2-4735-91B1-B49974CFDF8C}" srcOrd="0" destOrd="0" presId="urn:microsoft.com/office/officeart/2005/8/layout/chevron2"/>
    <dgm:cxn modelId="{2320C3DC-0FA4-4781-BBD6-86A5D2E82A94}" srcId="{1DAC2608-F25C-44B1-AC74-EEBFDFB82F3B}" destId="{CE4E7B2C-D73E-4C8B-84EB-807EB0A878FF}" srcOrd="0" destOrd="0" parTransId="{3066A39C-901F-46EE-898F-45525E67B583}" sibTransId="{2E800CC4-F022-471E-902D-2FCCDC623A95}"/>
    <dgm:cxn modelId="{FA804DC8-5CEB-4D25-B914-34C90387ED14}" type="presOf" srcId="{BAE4588E-4274-470A-9B71-6F054F485126}" destId="{358C9BB3-7D16-4E67-867C-E0DCF06ADDF4}" srcOrd="0" destOrd="0" presId="urn:microsoft.com/office/officeart/2005/8/layout/chevron2"/>
    <dgm:cxn modelId="{DD77AF58-E927-4E33-A962-4DB37D1F30F7}" type="presOf" srcId="{C17B35E0-E0F9-45E9-9357-C2CB62D47FE0}" destId="{751573DC-C84D-4B3D-A9E8-431D01A8C4E5}" srcOrd="0" destOrd="0" presId="urn:microsoft.com/office/officeart/2005/8/layout/chevron2"/>
    <dgm:cxn modelId="{9B835E65-B32D-4A03-B2E5-6306748002AB}" srcId="{F7918AE7-7B13-4BD6-A3F7-5B39DE617CEA}" destId="{8BBC864A-4853-40AD-A709-64F614ADC36E}" srcOrd="10" destOrd="0" parTransId="{3ADDFAEF-7DB9-49FF-9E47-A69E8CF1A3C1}" sibTransId="{3037E048-76A4-4C0D-829D-2C8B8E190606}"/>
    <dgm:cxn modelId="{813D64D5-858F-4BDB-811C-BE2B46B060D2}" type="presOf" srcId="{40BA85BE-CDAB-4319-91B2-EBE8788FB300}" destId="{605EA7D4-03BE-4601-BFF8-DD308939C479}" srcOrd="0" destOrd="0" presId="urn:microsoft.com/office/officeart/2005/8/layout/chevron2"/>
    <dgm:cxn modelId="{1B72EBB9-7DFE-4683-9F89-84096C68649B}" srcId="{F7918AE7-7B13-4BD6-A3F7-5B39DE617CEA}" destId="{9EDDB15A-62E6-4F7A-85FC-38CB59457CE8}" srcOrd="6" destOrd="0" parTransId="{EB435E32-5F21-4D41-A979-F7C1D9203441}" sibTransId="{542E8CCE-2D60-4299-94EE-38328882795E}"/>
    <dgm:cxn modelId="{0CA87345-39F7-42FB-AB35-4A8B4B2F3C26}" srcId="{7E81FF20-0BFA-4F7E-B837-C2C1F3F68C40}" destId="{BAE4588E-4274-470A-9B71-6F054F485126}" srcOrd="0" destOrd="0" parTransId="{487DA8E8-FAA8-44B6-AE1D-9FBB99188DE7}" sibTransId="{0243CAB5-72C7-4B04-9AD9-04EDCEEF4462}"/>
    <dgm:cxn modelId="{297B7201-1A39-44E1-883C-07D7281BE833}" type="presOf" srcId="{1DAC2608-F25C-44B1-AC74-EEBFDFB82F3B}" destId="{A37578F6-E1A7-42D4-B7E1-C0A5048C98B5}" srcOrd="0" destOrd="0" presId="urn:microsoft.com/office/officeart/2005/8/layout/chevron2"/>
    <dgm:cxn modelId="{4460155E-E6C2-4ACF-992F-5D8C4C432302}" srcId="{69C6875A-CC6E-4B16-A056-CDB7ADFC5473}" destId="{0CDD6F22-452D-4B55-9D76-BD6D5544623A}" srcOrd="0" destOrd="0" parTransId="{B37DCE11-73C4-492C-B2FA-74C16A68671F}" sibTransId="{4D7928EF-D071-4BD2-8635-64220410DF62}"/>
    <dgm:cxn modelId="{825F06B3-49B6-435C-B32D-AABF876AF36C}" type="presOf" srcId="{319D73D4-2293-4B5B-AE39-1EF9E163EF4E}" destId="{A1554B89-FE42-4182-A39E-F90BD084D871}" srcOrd="0" destOrd="0" presId="urn:microsoft.com/office/officeart/2005/8/layout/chevron2"/>
    <dgm:cxn modelId="{083C331B-C029-4B00-BBCF-6F738409A34F}" srcId="{44EAE45D-55A9-45A6-9981-A8CDE01F539E}" destId="{319D73D4-2293-4B5B-AE39-1EF9E163EF4E}" srcOrd="0" destOrd="0" parTransId="{C2AD2F19-B322-4C25-BC86-A082994220B4}" sibTransId="{272B8E1F-D053-4767-8A08-36DF04E6B16E}"/>
    <dgm:cxn modelId="{FB760847-1DE2-464C-BE56-14FC30963229}" type="presOf" srcId="{698B57C9-089B-4F0B-86BD-702942DA4C12}" destId="{6C5E2BBF-F3FC-4A51-9451-BA8BF1AA6533}" srcOrd="0" destOrd="1" presId="urn:microsoft.com/office/officeart/2005/8/layout/chevron2"/>
    <dgm:cxn modelId="{41F321AA-0760-439B-96B3-23DA37C23CEF}" srcId="{40BA85BE-CDAB-4319-91B2-EBE8788FB300}" destId="{486F0B96-327B-400B-B032-08D645F49ACE}" srcOrd="0" destOrd="0" parTransId="{7F61FBF2-6AD9-42CA-9DF2-E861E37DDFD3}" sibTransId="{610D6277-FBD8-4E32-B0CF-522A6532B1D4}"/>
    <dgm:cxn modelId="{F5A537C9-21A7-4468-919E-05AE393E5948}" type="presOf" srcId="{BBD49A37-E572-44D6-BBDD-833032F1F4C4}" destId="{EF6B7678-1184-4104-ADFB-5DCCD7308F2D}" srcOrd="0" destOrd="0" presId="urn:microsoft.com/office/officeart/2005/8/layout/chevron2"/>
    <dgm:cxn modelId="{51B83869-1F9F-4DBF-8265-B8306A48AED3}" srcId="{F7918AE7-7B13-4BD6-A3F7-5B39DE617CEA}" destId="{44EAE45D-55A9-45A6-9981-A8CDE01F539E}" srcOrd="3" destOrd="0" parTransId="{1EE13E5E-52E6-435B-A55F-DC267AC8A8ED}" sibTransId="{53F652F0-8D0B-4A97-B84F-D9F2237ABDB3}"/>
    <dgm:cxn modelId="{EDD529D1-0972-4603-94D5-11475D3167EB}" type="presOf" srcId="{F01B448B-2690-40D8-811C-D09EB9F2A2C3}" destId="{622DA5F6-79E5-465A-A154-91F3C009B75C}" srcOrd="0" destOrd="0" presId="urn:microsoft.com/office/officeart/2005/8/layout/chevron2"/>
    <dgm:cxn modelId="{C74F3E95-D157-4228-85A5-4643EAC53C08}" srcId="{046EB381-05D7-442F-8488-A599D00C42DB}" destId="{99665BDA-1AA7-41E6-9908-C706B87B613E}" srcOrd="0" destOrd="0" parTransId="{A10FCB15-F9EB-44E4-B580-17CF47475BB3}" sibTransId="{B497A8CC-D58A-435F-9CE0-98283A177E14}"/>
    <dgm:cxn modelId="{A4B04041-4719-45B3-B11D-B9E6B74D62AF}" type="presOf" srcId="{486F0B96-327B-400B-B032-08D645F49ACE}" destId="{6C5E2BBF-F3FC-4A51-9451-BA8BF1AA6533}" srcOrd="0" destOrd="0" presId="urn:microsoft.com/office/officeart/2005/8/layout/chevron2"/>
    <dgm:cxn modelId="{DD4840F8-274F-4E98-BE37-B524D16E324E}" srcId="{C17B35E0-E0F9-45E9-9357-C2CB62D47FE0}" destId="{93FE7CE6-436B-47D2-9598-3AED7F574577}" srcOrd="0" destOrd="0" parTransId="{13EA6A1B-A8A7-409F-992E-DE0AB6BBC459}" sibTransId="{5E317F73-4B51-4671-AC37-8D1AEDA20D2C}"/>
    <dgm:cxn modelId="{C5FEEB42-C3A2-44A3-AC76-92F500AC7870}" srcId="{F7918AE7-7B13-4BD6-A3F7-5B39DE617CEA}" destId="{C17B35E0-E0F9-45E9-9357-C2CB62D47FE0}" srcOrd="9" destOrd="0" parTransId="{12E2388A-4A0F-4716-A9C8-7ADF591F7C24}" sibTransId="{D049BCF3-25C7-4A50-B905-B41596AFEA76}"/>
    <dgm:cxn modelId="{E3708BE5-56A7-40BA-A05E-D2B2DFC19B88}" srcId="{1DAC2608-F25C-44B1-AC74-EEBFDFB82F3B}" destId="{679FB295-5F9C-4BAD-87C0-D43438574AA3}" srcOrd="2" destOrd="0" parTransId="{B93E07E5-A91F-42B7-BC00-C551A30D8195}" sibTransId="{5DC65955-45B2-4ADF-9BDE-97822CEFBCE8}"/>
    <dgm:cxn modelId="{28B9D97E-0015-4B2B-BC40-017FC957CA14}" srcId="{8BBC864A-4853-40AD-A709-64F614ADC36E}" destId="{302BD834-77EA-4B75-9155-E9153CA6EAFA}" srcOrd="0" destOrd="0" parTransId="{AF309023-DF7E-496B-AAD1-37CDF7D9DFDE}" sibTransId="{AC4D5DFE-3413-4BCF-81D8-1D43C955E232}"/>
    <dgm:cxn modelId="{1BC472F0-FFA1-42D0-856D-63DC23C9F414}" srcId="{1DAC2608-F25C-44B1-AC74-EEBFDFB82F3B}" destId="{AC4D4606-A0E6-4063-91A3-68D70BE42D0F}" srcOrd="1" destOrd="0" parTransId="{F5CDC6A8-C4EA-4F0A-9214-14BB3CC31A23}" sibTransId="{00EF0FBE-9518-4312-BC70-A9A2CFCEDB62}"/>
    <dgm:cxn modelId="{2000931C-4013-4EFC-A38B-1720C4D5D67B}" type="presOf" srcId="{5511A679-4ECD-4193-9983-AA00ABDCF0F5}" destId="{B5942498-87C0-4748-950D-F1823A35959C}" srcOrd="0" destOrd="0" presId="urn:microsoft.com/office/officeart/2005/8/layout/chevron2"/>
    <dgm:cxn modelId="{41C9B260-AFEA-4450-9A93-63083A4BA0B5}" type="presOf" srcId="{5D798767-3415-4F8D-AA03-715D47061A72}" destId="{B5942498-87C0-4748-950D-F1823A35959C}" srcOrd="0" destOrd="1" presId="urn:microsoft.com/office/officeart/2005/8/layout/chevron2"/>
    <dgm:cxn modelId="{682700EF-AECA-44E0-A61D-0EFC10B23E31}" type="presOf" srcId="{343A73AB-B0B7-4ECC-B4FB-4AEB1547CFBA}" destId="{EE4FD232-057F-4FE5-B81A-737B60ABBB9A}" srcOrd="0" destOrd="0" presId="urn:microsoft.com/office/officeart/2005/8/layout/chevron2"/>
    <dgm:cxn modelId="{CA1C26B6-91C7-427C-8B4D-D9A5C7CA6080}" type="presOf" srcId="{AC4D4606-A0E6-4063-91A3-68D70BE42D0F}" destId="{6954FCE6-5292-4BB5-B832-9C9054942139}" srcOrd="0" destOrd="1" presId="urn:microsoft.com/office/officeart/2005/8/layout/chevron2"/>
    <dgm:cxn modelId="{722948A8-ADDB-4D5F-B883-D6EADDB3A851}" srcId="{BBD49A37-E572-44D6-BBDD-833032F1F4C4}" destId="{477B549D-E379-4ACD-8229-E62D0EA1B693}" srcOrd="0" destOrd="0" parTransId="{8F7CE975-C0EB-4C90-B2A1-ECCDD32E6E0F}" sibTransId="{1C1B2DF7-FD86-4AA9-9493-603604BFE9F9}"/>
    <dgm:cxn modelId="{81DFF6EC-743C-4DEC-BD7C-E74B2722D4C6}" type="presOf" srcId="{69C6875A-CC6E-4B16-A056-CDB7ADFC5473}" destId="{F41BDCCC-3F5E-4F61-97B2-473DDFAC07DB}" srcOrd="0" destOrd="0" presId="urn:microsoft.com/office/officeart/2005/8/layout/chevron2"/>
    <dgm:cxn modelId="{5F112714-860E-49A6-BE6A-FEB97454BF2F}" type="presOf" srcId="{99665BDA-1AA7-41E6-9908-C706B87B613E}" destId="{73AFD68D-C1FB-4404-85B0-B1EE9DAE7A65}" srcOrd="0" destOrd="0" presId="urn:microsoft.com/office/officeart/2005/8/layout/chevron2"/>
    <dgm:cxn modelId="{420CAF1D-BC90-418E-AB84-B50AABC9BEF8}" type="presOf" srcId="{884E8FA5-8F21-405A-BA76-52EB672CFC65}" destId="{A1554B89-FE42-4182-A39E-F90BD084D871}" srcOrd="0" destOrd="1" presId="urn:microsoft.com/office/officeart/2005/8/layout/chevron2"/>
    <dgm:cxn modelId="{B68361A0-AC8E-4BC5-8A77-C42730088F3E}" srcId="{44EAE45D-55A9-45A6-9981-A8CDE01F539E}" destId="{884E8FA5-8F21-405A-BA76-52EB672CFC65}" srcOrd="1" destOrd="0" parTransId="{8C1E8BA5-8308-4944-B239-997004A1F763}" sibTransId="{3D5323CD-ACC9-4C12-85B1-4FC69739162F}"/>
    <dgm:cxn modelId="{49B2392A-739E-42CB-AFB3-9B7504C31663}" type="presOf" srcId="{0CDD6F22-452D-4B55-9D76-BD6D5544623A}" destId="{A9E04D57-D9CA-4844-B449-0413BD8C2F0D}" srcOrd="0" destOrd="0" presId="urn:microsoft.com/office/officeart/2005/8/layout/chevron2"/>
    <dgm:cxn modelId="{5F54DF95-FAD4-482A-B9D3-BEC52641F8DE}" type="presOf" srcId="{CE4E7B2C-D73E-4C8B-84EB-807EB0A878FF}" destId="{6954FCE6-5292-4BB5-B832-9C9054942139}" srcOrd="0" destOrd="0" presId="urn:microsoft.com/office/officeart/2005/8/layout/chevron2"/>
    <dgm:cxn modelId="{2200A480-16BA-484A-AB9D-D81E3E978B1D}" srcId="{F7918AE7-7B13-4BD6-A3F7-5B39DE617CEA}" destId="{7E81FF20-0BFA-4F7E-B837-C2C1F3F68C40}" srcOrd="2" destOrd="0" parTransId="{EB362F9D-DAA3-4633-9384-94065FAF42A1}" sibTransId="{5D503A2D-5258-4540-9F71-80D3119248EF}"/>
    <dgm:cxn modelId="{7D2E77B2-EEEC-41B7-9A1D-BB9168B83D27}" srcId="{F7918AE7-7B13-4BD6-A3F7-5B39DE617CEA}" destId="{343A73AB-B0B7-4ECC-B4FB-4AEB1547CFBA}" srcOrd="5" destOrd="0" parTransId="{3900FF36-ACC0-44D5-AB76-4C9025B6AD68}" sibTransId="{780DDDE2-CEB9-4526-9C9F-555666E85F20}"/>
    <dgm:cxn modelId="{15B0272A-1C1C-4A56-B136-846ED74E9AEE}" srcId="{343A73AB-B0B7-4ECC-B4FB-4AEB1547CFBA}" destId="{5D798767-3415-4F8D-AA03-715D47061A72}" srcOrd="1" destOrd="0" parTransId="{9F74509D-44FF-40D9-A108-A1C80F989807}" sibTransId="{6A1AE295-A5E7-41F5-9756-00A9BE5C2EE5}"/>
    <dgm:cxn modelId="{F8C4C77B-2209-497C-B622-7E5023A8C37B}" srcId="{9EDDB15A-62E6-4F7A-85FC-38CB59457CE8}" destId="{F01B448B-2690-40D8-811C-D09EB9F2A2C3}" srcOrd="0" destOrd="0" parTransId="{F106852A-C705-41DB-8059-A1DBF6522CB7}" sibTransId="{B8C034A0-5EAC-47F5-8B96-34CF48E49F75}"/>
    <dgm:cxn modelId="{3347FD67-BEB3-4E2E-9533-C46E2572FCD2}" type="presOf" srcId="{8BBC864A-4853-40AD-A709-64F614ADC36E}" destId="{C7900956-BACF-4DA4-9862-A8F9D1CA3E43}" srcOrd="0" destOrd="0" presId="urn:microsoft.com/office/officeart/2005/8/layout/chevron2"/>
    <dgm:cxn modelId="{6109695D-1E2D-4B41-A63E-68215AF3B83C}" srcId="{7E81FF20-0BFA-4F7E-B837-C2C1F3F68C40}" destId="{B6DE3D39-4E71-4D9C-ADBE-521244153DC8}" srcOrd="1" destOrd="0" parTransId="{BD811441-6088-4C46-BB61-3D49AC89733C}" sibTransId="{1C994A18-CD81-4F83-8BA7-700D19814E28}"/>
    <dgm:cxn modelId="{156CCE2B-00DD-431D-BED3-9FB72D29D1B3}" srcId="{F7918AE7-7B13-4BD6-A3F7-5B39DE617CEA}" destId="{40BA85BE-CDAB-4319-91B2-EBE8788FB300}" srcOrd="7" destOrd="0" parTransId="{4EF5F747-E8EC-44F0-A5EF-27E465269ADE}" sibTransId="{CCBA4F16-9074-48F2-AAE1-40744645374A}"/>
    <dgm:cxn modelId="{25D78F09-8202-4E56-B230-D246FE06C3BF}" type="presOf" srcId="{9EDDB15A-62E6-4F7A-85FC-38CB59457CE8}" destId="{68E0149D-918D-4FBA-9AD1-C5E06771FED2}" srcOrd="0" destOrd="0" presId="urn:microsoft.com/office/officeart/2005/8/layout/chevron2"/>
    <dgm:cxn modelId="{6C3AAB8E-D9C9-4214-91D4-9EB9B7480E04}" srcId="{F7918AE7-7B13-4BD6-A3F7-5B39DE617CEA}" destId="{1DAC2608-F25C-44B1-AC74-EEBFDFB82F3B}" srcOrd="4" destOrd="0" parTransId="{734744F0-E4DA-4D4F-9143-70FC0672DF7D}" sibTransId="{CCA5C913-22C1-446E-A7F9-98170C7CCDB7}"/>
    <dgm:cxn modelId="{5878E655-A341-4E3F-94DC-E337443A6448}" type="presOf" srcId="{F7918AE7-7B13-4BD6-A3F7-5B39DE617CEA}" destId="{79C624A1-B93A-4030-8C18-880703483A3D}" srcOrd="0" destOrd="0" presId="urn:microsoft.com/office/officeart/2005/8/layout/chevron2"/>
    <dgm:cxn modelId="{6B48F482-A2BC-4B01-95B5-FAB34A7A7B63}" type="presOf" srcId="{B6DE3D39-4E71-4D9C-ADBE-521244153DC8}" destId="{358C9BB3-7D16-4E67-867C-E0DCF06ADDF4}" srcOrd="0" destOrd="1" presId="urn:microsoft.com/office/officeart/2005/8/layout/chevron2"/>
    <dgm:cxn modelId="{72BEC6AE-BF66-4355-BADD-D9F3E5BF9AA1}" type="presOf" srcId="{7E81FF20-0BFA-4F7E-B837-C2C1F3F68C40}" destId="{B5878F38-D61D-4CDA-854E-DF9446ABEFF9}" srcOrd="0" destOrd="0" presId="urn:microsoft.com/office/officeart/2005/8/layout/chevron2"/>
    <dgm:cxn modelId="{E60B911C-42FF-4FE0-86F2-EF3AF8A3D751}" type="presOf" srcId="{44EAE45D-55A9-45A6-9981-A8CDE01F539E}" destId="{4DCE5884-E1BD-4C3E-B3E3-442F2D8218AA}" srcOrd="0" destOrd="0" presId="urn:microsoft.com/office/officeart/2005/8/layout/chevron2"/>
    <dgm:cxn modelId="{130C1A96-9CD0-4882-A708-D05928A748FD}" srcId="{F7918AE7-7B13-4BD6-A3F7-5B39DE617CEA}" destId="{BBD49A37-E572-44D6-BBDD-833032F1F4C4}" srcOrd="8" destOrd="0" parTransId="{EF0F1102-B17F-4A78-A2F9-A307CAF25661}" sibTransId="{A7BACFB0-EE87-4916-A4D1-BA344B72549E}"/>
    <dgm:cxn modelId="{55FC5861-4865-4894-B44C-C5C382EC6448}" type="presOf" srcId="{477B549D-E379-4ACD-8229-E62D0EA1B693}" destId="{9278F120-C1F3-454C-ACEE-136A42F92453}" srcOrd="0" destOrd="0" presId="urn:microsoft.com/office/officeart/2005/8/layout/chevron2"/>
    <dgm:cxn modelId="{8B865B34-44C9-49E8-8F35-C4F4C5014513}" srcId="{F7918AE7-7B13-4BD6-A3F7-5B39DE617CEA}" destId="{69C6875A-CC6E-4B16-A056-CDB7ADFC5473}" srcOrd="0" destOrd="0" parTransId="{B1D4D451-8266-4D53-9995-9DBB57FD6918}" sibTransId="{777B1A0A-DB56-40E1-819E-4D73FF6490D3}"/>
    <dgm:cxn modelId="{721B95C9-ABAD-49F5-9855-DB336A0E3269}" srcId="{F7918AE7-7B13-4BD6-A3F7-5B39DE617CEA}" destId="{046EB381-05D7-442F-8488-A599D00C42DB}" srcOrd="1" destOrd="0" parTransId="{AC6BF657-BE0B-4F00-B483-2CBF3FD8F766}" sibTransId="{02353B41-5234-4E68-AD36-0CC9A028963E}"/>
    <dgm:cxn modelId="{0E339373-3ED7-40A7-A8FC-57B097195FB3}" type="presOf" srcId="{302BD834-77EA-4B75-9155-E9153CA6EAFA}" destId="{CAD827B9-7950-408F-8547-1BC5C11DEBE8}" srcOrd="0" destOrd="0" presId="urn:microsoft.com/office/officeart/2005/8/layout/chevron2"/>
    <dgm:cxn modelId="{1E991FFC-2537-4B9C-8B2B-3B2C435FC480}" type="presOf" srcId="{679FB295-5F9C-4BAD-87C0-D43438574AA3}" destId="{6954FCE6-5292-4BB5-B832-9C9054942139}" srcOrd="0" destOrd="2" presId="urn:microsoft.com/office/officeart/2005/8/layout/chevron2"/>
    <dgm:cxn modelId="{538A6AC3-AFF5-4132-A9F5-C560F2D4C282}" srcId="{40BA85BE-CDAB-4319-91B2-EBE8788FB300}" destId="{698B57C9-089B-4F0B-86BD-702942DA4C12}" srcOrd="1" destOrd="0" parTransId="{D1420D32-2E47-4944-9B58-6F178513630F}" sibTransId="{E26FA28F-5B48-40E5-9F67-1EAB649DB1C3}"/>
    <dgm:cxn modelId="{5648E275-4510-4C01-A535-E51FB5E9F7F2}" type="presOf" srcId="{93FE7CE6-436B-47D2-9598-3AED7F574577}" destId="{255FA621-AF17-4900-A734-04BB6CA848F5}" srcOrd="0" destOrd="0" presId="urn:microsoft.com/office/officeart/2005/8/layout/chevron2"/>
    <dgm:cxn modelId="{89EA148A-8505-434D-A638-E0F1822D2B19}" type="presParOf" srcId="{79C624A1-B93A-4030-8C18-880703483A3D}" destId="{7D7585C1-8D22-46FD-9D67-7B07FA1CB36E}" srcOrd="0" destOrd="0" presId="urn:microsoft.com/office/officeart/2005/8/layout/chevron2"/>
    <dgm:cxn modelId="{16CD7666-A75E-4E60-B6EF-E9F62324366B}" type="presParOf" srcId="{7D7585C1-8D22-46FD-9D67-7B07FA1CB36E}" destId="{F41BDCCC-3F5E-4F61-97B2-473DDFAC07DB}" srcOrd="0" destOrd="0" presId="urn:microsoft.com/office/officeart/2005/8/layout/chevron2"/>
    <dgm:cxn modelId="{C383E748-8B77-4E8B-B9A4-BA872A1856C7}" type="presParOf" srcId="{7D7585C1-8D22-46FD-9D67-7B07FA1CB36E}" destId="{A9E04D57-D9CA-4844-B449-0413BD8C2F0D}" srcOrd="1" destOrd="0" presId="urn:microsoft.com/office/officeart/2005/8/layout/chevron2"/>
    <dgm:cxn modelId="{FDD3655C-DC7E-4954-B24F-12803E4A59EB}" type="presParOf" srcId="{79C624A1-B93A-4030-8C18-880703483A3D}" destId="{CC0209C0-8C1E-44DE-B27E-36360817B8E3}" srcOrd="1" destOrd="0" presId="urn:microsoft.com/office/officeart/2005/8/layout/chevron2"/>
    <dgm:cxn modelId="{29506CC6-4140-4B70-8C1D-115A7E744B8B}" type="presParOf" srcId="{79C624A1-B93A-4030-8C18-880703483A3D}" destId="{43D78BF9-89FC-4523-841A-412671F20B04}" srcOrd="2" destOrd="0" presId="urn:microsoft.com/office/officeart/2005/8/layout/chevron2"/>
    <dgm:cxn modelId="{941F771C-C5AF-4112-B2E2-B99074B2F648}" type="presParOf" srcId="{43D78BF9-89FC-4523-841A-412671F20B04}" destId="{9D609AE0-BCF2-4735-91B1-B49974CFDF8C}" srcOrd="0" destOrd="0" presId="urn:microsoft.com/office/officeart/2005/8/layout/chevron2"/>
    <dgm:cxn modelId="{4345355C-4362-458B-B753-94A87C6026B5}" type="presParOf" srcId="{43D78BF9-89FC-4523-841A-412671F20B04}" destId="{73AFD68D-C1FB-4404-85B0-B1EE9DAE7A65}" srcOrd="1" destOrd="0" presId="urn:microsoft.com/office/officeart/2005/8/layout/chevron2"/>
    <dgm:cxn modelId="{BAB68483-A577-45CC-90AA-E20C1AC7B53E}" type="presParOf" srcId="{79C624A1-B93A-4030-8C18-880703483A3D}" destId="{21D3F2C4-230A-4931-B9B8-18090FABEF80}" srcOrd="3" destOrd="0" presId="urn:microsoft.com/office/officeart/2005/8/layout/chevron2"/>
    <dgm:cxn modelId="{53A251E9-06C0-4574-ACF2-787EF97094B3}" type="presParOf" srcId="{79C624A1-B93A-4030-8C18-880703483A3D}" destId="{C019C852-AEBF-482C-AA7E-C5DABD42F624}" srcOrd="4" destOrd="0" presId="urn:microsoft.com/office/officeart/2005/8/layout/chevron2"/>
    <dgm:cxn modelId="{B4868917-2189-4D1F-80B3-3597C110305A}" type="presParOf" srcId="{C019C852-AEBF-482C-AA7E-C5DABD42F624}" destId="{B5878F38-D61D-4CDA-854E-DF9446ABEFF9}" srcOrd="0" destOrd="0" presId="urn:microsoft.com/office/officeart/2005/8/layout/chevron2"/>
    <dgm:cxn modelId="{230D4EB9-30A7-44E9-9C0A-DBB774F34922}" type="presParOf" srcId="{C019C852-AEBF-482C-AA7E-C5DABD42F624}" destId="{358C9BB3-7D16-4E67-867C-E0DCF06ADDF4}" srcOrd="1" destOrd="0" presId="urn:microsoft.com/office/officeart/2005/8/layout/chevron2"/>
    <dgm:cxn modelId="{42C5D929-32FC-4AF8-A2DC-F19823FDDA8B}" type="presParOf" srcId="{79C624A1-B93A-4030-8C18-880703483A3D}" destId="{1CA57852-6B65-4709-B82D-D434FB21B02B}" srcOrd="5" destOrd="0" presId="urn:microsoft.com/office/officeart/2005/8/layout/chevron2"/>
    <dgm:cxn modelId="{727E335C-5F61-4219-A716-6AA726806301}" type="presParOf" srcId="{79C624A1-B93A-4030-8C18-880703483A3D}" destId="{2F35ABD1-9AAE-4E84-B90C-13EB28E4EB6B}" srcOrd="6" destOrd="0" presId="urn:microsoft.com/office/officeart/2005/8/layout/chevron2"/>
    <dgm:cxn modelId="{641286C1-47AC-46A2-821A-DFF973ED460B}" type="presParOf" srcId="{2F35ABD1-9AAE-4E84-B90C-13EB28E4EB6B}" destId="{4DCE5884-E1BD-4C3E-B3E3-442F2D8218AA}" srcOrd="0" destOrd="0" presId="urn:microsoft.com/office/officeart/2005/8/layout/chevron2"/>
    <dgm:cxn modelId="{BA0BD2C3-CA66-4D11-8E94-BA5ED3F1E1FB}" type="presParOf" srcId="{2F35ABD1-9AAE-4E84-B90C-13EB28E4EB6B}" destId="{A1554B89-FE42-4182-A39E-F90BD084D871}" srcOrd="1" destOrd="0" presId="urn:microsoft.com/office/officeart/2005/8/layout/chevron2"/>
    <dgm:cxn modelId="{B1685EB8-A58D-46FB-93F2-5423E2C6FE79}" type="presParOf" srcId="{79C624A1-B93A-4030-8C18-880703483A3D}" destId="{66CB1CED-D8F7-4F27-AFC2-45BB3A6CB161}" srcOrd="7" destOrd="0" presId="urn:microsoft.com/office/officeart/2005/8/layout/chevron2"/>
    <dgm:cxn modelId="{AAFE4C91-9832-4D88-BDF0-20779D735F80}" type="presParOf" srcId="{79C624A1-B93A-4030-8C18-880703483A3D}" destId="{2410A7B3-C805-4129-A727-FDAB8247719A}" srcOrd="8" destOrd="0" presId="urn:microsoft.com/office/officeart/2005/8/layout/chevron2"/>
    <dgm:cxn modelId="{DE290F05-1DBC-4A2C-90A2-93F6DC050D60}" type="presParOf" srcId="{2410A7B3-C805-4129-A727-FDAB8247719A}" destId="{A37578F6-E1A7-42D4-B7E1-C0A5048C98B5}" srcOrd="0" destOrd="0" presId="urn:microsoft.com/office/officeart/2005/8/layout/chevron2"/>
    <dgm:cxn modelId="{083247A0-02C9-47FB-9413-E32F5AFC8AFF}" type="presParOf" srcId="{2410A7B3-C805-4129-A727-FDAB8247719A}" destId="{6954FCE6-5292-4BB5-B832-9C9054942139}" srcOrd="1" destOrd="0" presId="urn:microsoft.com/office/officeart/2005/8/layout/chevron2"/>
    <dgm:cxn modelId="{CAFC0183-0FDF-4C29-A99E-9DECF12D89F6}" type="presParOf" srcId="{79C624A1-B93A-4030-8C18-880703483A3D}" destId="{CBEFD7D9-AEB3-48AC-8BE6-D08CCE402C9B}" srcOrd="9" destOrd="0" presId="urn:microsoft.com/office/officeart/2005/8/layout/chevron2"/>
    <dgm:cxn modelId="{DC2382F5-ADD6-4685-AA91-DD708BCA0C5F}" type="presParOf" srcId="{79C624A1-B93A-4030-8C18-880703483A3D}" destId="{A37FC273-01CE-461E-9C20-F0C534476860}" srcOrd="10" destOrd="0" presId="urn:microsoft.com/office/officeart/2005/8/layout/chevron2"/>
    <dgm:cxn modelId="{2D76A090-0069-4FEF-B67B-C15B4FAB06E1}" type="presParOf" srcId="{A37FC273-01CE-461E-9C20-F0C534476860}" destId="{EE4FD232-057F-4FE5-B81A-737B60ABBB9A}" srcOrd="0" destOrd="0" presId="urn:microsoft.com/office/officeart/2005/8/layout/chevron2"/>
    <dgm:cxn modelId="{49FB7D36-F444-4865-B897-3F5768720FB3}" type="presParOf" srcId="{A37FC273-01CE-461E-9C20-F0C534476860}" destId="{B5942498-87C0-4748-950D-F1823A35959C}" srcOrd="1" destOrd="0" presId="urn:microsoft.com/office/officeart/2005/8/layout/chevron2"/>
    <dgm:cxn modelId="{851F0047-8F10-4219-8B18-C4560E5521F1}" type="presParOf" srcId="{79C624A1-B93A-4030-8C18-880703483A3D}" destId="{A53CEB12-2FC3-4585-9C49-0262D688DAEE}" srcOrd="11" destOrd="0" presId="urn:microsoft.com/office/officeart/2005/8/layout/chevron2"/>
    <dgm:cxn modelId="{F3AEF231-C900-471B-9673-5ABD0777B3DD}" type="presParOf" srcId="{79C624A1-B93A-4030-8C18-880703483A3D}" destId="{775D5224-6D26-44DA-8F9E-56A24D88D3D6}" srcOrd="12" destOrd="0" presId="urn:microsoft.com/office/officeart/2005/8/layout/chevron2"/>
    <dgm:cxn modelId="{BDF64590-DBB7-4C7E-9E3E-5B2BCDB45337}" type="presParOf" srcId="{775D5224-6D26-44DA-8F9E-56A24D88D3D6}" destId="{68E0149D-918D-4FBA-9AD1-C5E06771FED2}" srcOrd="0" destOrd="0" presId="urn:microsoft.com/office/officeart/2005/8/layout/chevron2"/>
    <dgm:cxn modelId="{91FD44D1-A59E-41EC-B249-EF7FC219A2CF}" type="presParOf" srcId="{775D5224-6D26-44DA-8F9E-56A24D88D3D6}" destId="{622DA5F6-79E5-465A-A154-91F3C009B75C}" srcOrd="1" destOrd="0" presId="urn:microsoft.com/office/officeart/2005/8/layout/chevron2"/>
    <dgm:cxn modelId="{ABE86BAB-0270-4BDA-BF17-D5A1353851EE}" type="presParOf" srcId="{79C624A1-B93A-4030-8C18-880703483A3D}" destId="{8ABC37BA-1A67-4F0B-A02A-21D5CFD514A2}" srcOrd="13" destOrd="0" presId="urn:microsoft.com/office/officeart/2005/8/layout/chevron2"/>
    <dgm:cxn modelId="{20CE1FC8-199B-4A4C-B7C9-21BB65F065FE}" type="presParOf" srcId="{79C624A1-B93A-4030-8C18-880703483A3D}" destId="{6030BE6C-BB9E-4389-A649-5AD8340F978D}" srcOrd="14" destOrd="0" presId="urn:microsoft.com/office/officeart/2005/8/layout/chevron2"/>
    <dgm:cxn modelId="{6E66A6BC-3FBC-4031-93D7-F75F10EC3BC8}" type="presParOf" srcId="{6030BE6C-BB9E-4389-A649-5AD8340F978D}" destId="{605EA7D4-03BE-4601-BFF8-DD308939C479}" srcOrd="0" destOrd="0" presId="urn:microsoft.com/office/officeart/2005/8/layout/chevron2"/>
    <dgm:cxn modelId="{3D012046-3E80-46F1-BCD6-CC98EADDD056}" type="presParOf" srcId="{6030BE6C-BB9E-4389-A649-5AD8340F978D}" destId="{6C5E2BBF-F3FC-4A51-9451-BA8BF1AA6533}" srcOrd="1" destOrd="0" presId="urn:microsoft.com/office/officeart/2005/8/layout/chevron2"/>
    <dgm:cxn modelId="{33B1B7EA-638B-40CE-9541-CDDD153C8E40}" type="presParOf" srcId="{79C624A1-B93A-4030-8C18-880703483A3D}" destId="{11EE6DB6-D513-46D6-85F2-3611ADFC3D98}" srcOrd="15" destOrd="0" presId="urn:microsoft.com/office/officeart/2005/8/layout/chevron2"/>
    <dgm:cxn modelId="{045AA554-3EAE-46C8-8DF4-B7B1C8669D70}" type="presParOf" srcId="{79C624A1-B93A-4030-8C18-880703483A3D}" destId="{7E7E7928-C0C6-476A-99A7-40CB64D6BD08}" srcOrd="16" destOrd="0" presId="urn:microsoft.com/office/officeart/2005/8/layout/chevron2"/>
    <dgm:cxn modelId="{705432FA-3F19-443D-884B-6F527EB6E3E3}" type="presParOf" srcId="{7E7E7928-C0C6-476A-99A7-40CB64D6BD08}" destId="{EF6B7678-1184-4104-ADFB-5DCCD7308F2D}" srcOrd="0" destOrd="0" presId="urn:microsoft.com/office/officeart/2005/8/layout/chevron2"/>
    <dgm:cxn modelId="{52E3091B-E017-4D23-A618-7A832E5CD8FD}" type="presParOf" srcId="{7E7E7928-C0C6-476A-99A7-40CB64D6BD08}" destId="{9278F120-C1F3-454C-ACEE-136A42F92453}" srcOrd="1" destOrd="0" presId="urn:microsoft.com/office/officeart/2005/8/layout/chevron2"/>
    <dgm:cxn modelId="{6565B20C-9FC6-4898-9DA4-963482BC1C3A}" type="presParOf" srcId="{79C624A1-B93A-4030-8C18-880703483A3D}" destId="{D1A7B90F-A8F5-438C-B6FD-3BC49B4B1CBF}" srcOrd="17" destOrd="0" presId="urn:microsoft.com/office/officeart/2005/8/layout/chevron2"/>
    <dgm:cxn modelId="{2F5D4359-2B25-43EF-898E-CEC9D3BCA1C6}" type="presParOf" srcId="{79C624A1-B93A-4030-8C18-880703483A3D}" destId="{A2A0681F-FE34-46A3-9E98-FCCFA4D8B2D6}" srcOrd="18" destOrd="0" presId="urn:microsoft.com/office/officeart/2005/8/layout/chevron2"/>
    <dgm:cxn modelId="{F01F8618-70F7-4252-9312-901BC72306A5}" type="presParOf" srcId="{A2A0681F-FE34-46A3-9E98-FCCFA4D8B2D6}" destId="{751573DC-C84D-4B3D-A9E8-431D01A8C4E5}" srcOrd="0" destOrd="0" presId="urn:microsoft.com/office/officeart/2005/8/layout/chevron2"/>
    <dgm:cxn modelId="{D255E19C-7AF1-4C12-83CC-85E671DFC144}" type="presParOf" srcId="{A2A0681F-FE34-46A3-9E98-FCCFA4D8B2D6}" destId="{255FA621-AF17-4900-A734-04BB6CA848F5}" srcOrd="1" destOrd="0" presId="urn:microsoft.com/office/officeart/2005/8/layout/chevron2"/>
    <dgm:cxn modelId="{791C77DB-A6ED-4ACD-81E5-3B79DB267B0F}" type="presParOf" srcId="{79C624A1-B93A-4030-8C18-880703483A3D}" destId="{B1A5132B-A900-4620-AFDD-01E402AF2123}" srcOrd="19" destOrd="0" presId="urn:microsoft.com/office/officeart/2005/8/layout/chevron2"/>
    <dgm:cxn modelId="{5151416D-4C59-44CC-8F4C-F5C116A54970}" type="presParOf" srcId="{79C624A1-B93A-4030-8C18-880703483A3D}" destId="{598BD85D-1776-49DD-AA4C-76A25B012751}" srcOrd="20" destOrd="0" presId="urn:microsoft.com/office/officeart/2005/8/layout/chevron2"/>
    <dgm:cxn modelId="{5A8F8A4B-6EFE-493C-9B76-E33C4F8647D1}" type="presParOf" srcId="{598BD85D-1776-49DD-AA4C-76A25B012751}" destId="{C7900956-BACF-4DA4-9862-A8F9D1CA3E43}" srcOrd="0" destOrd="0" presId="urn:microsoft.com/office/officeart/2005/8/layout/chevron2"/>
    <dgm:cxn modelId="{5CAEF177-B55B-45BB-BAC3-1CEE1E617511}" type="presParOf" srcId="{598BD85D-1776-49DD-AA4C-76A25B012751}" destId="{CAD827B9-7950-408F-8547-1BC5C11DEBE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1BDCCC-3F5E-4F61-97B2-473DDFAC07DB}">
      <dsp:nvSpPr>
        <dsp:cNvPr id="0" name=""/>
        <dsp:cNvSpPr/>
      </dsp:nvSpPr>
      <dsp:spPr>
        <a:xfrm rot="5400000">
          <a:off x="-89206" y="95565"/>
          <a:ext cx="594708" cy="4162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 smtClean="0"/>
            <a:t>Jan</a:t>
          </a:r>
          <a:endParaRPr lang="sv-SE" sz="1400" kern="1200" dirty="0"/>
        </a:p>
      </dsp:txBody>
      <dsp:txXfrm rot="5400000">
        <a:off x="-89206" y="95565"/>
        <a:ext cx="594708" cy="416296"/>
      </dsp:txXfrm>
    </dsp:sp>
    <dsp:sp modelId="{A9E04D57-D9CA-4844-B449-0413BD8C2F0D}">
      <dsp:nvSpPr>
        <dsp:cNvPr id="0" name=""/>
        <dsp:cNvSpPr/>
      </dsp:nvSpPr>
      <dsp:spPr>
        <a:xfrm rot="5400000">
          <a:off x="5544964" y="-5122309"/>
          <a:ext cx="386763" cy="106441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Egna träningar </a:t>
          </a:r>
          <a:r>
            <a:rPr lang="sv-SE" sz="1400" kern="1200" dirty="0" err="1" smtClean="0"/>
            <a:t>Arcus</a:t>
          </a:r>
          <a:endParaRPr lang="sv-SE" sz="1400" kern="1200" dirty="0"/>
        </a:p>
      </dsp:txBody>
      <dsp:txXfrm rot="5400000">
        <a:off x="5544964" y="-5122309"/>
        <a:ext cx="386763" cy="10644100"/>
      </dsp:txXfrm>
    </dsp:sp>
    <dsp:sp modelId="{9D609AE0-BCF2-4735-91B1-B49974CFDF8C}">
      <dsp:nvSpPr>
        <dsp:cNvPr id="0" name=""/>
        <dsp:cNvSpPr/>
      </dsp:nvSpPr>
      <dsp:spPr>
        <a:xfrm rot="5400000">
          <a:off x="-89206" y="637816"/>
          <a:ext cx="594708" cy="4162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 smtClean="0"/>
            <a:t>Feb</a:t>
          </a:r>
          <a:endParaRPr lang="sv-SE" sz="1400" kern="1200" dirty="0"/>
        </a:p>
      </dsp:txBody>
      <dsp:txXfrm rot="5400000">
        <a:off x="-89206" y="637816"/>
        <a:ext cx="594708" cy="416296"/>
      </dsp:txXfrm>
    </dsp:sp>
    <dsp:sp modelId="{73AFD68D-C1FB-4404-85B0-B1EE9DAE7A65}">
      <dsp:nvSpPr>
        <dsp:cNvPr id="0" name=""/>
        <dsp:cNvSpPr/>
      </dsp:nvSpPr>
      <dsp:spPr>
        <a:xfrm rot="5400000">
          <a:off x="5545066" y="-4540719"/>
          <a:ext cx="386560" cy="106441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Egna träningar </a:t>
          </a:r>
          <a:r>
            <a:rPr lang="sv-SE" sz="1400" kern="1200" dirty="0" err="1" smtClean="0"/>
            <a:t>Arcus</a:t>
          </a:r>
          <a:endParaRPr lang="sv-SE" sz="1400" kern="1200" dirty="0"/>
        </a:p>
      </dsp:txBody>
      <dsp:txXfrm rot="5400000">
        <a:off x="5545066" y="-4540719"/>
        <a:ext cx="386560" cy="10644100"/>
      </dsp:txXfrm>
    </dsp:sp>
    <dsp:sp modelId="{B5878F38-D61D-4CDA-854E-DF9446ABEFF9}">
      <dsp:nvSpPr>
        <dsp:cNvPr id="0" name=""/>
        <dsp:cNvSpPr/>
      </dsp:nvSpPr>
      <dsp:spPr>
        <a:xfrm rot="5400000">
          <a:off x="-89206" y="1180067"/>
          <a:ext cx="594708" cy="4162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 smtClean="0"/>
            <a:t>Mars</a:t>
          </a:r>
          <a:endParaRPr lang="sv-SE" sz="1400" kern="1200" dirty="0"/>
        </a:p>
      </dsp:txBody>
      <dsp:txXfrm rot="5400000">
        <a:off x="-89206" y="1180067"/>
        <a:ext cx="594708" cy="416296"/>
      </dsp:txXfrm>
    </dsp:sp>
    <dsp:sp modelId="{358C9BB3-7D16-4E67-867C-E0DCF06ADDF4}">
      <dsp:nvSpPr>
        <dsp:cNvPr id="0" name=""/>
        <dsp:cNvSpPr/>
      </dsp:nvSpPr>
      <dsp:spPr>
        <a:xfrm rot="5400000">
          <a:off x="5545066" y="-4037909"/>
          <a:ext cx="386560" cy="106441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Egna träningar </a:t>
          </a:r>
          <a:r>
            <a:rPr lang="sv-SE" sz="1400" kern="1200" dirty="0" err="1" smtClean="0"/>
            <a:t>Arcus</a:t>
          </a:r>
          <a:endParaRPr lang="sv-SE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Ledarmöte/planering</a:t>
          </a:r>
          <a:endParaRPr lang="sv-SE" sz="1400" kern="1200" dirty="0"/>
        </a:p>
      </dsp:txBody>
      <dsp:txXfrm rot="5400000">
        <a:off x="5545066" y="-4037909"/>
        <a:ext cx="386560" cy="10644100"/>
      </dsp:txXfrm>
    </dsp:sp>
    <dsp:sp modelId="{4DCE5884-E1BD-4C3E-B3E3-442F2D8218AA}">
      <dsp:nvSpPr>
        <dsp:cNvPr id="0" name=""/>
        <dsp:cNvSpPr/>
      </dsp:nvSpPr>
      <dsp:spPr>
        <a:xfrm rot="5400000">
          <a:off x="-89206" y="1722318"/>
          <a:ext cx="594708" cy="4162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 smtClean="0"/>
            <a:t>April</a:t>
          </a:r>
          <a:r>
            <a:rPr lang="sv-SE" sz="900" kern="1200" dirty="0" smtClean="0"/>
            <a:t> </a:t>
          </a:r>
          <a:endParaRPr lang="sv-SE" sz="900" kern="1200" dirty="0"/>
        </a:p>
      </dsp:txBody>
      <dsp:txXfrm rot="5400000">
        <a:off x="-89206" y="1722318"/>
        <a:ext cx="594708" cy="416296"/>
      </dsp:txXfrm>
    </dsp:sp>
    <dsp:sp modelId="{A1554B89-FE42-4182-A39E-F90BD084D871}">
      <dsp:nvSpPr>
        <dsp:cNvPr id="0" name=""/>
        <dsp:cNvSpPr/>
      </dsp:nvSpPr>
      <dsp:spPr>
        <a:xfrm rot="5400000">
          <a:off x="5545066" y="-3495657"/>
          <a:ext cx="386560" cy="106441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err="1" smtClean="0"/>
            <a:t>Föräldrarmöte</a:t>
          </a:r>
          <a:r>
            <a:rPr lang="sv-SE" sz="1400" kern="1200" dirty="0" smtClean="0"/>
            <a:t> NLV mån 10/4 kl.19</a:t>
          </a:r>
          <a:endParaRPr lang="sv-SE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Träningen startar utomhus</a:t>
          </a:r>
          <a:endParaRPr lang="sv-SE" sz="1400" kern="1200" dirty="0"/>
        </a:p>
      </dsp:txBody>
      <dsp:txXfrm rot="5400000">
        <a:off x="5545066" y="-3495657"/>
        <a:ext cx="386560" cy="10644100"/>
      </dsp:txXfrm>
    </dsp:sp>
    <dsp:sp modelId="{A37578F6-E1A7-42D4-B7E1-C0A5048C98B5}">
      <dsp:nvSpPr>
        <dsp:cNvPr id="0" name=""/>
        <dsp:cNvSpPr/>
      </dsp:nvSpPr>
      <dsp:spPr>
        <a:xfrm rot="5400000">
          <a:off x="-89206" y="2307626"/>
          <a:ext cx="594708" cy="4162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 smtClean="0"/>
            <a:t>Maj</a:t>
          </a:r>
          <a:r>
            <a:rPr lang="sv-SE" sz="900" kern="1200" dirty="0" smtClean="0"/>
            <a:t> </a:t>
          </a:r>
          <a:endParaRPr lang="sv-SE" sz="900" kern="1200" dirty="0"/>
        </a:p>
      </dsp:txBody>
      <dsp:txXfrm rot="5400000">
        <a:off x="-89206" y="2307626"/>
        <a:ext cx="594708" cy="416296"/>
      </dsp:txXfrm>
    </dsp:sp>
    <dsp:sp modelId="{6954FCE6-5292-4BB5-B832-9C9054942139}">
      <dsp:nvSpPr>
        <dsp:cNvPr id="0" name=""/>
        <dsp:cNvSpPr/>
      </dsp:nvSpPr>
      <dsp:spPr>
        <a:xfrm rot="5400000">
          <a:off x="5502009" y="-2910349"/>
          <a:ext cx="472674" cy="106441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v-SE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Träningsmatcher 9-manna/seriespel </a:t>
          </a:r>
          <a:endParaRPr lang="sv-SE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v-SE" sz="1400" kern="1200" dirty="0"/>
        </a:p>
      </dsp:txBody>
      <dsp:txXfrm rot="5400000">
        <a:off x="5502009" y="-2910349"/>
        <a:ext cx="472674" cy="10644100"/>
      </dsp:txXfrm>
    </dsp:sp>
    <dsp:sp modelId="{EE4FD232-057F-4FE5-B81A-737B60ABBB9A}">
      <dsp:nvSpPr>
        <dsp:cNvPr id="0" name=""/>
        <dsp:cNvSpPr/>
      </dsp:nvSpPr>
      <dsp:spPr>
        <a:xfrm rot="5400000">
          <a:off x="-89206" y="2849878"/>
          <a:ext cx="594708" cy="4162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 smtClean="0"/>
            <a:t>Juni</a:t>
          </a:r>
          <a:r>
            <a:rPr lang="sv-SE" sz="900" kern="1200" dirty="0" smtClean="0"/>
            <a:t> </a:t>
          </a:r>
          <a:endParaRPr lang="sv-SE" sz="900" kern="1200" dirty="0"/>
        </a:p>
      </dsp:txBody>
      <dsp:txXfrm rot="5400000">
        <a:off x="-89206" y="2849878"/>
        <a:ext cx="594708" cy="416296"/>
      </dsp:txXfrm>
    </dsp:sp>
    <dsp:sp modelId="{B5942498-87C0-4748-950D-F1823A35959C}">
      <dsp:nvSpPr>
        <dsp:cNvPr id="0" name=""/>
        <dsp:cNvSpPr/>
      </dsp:nvSpPr>
      <dsp:spPr>
        <a:xfrm rot="5400000">
          <a:off x="5545066" y="-2368098"/>
          <a:ext cx="386560" cy="106441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GIF 9-manna Cup Gammelstad 11/6</a:t>
          </a:r>
          <a:endParaRPr lang="sv-SE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Lappland </a:t>
          </a:r>
          <a:r>
            <a:rPr lang="sv-SE" sz="1400" kern="1200" dirty="0" err="1" smtClean="0"/>
            <a:t>Soccercup</a:t>
          </a:r>
          <a:r>
            <a:rPr lang="sv-SE" sz="1400" kern="1200" dirty="0" smtClean="0"/>
            <a:t> Lycksele  9-manna 30/6-2/7 </a:t>
          </a:r>
          <a:endParaRPr lang="sv-SE" sz="1400" kern="1200" dirty="0"/>
        </a:p>
      </dsp:txBody>
      <dsp:txXfrm rot="5400000">
        <a:off x="5545066" y="-2368098"/>
        <a:ext cx="386560" cy="10644100"/>
      </dsp:txXfrm>
    </dsp:sp>
    <dsp:sp modelId="{68E0149D-918D-4FBA-9AD1-C5E06771FED2}">
      <dsp:nvSpPr>
        <dsp:cNvPr id="0" name=""/>
        <dsp:cNvSpPr/>
      </dsp:nvSpPr>
      <dsp:spPr>
        <a:xfrm rot="5400000">
          <a:off x="-89206" y="3392129"/>
          <a:ext cx="594708" cy="4162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 smtClean="0"/>
            <a:t>Juli</a:t>
          </a:r>
          <a:r>
            <a:rPr lang="sv-SE" sz="900" kern="1200" dirty="0" smtClean="0"/>
            <a:t> </a:t>
          </a:r>
          <a:endParaRPr lang="sv-SE" sz="900" kern="1200" dirty="0"/>
        </a:p>
      </dsp:txBody>
      <dsp:txXfrm rot="5400000">
        <a:off x="-89206" y="3392129"/>
        <a:ext cx="594708" cy="416296"/>
      </dsp:txXfrm>
    </dsp:sp>
    <dsp:sp modelId="{622DA5F6-79E5-465A-A154-91F3C009B75C}">
      <dsp:nvSpPr>
        <dsp:cNvPr id="0" name=""/>
        <dsp:cNvSpPr/>
      </dsp:nvSpPr>
      <dsp:spPr>
        <a:xfrm rot="5400000">
          <a:off x="5545066" y="-1825847"/>
          <a:ext cx="386560" cy="106441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 Ca två-tre veckors träningsuppehåll </a:t>
          </a:r>
          <a:r>
            <a:rPr lang="sv-SE" sz="1400" kern="1200" dirty="0" err="1" smtClean="0"/>
            <a:t>prel</a:t>
          </a:r>
          <a:r>
            <a:rPr lang="sv-SE" sz="1400" kern="1200" dirty="0" smtClean="0"/>
            <a:t> v.27-29</a:t>
          </a:r>
          <a:endParaRPr lang="sv-SE" sz="1400" kern="1200" dirty="0"/>
        </a:p>
      </dsp:txBody>
      <dsp:txXfrm rot="5400000">
        <a:off x="5545066" y="-1825847"/>
        <a:ext cx="386560" cy="10644100"/>
      </dsp:txXfrm>
    </dsp:sp>
    <dsp:sp modelId="{605EA7D4-03BE-4601-BFF8-DD308939C479}">
      <dsp:nvSpPr>
        <dsp:cNvPr id="0" name=""/>
        <dsp:cNvSpPr/>
      </dsp:nvSpPr>
      <dsp:spPr>
        <a:xfrm rot="5400000">
          <a:off x="-89206" y="3934380"/>
          <a:ext cx="594708" cy="4162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 smtClean="0"/>
            <a:t>Aug </a:t>
          </a:r>
          <a:endParaRPr lang="sv-SE" sz="1400" kern="1200" dirty="0"/>
        </a:p>
      </dsp:txBody>
      <dsp:txXfrm rot="5400000">
        <a:off x="-89206" y="3934380"/>
        <a:ext cx="594708" cy="416296"/>
      </dsp:txXfrm>
    </dsp:sp>
    <dsp:sp modelId="{6C5E2BBF-F3FC-4A51-9451-BA8BF1AA6533}">
      <dsp:nvSpPr>
        <dsp:cNvPr id="0" name=""/>
        <dsp:cNvSpPr/>
      </dsp:nvSpPr>
      <dsp:spPr>
        <a:xfrm rot="5400000">
          <a:off x="5545066" y="-1263491"/>
          <a:ext cx="386560" cy="106441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 Kuriren Spelen 11-manna cup ?? 4-6/8</a:t>
          </a:r>
          <a:endParaRPr lang="sv-SE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err="1" smtClean="0"/>
            <a:t>Myckel</a:t>
          </a:r>
          <a:r>
            <a:rPr lang="sv-SE" sz="1400" kern="1200" dirty="0" smtClean="0"/>
            <a:t> Cup 11-manna cup ? ( kan även bli 9-manna ) 20/8</a:t>
          </a:r>
          <a:endParaRPr lang="sv-SE" sz="1400" kern="1200" dirty="0"/>
        </a:p>
      </dsp:txBody>
      <dsp:txXfrm rot="5400000">
        <a:off x="5545066" y="-1263491"/>
        <a:ext cx="386560" cy="10644100"/>
      </dsp:txXfrm>
    </dsp:sp>
    <dsp:sp modelId="{EF6B7678-1184-4104-ADFB-5DCCD7308F2D}">
      <dsp:nvSpPr>
        <dsp:cNvPr id="0" name=""/>
        <dsp:cNvSpPr/>
      </dsp:nvSpPr>
      <dsp:spPr>
        <a:xfrm rot="5400000">
          <a:off x="-89206" y="4476631"/>
          <a:ext cx="594708" cy="4162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 err="1" smtClean="0"/>
            <a:t>Sept</a:t>
          </a:r>
          <a:endParaRPr lang="sv-SE" sz="1400" kern="1200" dirty="0"/>
        </a:p>
      </dsp:txBody>
      <dsp:txXfrm rot="5400000">
        <a:off x="-89206" y="4476631"/>
        <a:ext cx="594708" cy="416296"/>
      </dsp:txXfrm>
    </dsp:sp>
    <dsp:sp modelId="{9278F120-C1F3-454C-ACEE-136A42F92453}">
      <dsp:nvSpPr>
        <dsp:cNvPr id="0" name=""/>
        <dsp:cNvSpPr/>
      </dsp:nvSpPr>
      <dsp:spPr>
        <a:xfrm rot="5400000">
          <a:off x="5545066" y="-741344"/>
          <a:ext cx="386560" cy="106441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Avslut  </a:t>
          </a:r>
          <a:r>
            <a:rPr lang="sv-SE" sz="1400" kern="1200" dirty="0" smtClean="0"/>
            <a:t>seriespel/träningsmatcher</a:t>
          </a:r>
          <a:endParaRPr lang="sv-SE" sz="1400" kern="1200" dirty="0"/>
        </a:p>
      </dsp:txBody>
      <dsp:txXfrm rot="5400000">
        <a:off x="5545066" y="-741344"/>
        <a:ext cx="386560" cy="10644100"/>
      </dsp:txXfrm>
    </dsp:sp>
    <dsp:sp modelId="{751573DC-C84D-4B3D-A9E8-431D01A8C4E5}">
      <dsp:nvSpPr>
        <dsp:cNvPr id="0" name=""/>
        <dsp:cNvSpPr/>
      </dsp:nvSpPr>
      <dsp:spPr>
        <a:xfrm rot="5400000">
          <a:off x="-89206" y="5018882"/>
          <a:ext cx="594708" cy="4162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 smtClean="0"/>
            <a:t>Okt </a:t>
          </a:r>
          <a:endParaRPr lang="sv-SE" sz="1400" kern="1200" dirty="0"/>
        </a:p>
      </dsp:txBody>
      <dsp:txXfrm rot="5400000">
        <a:off x="-89206" y="5018882"/>
        <a:ext cx="594708" cy="416296"/>
      </dsp:txXfrm>
    </dsp:sp>
    <dsp:sp modelId="{255FA621-AF17-4900-A734-04BB6CA848F5}">
      <dsp:nvSpPr>
        <dsp:cNvPr id="0" name=""/>
        <dsp:cNvSpPr/>
      </dsp:nvSpPr>
      <dsp:spPr>
        <a:xfrm rot="5400000">
          <a:off x="5545066" y="-199093"/>
          <a:ext cx="386560" cy="106441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v-SE" sz="1400" kern="1200" dirty="0"/>
        </a:p>
      </dsp:txBody>
      <dsp:txXfrm rot="5400000">
        <a:off x="5545066" y="-199093"/>
        <a:ext cx="386560" cy="10644100"/>
      </dsp:txXfrm>
    </dsp:sp>
    <dsp:sp modelId="{C7900956-BACF-4DA4-9862-A8F9D1CA3E43}">
      <dsp:nvSpPr>
        <dsp:cNvPr id="0" name=""/>
        <dsp:cNvSpPr/>
      </dsp:nvSpPr>
      <dsp:spPr>
        <a:xfrm rot="5400000">
          <a:off x="-89206" y="5561133"/>
          <a:ext cx="594708" cy="4162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 dirty="0" smtClean="0"/>
            <a:t>Nov</a:t>
          </a:r>
          <a:r>
            <a:rPr lang="sv-SE" sz="900" kern="1200" dirty="0" smtClean="0"/>
            <a:t> </a:t>
          </a:r>
          <a:endParaRPr lang="sv-SE" sz="900" kern="1200" dirty="0"/>
        </a:p>
      </dsp:txBody>
      <dsp:txXfrm rot="5400000">
        <a:off x="-89206" y="5561133"/>
        <a:ext cx="594708" cy="416296"/>
      </dsp:txXfrm>
    </dsp:sp>
    <dsp:sp modelId="{CAD827B9-7950-408F-8547-1BC5C11DEBE8}">
      <dsp:nvSpPr>
        <dsp:cNvPr id="0" name=""/>
        <dsp:cNvSpPr/>
      </dsp:nvSpPr>
      <dsp:spPr>
        <a:xfrm rot="5400000">
          <a:off x="5545066" y="343157"/>
          <a:ext cx="386560" cy="106441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v-SE" sz="1400" kern="1200" dirty="0"/>
        </a:p>
      </dsp:txBody>
      <dsp:txXfrm rot="5400000">
        <a:off x="5545066" y="343157"/>
        <a:ext cx="386560" cy="106441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7DA8CC-7E21-4C0F-86AD-201185C49C8B}" type="datetimeFigureOut">
              <a:rPr lang="sv-SE" smtClean="0"/>
              <a:pPr/>
              <a:t>2017-04-12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38A190-53AD-4E24-ACC4-96BF706DCEE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033857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38A190-53AD-4E24-ACC4-96BF706DCEE7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2367244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Anmälningsförfrågan</a:t>
            </a:r>
            <a:r>
              <a:rPr lang="sv-SE" baseline="0" dirty="0" smtClean="0"/>
              <a:t> till match, aktiviteter som kräver planering = anmälningsförfrågan till träningarna i mars föreslår jag.</a:t>
            </a:r>
          </a:p>
          <a:p>
            <a:r>
              <a:rPr lang="sv-SE" baseline="0" dirty="0" smtClean="0"/>
              <a:t>Träning räknar vi med alla, avanmäl genom laget.se</a:t>
            </a:r>
          </a:p>
          <a:p>
            <a:endParaRPr lang="sv-SE" baseline="0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38A190-53AD-4E24-ACC4-96BF706DCEE7}" type="slidenum">
              <a:rPr lang="sv-SE" smtClean="0"/>
              <a:pPr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5735708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38A190-53AD-4E24-ACC4-96BF706DCEE7}" type="slidenum">
              <a:rPr lang="sv-SE" smtClean="0"/>
              <a:pPr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0422097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Informationsstrategier…</a:t>
            </a:r>
          </a:p>
          <a:p>
            <a:r>
              <a:rPr lang="sv-SE" dirty="0" smtClean="0"/>
              <a:t>Hitta</a:t>
            </a:r>
            <a:r>
              <a:rPr lang="sv-SE" baseline="0" dirty="0" smtClean="0"/>
              <a:t> sätt att göra FÅ utskick</a:t>
            </a:r>
          </a:p>
          <a:p>
            <a:r>
              <a:rPr lang="sv-SE" baseline="0" dirty="0" smtClean="0"/>
              <a:t>Hitta sätt som gör att föräldrar kan hitta informationen lätt i efterhand…</a:t>
            </a:r>
          </a:p>
          <a:p>
            <a:r>
              <a:rPr lang="sv-SE" baseline="0" dirty="0" smtClean="0"/>
              <a:t>Använd bara SMS-utskick vid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38A190-53AD-4E24-ACC4-96BF706DCEE7}" type="slidenum">
              <a:rPr lang="sv-SE" smtClean="0"/>
              <a:pPr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2223822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Kvitterar ut matchkläder</a:t>
            </a:r>
          </a:p>
          <a:p>
            <a:r>
              <a:rPr lang="sv-SE" dirty="0" smtClean="0"/>
              <a:t>Förväntas</a:t>
            </a:r>
            <a:r>
              <a:rPr lang="sv-SE" baseline="0" dirty="0" smtClean="0"/>
              <a:t> själv tillhandahålla: strumpor, benskydd </a:t>
            </a:r>
            <a:r>
              <a:rPr lang="sv-SE" baseline="0" dirty="0" err="1" smtClean="0"/>
              <a:t>etc</a:t>
            </a:r>
            <a:endParaRPr lang="sv-SE" baseline="0" dirty="0" smtClean="0"/>
          </a:p>
          <a:p>
            <a:r>
              <a:rPr lang="sv-SE" baseline="0" dirty="0" smtClean="0"/>
              <a:t>Förväntas bära lagkläder i samband med match, cuper och andra ”officiella </a:t>
            </a:r>
            <a:r>
              <a:rPr lang="sv-SE" baseline="0" dirty="0" err="1" smtClean="0"/>
              <a:t>uppträndanden</a:t>
            </a:r>
            <a:r>
              <a:rPr lang="sv-SE" baseline="0" dirty="0" smtClean="0"/>
              <a:t>”</a:t>
            </a:r>
          </a:p>
          <a:p>
            <a:r>
              <a:rPr lang="sv-SE" baseline="0" dirty="0" smtClean="0"/>
              <a:t>Duscha tillsammans (gemenskap och ”utbildning”)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38A190-53AD-4E24-ACC4-96BF706DCEE7}" type="slidenum">
              <a:rPr lang="sv-SE" smtClean="0"/>
              <a:pPr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967357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 smtClean="0"/>
              <a:t>Ev</a:t>
            </a:r>
            <a:r>
              <a:rPr lang="sv-SE" baseline="0" dirty="0" smtClean="0"/>
              <a:t> k</a:t>
            </a:r>
            <a:r>
              <a:rPr lang="sv-SE" dirty="0" smtClean="0"/>
              <a:t>ommentera totala</a:t>
            </a:r>
            <a:r>
              <a:rPr lang="sv-SE" baseline="0" dirty="0" smtClean="0"/>
              <a:t> verksamheten i LFC. Antal ungdomslag etc.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38A190-53AD-4E24-ACC4-96BF706DCEE7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085956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Välkomnar</a:t>
            </a:r>
            <a:r>
              <a:rPr lang="sv-SE" baseline="0" dirty="0" smtClean="0"/>
              <a:t> nya spelare, stärker gärna truppen ytterligare</a:t>
            </a:r>
          </a:p>
          <a:p>
            <a:r>
              <a:rPr lang="sv-SE" baseline="0" dirty="0" smtClean="0"/>
              <a:t>LFC Academy – enligt hemsida, mer information kommer senare.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38A190-53AD-4E24-ACC4-96BF706DCEE7}" type="slidenum">
              <a:rPr lang="sv-SE" smtClean="0"/>
              <a:pPr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2884368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 smtClean="0"/>
              <a:t>När lagets spelare och föräldrar samt andra lag och föreningar tänker om oss vill vi att vi ska anses ha en seriös fotbollsverksamhet med sunda värderingar och mycket glädje.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38A190-53AD-4E24-ACC4-96BF706DCEE7}" type="slidenum">
              <a:rPr lang="sv-SE" smtClean="0"/>
              <a:pPr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892436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Omfördelning</a:t>
            </a:r>
            <a:r>
              <a:rPr lang="sv-SE" baseline="0" dirty="0" smtClean="0"/>
              <a:t> av resurser. Ulf lagledare innebär mindre tid på träning men fortsatt delaktig i matcher etc.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38A190-53AD-4E24-ACC4-96BF706DCEE7}" type="slidenum">
              <a:rPr lang="sv-SE" smtClean="0"/>
              <a:pPr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0930336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Hur löser vi målvaktsträningsbiten?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38A190-53AD-4E24-ACC4-96BF706DCEE7}" type="slidenum">
              <a:rPr lang="sv-SE" smtClean="0"/>
              <a:pPr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3827809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Tio spelare</a:t>
            </a:r>
            <a:r>
              <a:rPr lang="sv-SE" baseline="0" dirty="0" smtClean="0"/>
              <a:t> till match medför att sex vilar varje match.</a:t>
            </a:r>
          </a:p>
          <a:p>
            <a:r>
              <a:rPr lang="sv-SE" baseline="0" dirty="0" smtClean="0"/>
              <a:t>60% närvaro krävs för matchspel</a:t>
            </a:r>
          </a:p>
          <a:p>
            <a:r>
              <a:rPr lang="sv-SE" baseline="0" dirty="0" smtClean="0"/>
              <a:t>Träningsnärvaron påverkar antal matcher</a:t>
            </a:r>
          </a:p>
          <a:p>
            <a:r>
              <a:rPr lang="sv-SE" baseline="0" dirty="0" smtClean="0"/>
              <a:t>Vid sjukdom/frånvaro= grundregel träning innan aktuell för match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38A190-53AD-4E24-ACC4-96BF706DCEE7}" type="slidenum">
              <a:rPr lang="sv-SE" smtClean="0"/>
              <a:pPr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1175523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38A190-53AD-4E24-ACC4-96BF706DCEE7}" type="slidenum">
              <a:rPr lang="sv-SE" smtClean="0"/>
              <a:pPr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085571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Träningstiden i kalendern</a:t>
            </a:r>
            <a:r>
              <a:rPr lang="sv-SE" baseline="0" dirty="0" smtClean="0"/>
              <a:t> är när vi startar träningen/inleder en samling.</a:t>
            </a:r>
          </a:p>
          <a:p>
            <a:r>
              <a:rPr lang="sv-SE" baseline="0" dirty="0" smtClean="0"/>
              <a:t>Att komma i tid är att vara där minst fem minuter innan.</a:t>
            </a:r>
          </a:p>
          <a:p>
            <a:endParaRPr lang="sv-SE" dirty="0" smtClean="0"/>
          </a:p>
          <a:p>
            <a:r>
              <a:rPr lang="sv-SE" dirty="0" smtClean="0"/>
              <a:t>Positiv</a:t>
            </a:r>
            <a:r>
              <a:rPr lang="sv-SE" baseline="0" dirty="0" smtClean="0"/>
              <a:t> mot sig själv och andra. </a:t>
            </a:r>
          </a:p>
          <a:p>
            <a:r>
              <a:rPr lang="sv-SE" baseline="0" dirty="0" smtClean="0"/>
              <a:t>Tillåta misstag.</a:t>
            </a:r>
          </a:p>
          <a:p>
            <a:r>
              <a:rPr lang="sv-SE" baseline="0" dirty="0" smtClean="0"/>
              <a:t>Språkbruk, kroppsspråk.</a:t>
            </a:r>
          </a:p>
          <a:p>
            <a:r>
              <a:rPr lang="sv-SE" baseline="0" dirty="0" smtClean="0"/>
              <a:t>Göra sitt bästa i en övning.</a:t>
            </a:r>
          </a:p>
          <a:p>
            <a:endParaRPr lang="sv-SE" baseline="0" dirty="0" smtClean="0"/>
          </a:p>
          <a:p>
            <a:r>
              <a:rPr lang="sv-SE" baseline="0" dirty="0" smtClean="0"/>
              <a:t>Respekt ledare – respektera övning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38A190-53AD-4E24-ACC4-96BF706DCEE7}" type="slidenum">
              <a:rPr lang="sv-SE" smtClean="0"/>
              <a:pPr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714359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B33E-2131-45C0-906E-98397F37E038}" type="datetimeFigureOut">
              <a:rPr lang="sv-SE" smtClean="0"/>
              <a:pPr/>
              <a:t>2017-04-12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51B91-C2FB-4F1C-9A7E-F3FD9E4447A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697232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B33E-2131-45C0-906E-98397F37E038}" type="datetimeFigureOut">
              <a:rPr lang="sv-SE" smtClean="0"/>
              <a:pPr/>
              <a:t>2017-04-12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51B91-C2FB-4F1C-9A7E-F3FD9E4447A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389478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B33E-2131-45C0-906E-98397F37E038}" type="datetimeFigureOut">
              <a:rPr lang="sv-SE" smtClean="0"/>
              <a:pPr/>
              <a:t>2017-04-12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51B91-C2FB-4F1C-9A7E-F3FD9E4447A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478996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B33E-2131-45C0-906E-98397F37E038}" type="datetimeFigureOut">
              <a:rPr lang="sv-SE" smtClean="0"/>
              <a:pPr/>
              <a:t>2017-04-12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51B91-C2FB-4F1C-9A7E-F3FD9E4447A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682930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B33E-2131-45C0-906E-98397F37E038}" type="datetimeFigureOut">
              <a:rPr lang="sv-SE" smtClean="0"/>
              <a:pPr/>
              <a:t>2017-04-12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51B91-C2FB-4F1C-9A7E-F3FD9E4447A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510056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B33E-2131-45C0-906E-98397F37E038}" type="datetimeFigureOut">
              <a:rPr lang="sv-SE" smtClean="0"/>
              <a:pPr/>
              <a:t>2017-04-12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51B91-C2FB-4F1C-9A7E-F3FD9E4447A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30454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B33E-2131-45C0-906E-98397F37E038}" type="datetimeFigureOut">
              <a:rPr lang="sv-SE" smtClean="0"/>
              <a:pPr/>
              <a:t>2017-04-12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51B91-C2FB-4F1C-9A7E-F3FD9E4447A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654117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B33E-2131-45C0-906E-98397F37E038}" type="datetimeFigureOut">
              <a:rPr lang="sv-SE" smtClean="0"/>
              <a:pPr/>
              <a:t>2017-04-12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51B91-C2FB-4F1C-9A7E-F3FD9E4447A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158033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B33E-2131-45C0-906E-98397F37E038}" type="datetimeFigureOut">
              <a:rPr lang="sv-SE" smtClean="0"/>
              <a:pPr/>
              <a:t>2017-04-12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51B91-C2FB-4F1C-9A7E-F3FD9E4447A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4178764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B33E-2131-45C0-906E-98397F37E038}" type="datetimeFigureOut">
              <a:rPr lang="sv-SE" smtClean="0"/>
              <a:pPr/>
              <a:t>2017-04-12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51B91-C2FB-4F1C-9A7E-F3FD9E4447A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81069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B33E-2131-45C0-906E-98397F37E038}" type="datetimeFigureOut">
              <a:rPr lang="sv-SE" smtClean="0"/>
              <a:pPr/>
              <a:t>2017-04-12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51B91-C2FB-4F1C-9A7E-F3FD9E4447A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092497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3000"/>
            <a:lum/>
          </a:blip>
          <a:srcRect/>
          <a:stretch>
            <a:fillRect t="-29000" b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2B33E-2131-45C0-906E-98397F37E038}" type="datetimeFigureOut">
              <a:rPr lang="sv-SE" smtClean="0"/>
              <a:pPr/>
              <a:t>2017-04-12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51B91-C2FB-4F1C-9A7E-F3FD9E4447A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783195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43000"/>
          </a:blip>
          <a:srcRect/>
          <a:stretch>
            <a:fillRect t="-29000" b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983034"/>
            <a:ext cx="9144000" cy="2387600"/>
          </a:xfrm>
        </p:spPr>
        <p:txBody>
          <a:bodyPr>
            <a:normAutofit/>
          </a:bodyPr>
          <a:lstStyle/>
          <a:p>
            <a:r>
              <a:rPr lang="sv-SE" sz="13800" dirty="0" smtClean="0"/>
              <a:t>Pojkar -04</a:t>
            </a:r>
            <a:endParaRPr lang="sv-SE" sz="13800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0" y="4304178"/>
            <a:ext cx="9334500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423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v-SE" dirty="0" smtClean="0"/>
          </a:p>
          <a:p>
            <a:pPr marL="0" indent="0" algn="ctr">
              <a:buNone/>
            </a:pPr>
            <a:endParaRPr lang="sv-SE" dirty="0"/>
          </a:p>
          <a:p>
            <a:pPr marL="0" indent="0" algn="ctr">
              <a:buNone/>
            </a:pPr>
            <a:r>
              <a:rPr lang="sv-SE" sz="3600" dirty="0" smtClean="0"/>
              <a:t>Visa respekt mot varandra, ledare, motståndare och domare</a:t>
            </a:r>
          </a:p>
          <a:p>
            <a:pPr marL="0" indent="0" algn="ctr">
              <a:buNone/>
            </a:pPr>
            <a:endParaRPr lang="sv-SE" dirty="0" smtClean="0"/>
          </a:p>
          <a:p>
            <a:pPr marL="0" indent="0" algn="ctr">
              <a:buNone/>
            </a:pPr>
            <a:endParaRPr lang="sv-SE" dirty="0"/>
          </a:p>
          <a:p>
            <a:pPr marL="0" indent="0" algn="ctr">
              <a:buNone/>
            </a:pPr>
            <a:r>
              <a:rPr lang="sv-SE" dirty="0" smtClean="0"/>
              <a:t>Vad det innebär för oss som ledare, spelare, föräldrar……</a:t>
            </a:r>
          </a:p>
        </p:txBody>
      </p:sp>
    </p:spTree>
    <p:extLst>
      <p:ext uri="{BB962C8B-B14F-4D97-AF65-F5344CB8AC3E}">
        <p14:creationId xmlns:p14="http://schemas.microsoft.com/office/powerpoint/2010/main" xmlns="" val="261156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sv-SE" dirty="0" smtClean="0"/>
              <a:t>Förväntningar spelare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 smtClean="0"/>
              <a:t>Komma i tid</a:t>
            </a:r>
          </a:p>
          <a:p>
            <a:r>
              <a:rPr lang="sv-SE" dirty="0" smtClean="0"/>
              <a:t>Meddela frånvaro till träning (gästbok laget.se)</a:t>
            </a:r>
          </a:p>
          <a:p>
            <a:r>
              <a:rPr lang="sv-SE" dirty="0" smtClean="0"/>
              <a:t>Göra sitt bästa</a:t>
            </a:r>
          </a:p>
          <a:p>
            <a:r>
              <a:rPr lang="sv-SE" dirty="0" smtClean="0"/>
              <a:t>Lyssna när någon annan pratar</a:t>
            </a:r>
          </a:p>
          <a:p>
            <a:r>
              <a:rPr lang="sv-SE" dirty="0" smtClean="0"/>
              <a:t>Vara en schysst kompis</a:t>
            </a:r>
          </a:p>
          <a:p>
            <a:r>
              <a:rPr lang="sv-SE" dirty="0" smtClean="0"/>
              <a:t>Visa respekt mot lagkompisar och ledare</a:t>
            </a:r>
          </a:p>
          <a:p>
            <a:r>
              <a:rPr lang="sv-SE" dirty="0" smtClean="0"/>
              <a:t>Träningsnärvaro</a:t>
            </a:r>
          </a:p>
          <a:p>
            <a:r>
              <a:rPr lang="sv-SE" dirty="0" smtClean="0"/>
              <a:t>Kost i samband med idrott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Vad är en schysst kompis?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smtClean="0"/>
              <a:t>Vi är på träningen för att vi vill spela FOTBOLL</a:t>
            </a:r>
          </a:p>
          <a:p>
            <a:pPr marL="0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xmlns="" val="30100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Förväntningar föräldrar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Medlems- och aktivitetsavgift</a:t>
            </a:r>
          </a:p>
          <a:p>
            <a:r>
              <a:rPr lang="sv-SE" dirty="0" smtClean="0"/>
              <a:t>Säljaktivitet Idrottsrabatten och </a:t>
            </a:r>
            <a:r>
              <a:rPr lang="sv-SE" dirty="0" err="1" smtClean="0"/>
              <a:t>Newbody</a:t>
            </a:r>
            <a:r>
              <a:rPr lang="sv-SE" dirty="0" smtClean="0"/>
              <a:t> (går till laget)</a:t>
            </a:r>
          </a:p>
          <a:p>
            <a:r>
              <a:rPr lang="sv-SE" dirty="0" smtClean="0"/>
              <a:t>Fika försäljning för att täcka upp domaravgifter mm</a:t>
            </a:r>
          </a:p>
          <a:p>
            <a:r>
              <a:rPr lang="sv-SE" dirty="0" err="1" smtClean="0"/>
              <a:t>Ev</a:t>
            </a:r>
            <a:r>
              <a:rPr lang="sv-SE" dirty="0" smtClean="0"/>
              <a:t> måste vi ta ut en spelar avgift (täcka domar avg.) hur stor ?</a:t>
            </a:r>
          </a:p>
          <a:p>
            <a:r>
              <a:rPr lang="sv-SE" dirty="0"/>
              <a:t>Säkerställ att ni </a:t>
            </a:r>
            <a:r>
              <a:rPr lang="sv-SE" dirty="0" smtClean="0"/>
              <a:t>får och tar </a:t>
            </a:r>
            <a:r>
              <a:rPr lang="sv-SE" dirty="0"/>
              <a:t>till er information</a:t>
            </a:r>
          </a:p>
          <a:p>
            <a:r>
              <a:rPr lang="sv-SE" dirty="0" smtClean="0"/>
              <a:t>Svara på anmälningsutskick i tid</a:t>
            </a:r>
          </a:p>
          <a:p>
            <a:r>
              <a:rPr lang="sv-SE" dirty="0" smtClean="0"/>
              <a:t>Vara en god supporter</a:t>
            </a:r>
          </a:p>
          <a:p>
            <a:pPr lvl="1"/>
            <a:r>
              <a:rPr lang="sv-SE" dirty="0" smtClean="0"/>
              <a:t>Berömma alla</a:t>
            </a:r>
          </a:p>
          <a:p>
            <a:pPr lvl="1"/>
            <a:r>
              <a:rPr lang="sv-SE" dirty="0" smtClean="0"/>
              <a:t>Inte ge instruktioner</a:t>
            </a:r>
          </a:p>
          <a:p>
            <a:pPr lvl="1"/>
            <a:r>
              <a:rPr lang="sv-SE" dirty="0" smtClean="0"/>
              <a:t>Inga kommentarer kring domslut</a:t>
            </a:r>
          </a:p>
          <a:p>
            <a:r>
              <a:rPr lang="sv-SE" dirty="0" smtClean="0"/>
              <a:t>Tillsammans med sitt barn bidra i de aktiviteter föräldragruppen beslutar</a:t>
            </a:r>
          </a:p>
        </p:txBody>
      </p:sp>
    </p:spTree>
    <p:extLst>
      <p:ext uri="{BB962C8B-B14F-4D97-AF65-F5344CB8AC3E}">
        <p14:creationId xmlns:p14="http://schemas.microsoft.com/office/powerpoint/2010/main" xmlns="" val="290839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/>
              <a:t>S</a:t>
            </a:r>
            <a:r>
              <a:rPr lang="sv-SE" b="1" dirty="0" smtClean="0"/>
              <a:t>ammanfattning </a:t>
            </a:r>
            <a:r>
              <a:rPr lang="sv-SE" b="1" dirty="0"/>
              <a:t>av hur vi visar respekt mot varandra</a:t>
            </a:r>
            <a:br>
              <a:rPr lang="sv-SE" b="1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400431"/>
            <a:ext cx="10515600" cy="3762583"/>
          </a:xfrm>
        </p:spPr>
        <p:txBody>
          <a:bodyPr numCol="2">
            <a:normAutofit fontScale="55000" lnSpcReduction="20000"/>
          </a:bodyPr>
          <a:lstStyle/>
          <a:p>
            <a:pPr lvl="0"/>
            <a:r>
              <a:rPr lang="sv-SE" dirty="0" smtClean="0"/>
              <a:t>Vi </a:t>
            </a:r>
            <a:r>
              <a:rPr lang="sv-SE" dirty="0"/>
              <a:t>är på fotbollsträningen för att vi vill spela FOTBOLL</a:t>
            </a:r>
          </a:p>
          <a:p>
            <a:pPr lvl="0"/>
            <a:r>
              <a:rPr lang="sv-SE" dirty="0"/>
              <a:t>Vi gör alltid vårt bästa</a:t>
            </a:r>
          </a:p>
          <a:p>
            <a:pPr lvl="0"/>
            <a:r>
              <a:rPr lang="sv-SE" dirty="0"/>
              <a:t>Vi kommer i tid till träning/match</a:t>
            </a:r>
          </a:p>
          <a:p>
            <a:pPr lvl="0"/>
            <a:r>
              <a:rPr lang="sv-SE" dirty="0"/>
              <a:t>Vi meddela frånvaro från träning</a:t>
            </a:r>
          </a:p>
          <a:p>
            <a:pPr lvl="0"/>
            <a:r>
              <a:rPr lang="sv-SE" dirty="0"/>
              <a:t>Vi svara på anmälningsförfrågningar som kommer via laget.se</a:t>
            </a:r>
          </a:p>
          <a:p>
            <a:pPr lvl="0"/>
            <a:r>
              <a:rPr lang="sv-SE" dirty="0"/>
              <a:t>Vi lyssnar när andra pratar (gäller även när vi ledare går igenom en övning)</a:t>
            </a:r>
          </a:p>
          <a:p>
            <a:pPr lvl="0"/>
            <a:r>
              <a:rPr lang="sv-SE" dirty="0"/>
              <a:t>Vi respekterar tränarnas beslut i samband med träning och match</a:t>
            </a:r>
          </a:p>
          <a:p>
            <a:pPr lvl="0"/>
            <a:r>
              <a:rPr lang="sv-SE" dirty="0"/>
              <a:t>Vi respekterar övningar även om man inte tycker de är roliga</a:t>
            </a:r>
          </a:p>
          <a:p>
            <a:pPr lvl="0"/>
            <a:r>
              <a:rPr lang="sv-SE" dirty="0"/>
              <a:t>Vi vågar säga vad vi tycker och vi gör det på ett ödmjukt sätt</a:t>
            </a:r>
          </a:p>
          <a:p>
            <a:pPr lvl="0"/>
            <a:r>
              <a:rPr lang="sv-SE" dirty="0"/>
              <a:t>Vi har en trevlig ton mot </a:t>
            </a:r>
            <a:r>
              <a:rPr lang="sv-SE" dirty="0" smtClean="0"/>
              <a:t>varandra och så klart mot sig själv.</a:t>
            </a:r>
            <a:endParaRPr lang="sv-SE" dirty="0"/>
          </a:p>
          <a:p>
            <a:pPr lvl="0"/>
            <a:r>
              <a:rPr lang="sv-SE" dirty="0"/>
              <a:t>Vi kommer till samling direkt när ledare kallar </a:t>
            </a:r>
            <a:r>
              <a:rPr lang="sv-SE" dirty="0" smtClean="0"/>
              <a:t>ihop</a:t>
            </a:r>
          </a:p>
          <a:p>
            <a:pPr lvl="0"/>
            <a:r>
              <a:rPr lang="sv-SE" dirty="0" smtClean="0"/>
              <a:t>Vi fokuserar följer vad som händer under matchen , väntar vid tränaren och är beredd på byte eller andra instruktioner</a:t>
            </a:r>
            <a:endParaRPr lang="sv-SE" dirty="0"/>
          </a:p>
          <a:p>
            <a:pPr lvl="0"/>
            <a:r>
              <a:rPr lang="sv-SE" dirty="0"/>
              <a:t>Vi respektera domares beslut även om man tycker det är fel</a:t>
            </a:r>
            <a:r>
              <a:rPr lang="sv-SE" dirty="0" smtClean="0"/>
              <a:t>.</a:t>
            </a:r>
          </a:p>
          <a:p>
            <a:pPr lvl="0"/>
            <a:r>
              <a:rPr lang="sv-SE" dirty="0" smtClean="0"/>
              <a:t>Vi tackar ordentligt efter matchen.</a:t>
            </a:r>
            <a:endParaRPr lang="sv-SE" dirty="0"/>
          </a:p>
          <a:p>
            <a:pPr lvl="0"/>
            <a:r>
              <a:rPr lang="sv-SE" dirty="0"/>
              <a:t>Vi uppträder sportsligt/respekterar motståndaren</a:t>
            </a:r>
            <a:r>
              <a:rPr lang="sv-SE" dirty="0" smtClean="0"/>
              <a:t>. Inga fula tacklingar, fällningar eller fasthållningar.</a:t>
            </a:r>
            <a:endParaRPr lang="sv-SE" dirty="0"/>
          </a:p>
          <a:p>
            <a:pPr lvl="0"/>
            <a:r>
              <a:rPr lang="sv-SE" dirty="0"/>
              <a:t>Vi tar eget ansvar, vi skyller inte ifrån oss på andra.</a:t>
            </a:r>
          </a:p>
          <a:p>
            <a:pPr lvl="0"/>
            <a:r>
              <a:rPr lang="sv-SE" dirty="0"/>
              <a:t>Vi är positiva mot både oss själva och andra. Vi uppmuntrar varandra och tillåter varandra att göra misstag.</a:t>
            </a:r>
          </a:p>
          <a:p>
            <a:r>
              <a:rPr lang="sv-SE" dirty="0" smtClean="0"/>
              <a:t>Vi hjälps åt med att tex samla ihop bollar etc. under och efter träningen</a:t>
            </a:r>
          </a:p>
          <a:p>
            <a:r>
              <a:rPr lang="sv-SE" dirty="0" smtClean="0"/>
              <a:t>Vi skjuter inga bollar mot mål förutom vid spel eller skottövningar. Det är så lätt hänt att någon träffas av misstag då man ej är beredd på ett skott.</a:t>
            </a:r>
            <a:endParaRPr lang="sv-SE" dirty="0"/>
          </a:p>
        </p:txBody>
      </p:sp>
      <p:sp>
        <p:nvSpPr>
          <p:cNvPr id="4" name="Rubrik 1"/>
          <p:cNvSpPr txBox="1">
            <a:spLocks/>
          </p:cNvSpPr>
          <p:nvPr/>
        </p:nvSpPr>
        <p:spPr>
          <a:xfrm>
            <a:off x="838200" y="5285679"/>
            <a:ext cx="11179097" cy="1035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b="1" dirty="0" smtClean="0"/>
              <a:t>Om en spelare inte lever upp till detta kommer han att bli varnad. Om spelaren ändå inte lyssnar riskerar han att inte få vara med på resten av träningen/matchen</a:t>
            </a:r>
            <a:br>
              <a:rPr lang="sv-SE" b="1" dirty="0" smtClean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368993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Informationskanaler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Laget.se</a:t>
            </a:r>
          </a:p>
          <a:p>
            <a:pPr lvl="1"/>
            <a:r>
              <a:rPr lang="sv-SE" dirty="0" smtClean="0"/>
              <a:t>Mailutskick</a:t>
            </a:r>
          </a:p>
          <a:p>
            <a:pPr lvl="1"/>
            <a:r>
              <a:rPr lang="sv-SE" dirty="0" smtClean="0"/>
              <a:t>Anmälningsförfrågan</a:t>
            </a:r>
          </a:p>
          <a:p>
            <a:pPr lvl="1"/>
            <a:r>
              <a:rPr lang="sv-SE" dirty="0" smtClean="0"/>
              <a:t>Nyheter</a:t>
            </a:r>
          </a:p>
          <a:p>
            <a:pPr lvl="1"/>
            <a:r>
              <a:rPr lang="sv-SE" dirty="0" smtClean="0"/>
              <a:t>Kalender</a:t>
            </a:r>
          </a:p>
          <a:p>
            <a:pPr lvl="1"/>
            <a:r>
              <a:rPr lang="sv-SE" dirty="0" smtClean="0"/>
              <a:t>SMS-utskick</a:t>
            </a:r>
          </a:p>
          <a:p>
            <a:pPr lvl="1"/>
            <a:r>
              <a:rPr lang="sv-SE" dirty="0" smtClean="0"/>
              <a:t>Håll era kontaktuppgifter uppdaterade!</a:t>
            </a:r>
          </a:p>
          <a:p>
            <a:pPr lvl="1"/>
            <a:r>
              <a:rPr lang="sv-SE" dirty="0" smtClean="0"/>
              <a:t>Lägg till spelarnas </a:t>
            </a:r>
            <a:r>
              <a:rPr lang="sv-SE" dirty="0" err="1" smtClean="0"/>
              <a:t>ev</a:t>
            </a:r>
            <a:r>
              <a:rPr lang="sv-SE" dirty="0" smtClean="0"/>
              <a:t> e-post, kalender i mobiler</a:t>
            </a:r>
          </a:p>
          <a:p>
            <a:r>
              <a:rPr lang="sv-SE" dirty="0" smtClean="0"/>
              <a:t>Facebookgrupp – </a:t>
            </a:r>
            <a:r>
              <a:rPr lang="sv-SE" dirty="0"/>
              <a:t>bonus  </a:t>
            </a:r>
            <a:r>
              <a:rPr lang="sv-SE" sz="1500" dirty="0"/>
              <a:t>https://www.facebook.com/groups/190443337786241/</a:t>
            </a:r>
            <a:endParaRPr lang="sv-SE" sz="1500" dirty="0" smtClean="0"/>
          </a:p>
          <a:p>
            <a:pPr marL="457200" lvl="1" indent="0">
              <a:buNone/>
            </a:pPr>
            <a:r>
              <a:rPr lang="sv-SE" dirty="0" smtClean="0"/>
              <a:t>Gruppen heter Luleå FC P04</a:t>
            </a:r>
          </a:p>
          <a:p>
            <a:pPr lvl="1"/>
            <a:r>
              <a:rPr lang="sv-SE" dirty="0" smtClean="0"/>
              <a:t>Samåkning</a:t>
            </a:r>
          </a:p>
          <a:p>
            <a:pPr lvl="1"/>
            <a:r>
              <a:rPr lang="sv-SE" dirty="0" smtClean="0"/>
              <a:t>Spontanfotboll</a:t>
            </a:r>
          </a:p>
          <a:p>
            <a:pPr lvl="1"/>
            <a:r>
              <a:rPr lang="sv-SE" dirty="0" smtClean="0"/>
              <a:t>Roligheter…</a:t>
            </a:r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341937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86245" y="-299895"/>
            <a:ext cx="10515600" cy="1325563"/>
          </a:xfrm>
        </p:spPr>
        <p:txBody>
          <a:bodyPr/>
          <a:lstStyle/>
          <a:p>
            <a:r>
              <a:rPr lang="sv-SE" dirty="0" smtClean="0"/>
              <a:t>Säsongen i sammanfattning</a:t>
            </a:r>
            <a:endParaRPr lang="sv-SE" dirty="0"/>
          </a:p>
        </p:txBody>
      </p:sp>
      <p:graphicFrame>
        <p:nvGraphicFramePr>
          <p:cNvPr id="5" name="Platshållare för innehåll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22769006"/>
              </p:ext>
            </p:extLst>
          </p:nvPr>
        </p:nvGraphicFramePr>
        <p:xfrm>
          <a:off x="579407" y="638355"/>
          <a:ext cx="11060397" cy="6072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72406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Övrigt/ vad vill ni föräldrar ha som mål 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Spara pengar till </a:t>
            </a:r>
            <a:r>
              <a:rPr lang="sv-SE" dirty="0" err="1" smtClean="0"/>
              <a:t>tex</a:t>
            </a:r>
            <a:r>
              <a:rPr lang="sv-SE" dirty="0" smtClean="0"/>
              <a:t> Umeåspelen(11-manna) 2018 sist helgen juli ?</a:t>
            </a:r>
          </a:p>
          <a:p>
            <a:r>
              <a:rPr lang="sv-SE" dirty="0" smtClean="0"/>
              <a:t>Spara pengar till </a:t>
            </a:r>
            <a:r>
              <a:rPr lang="sv-SE" dirty="0" err="1" smtClean="0"/>
              <a:t>tex</a:t>
            </a:r>
            <a:r>
              <a:rPr lang="sv-SE" dirty="0" smtClean="0"/>
              <a:t> </a:t>
            </a:r>
            <a:r>
              <a:rPr lang="sv-SE" dirty="0" err="1" smtClean="0"/>
              <a:t>träningscamp</a:t>
            </a:r>
            <a:r>
              <a:rPr lang="sv-SE" dirty="0" smtClean="0"/>
              <a:t> ( Barcelona ) ? </a:t>
            </a:r>
            <a:r>
              <a:rPr lang="sv-SE" dirty="0" smtClean="0"/>
              <a:t>2019</a:t>
            </a:r>
            <a:endParaRPr lang="sv-SE" dirty="0" smtClean="0"/>
          </a:p>
          <a:p>
            <a:r>
              <a:rPr lang="sv-SE" dirty="0" smtClean="0"/>
              <a:t>Spara pengar till </a:t>
            </a:r>
            <a:r>
              <a:rPr lang="sv-SE" dirty="0" err="1" smtClean="0"/>
              <a:t>Gothiacup</a:t>
            </a:r>
            <a:r>
              <a:rPr lang="sv-SE" dirty="0" smtClean="0"/>
              <a:t> ? </a:t>
            </a:r>
            <a:r>
              <a:rPr lang="sv-SE" dirty="0" smtClean="0"/>
              <a:t>2019</a:t>
            </a:r>
          </a:p>
          <a:p>
            <a:endParaRPr lang="sv-SE" dirty="0" smtClean="0"/>
          </a:p>
          <a:p>
            <a:r>
              <a:rPr lang="sv-SE" dirty="0" smtClean="0"/>
              <a:t>Lena Lövgren &amp; Hanna Sundqvist börjar undersöka vad som krävs.</a:t>
            </a:r>
          </a:p>
          <a:p>
            <a:r>
              <a:rPr lang="sv-SE" dirty="0" smtClean="0"/>
              <a:t>Målsättning att killarna ”minst” håller ihop gruppen </a:t>
            </a:r>
            <a:r>
              <a:rPr lang="sv-SE" smtClean="0"/>
              <a:t>hela grundskolan.</a:t>
            </a:r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endParaRPr lang="sv-SE" dirty="0" smtClean="0"/>
          </a:p>
          <a:p>
            <a:pPr marL="0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xmlns="" val="248311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Tack för oss..	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 smtClean="0"/>
          </a:p>
          <a:p>
            <a:endParaRPr lang="sv-SE" dirty="0"/>
          </a:p>
          <a:p>
            <a:pPr marL="0" indent="0">
              <a:buNone/>
            </a:pPr>
            <a:r>
              <a:rPr lang="sv-SE" dirty="0" smtClean="0"/>
              <a:t>Vi ser fram emot ännu en fantastiskt rolig fotbollssäsong!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279254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Tränarstil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i="1" dirty="0"/>
              <a:t>Positiv feedback och </a:t>
            </a:r>
            <a:r>
              <a:rPr lang="sv-SE" i="1" dirty="0" smtClean="0"/>
              <a:t>uppmuntran</a:t>
            </a:r>
          </a:p>
          <a:p>
            <a:r>
              <a:rPr lang="sv-SE" i="1" dirty="0"/>
              <a:t>Tydliga men få </a:t>
            </a:r>
            <a:r>
              <a:rPr lang="sv-SE" i="1" dirty="0" smtClean="0"/>
              <a:t>anvisningar</a:t>
            </a:r>
          </a:p>
          <a:p>
            <a:r>
              <a:rPr lang="sv-SE" i="1" dirty="0" smtClean="0"/>
              <a:t>Frågeteknik</a:t>
            </a:r>
          </a:p>
          <a:p>
            <a:r>
              <a:rPr lang="sv-SE" i="1" dirty="0" smtClean="0"/>
              <a:t>Förmedla syftet med övningen</a:t>
            </a:r>
          </a:p>
          <a:p>
            <a:r>
              <a:rPr lang="sv-SE" i="1" dirty="0"/>
              <a:t>Uppmärksamhet till </a:t>
            </a:r>
            <a:r>
              <a:rPr lang="sv-SE" i="1" dirty="0" smtClean="0"/>
              <a:t>alla</a:t>
            </a:r>
          </a:p>
          <a:p>
            <a:r>
              <a:rPr lang="sv-SE" i="1" dirty="0"/>
              <a:t>Låt spelarna ge feedback till </a:t>
            </a:r>
            <a:r>
              <a:rPr lang="sv-SE" i="1" dirty="0" smtClean="0"/>
              <a:t>varandra</a:t>
            </a:r>
          </a:p>
          <a:p>
            <a:r>
              <a:rPr lang="sv-SE" i="1" dirty="0" smtClean="0"/>
              <a:t>Träna spelaren på att ge positiv feedback till sig själv</a:t>
            </a:r>
          </a:p>
          <a:p>
            <a:r>
              <a:rPr lang="sv-SE" i="1" dirty="0" smtClean="0"/>
              <a:t>Ställ krav på disciplin</a:t>
            </a:r>
          </a:p>
          <a:p>
            <a:r>
              <a:rPr lang="sv-SE" i="1" dirty="0" smtClean="0"/>
              <a:t>En god prestation är att alltid göra sitt bästa – fokus på ansträngningen</a:t>
            </a:r>
          </a:p>
          <a:p>
            <a:r>
              <a:rPr lang="sv-SE" i="1" dirty="0" smtClean="0"/>
              <a:t>Rak kommunikation med föräldrar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99551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Träningskaraktär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i="1" dirty="0" smtClean="0"/>
              <a:t>Korta samlingar</a:t>
            </a:r>
          </a:p>
          <a:p>
            <a:r>
              <a:rPr lang="sv-SE" i="1" dirty="0" smtClean="0"/>
              <a:t>Variation/Repetition</a:t>
            </a:r>
          </a:p>
          <a:p>
            <a:r>
              <a:rPr lang="sv-SE" i="1" dirty="0" smtClean="0"/>
              <a:t>Enkla övningar varieras med övningar som ger utmaning</a:t>
            </a:r>
          </a:p>
          <a:p>
            <a:r>
              <a:rPr lang="sv-SE" i="1" dirty="0" smtClean="0"/>
              <a:t>Basövningar som kan utvecklas</a:t>
            </a:r>
          </a:p>
          <a:p>
            <a:r>
              <a:rPr lang="sv-SE" i="1" dirty="0"/>
              <a:t>Små </a:t>
            </a:r>
            <a:r>
              <a:rPr lang="sv-SE" i="1" dirty="0" smtClean="0"/>
              <a:t>ytor</a:t>
            </a:r>
          </a:p>
          <a:p>
            <a:r>
              <a:rPr lang="sv-SE" i="1" dirty="0" smtClean="0"/>
              <a:t>Få </a:t>
            </a:r>
            <a:r>
              <a:rPr lang="sv-SE" i="1" dirty="0"/>
              <a:t>spelare per </a:t>
            </a:r>
            <a:r>
              <a:rPr lang="sv-SE" i="1" dirty="0" smtClean="0"/>
              <a:t>lag/grupp</a:t>
            </a:r>
          </a:p>
          <a:p>
            <a:r>
              <a:rPr lang="sv-SE" i="1" dirty="0"/>
              <a:t>Hög aktivitet och många </a:t>
            </a:r>
            <a:r>
              <a:rPr lang="sv-SE" i="1" dirty="0" smtClean="0"/>
              <a:t>bollkontakter</a:t>
            </a:r>
          </a:p>
          <a:p>
            <a:r>
              <a:rPr lang="sv-SE" i="1" dirty="0"/>
              <a:t>Korta </a:t>
            </a:r>
            <a:r>
              <a:rPr lang="sv-SE" i="1" dirty="0" smtClean="0"/>
              <a:t>arbetsperioder</a:t>
            </a:r>
          </a:p>
          <a:p>
            <a:r>
              <a:rPr lang="sv-SE" i="1" dirty="0" smtClean="0"/>
              <a:t>Spelträning med instruktioner</a:t>
            </a:r>
            <a:endParaRPr lang="sv-SE" i="1" dirty="0"/>
          </a:p>
        </p:txBody>
      </p:sp>
    </p:spTree>
    <p:extLst>
      <p:ext uri="{BB962C8B-B14F-4D97-AF65-F5344CB8AC3E}">
        <p14:creationId xmlns:p14="http://schemas.microsoft.com/office/powerpoint/2010/main" xmlns="" val="360848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Agenda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690688"/>
            <a:ext cx="4517572" cy="4486275"/>
          </a:xfrm>
        </p:spPr>
        <p:txBody>
          <a:bodyPr>
            <a:normAutofit/>
          </a:bodyPr>
          <a:lstStyle/>
          <a:p>
            <a:r>
              <a:rPr lang="sv-SE" sz="2500" dirty="0" smtClean="0"/>
              <a:t>Inledning</a:t>
            </a:r>
          </a:p>
          <a:p>
            <a:r>
              <a:rPr lang="sv-SE" sz="2500" dirty="0" smtClean="0"/>
              <a:t>P04 säsongen 2017</a:t>
            </a:r>
          </a:p>
          <a:p>
            <a:pPr lvl="1"/>
            <a:r>
              <a:rPr lang="sv-SE" sz="2500" dirty="0" smtClean="0"/>
              <a:t>Spelartrupp</a:t>
            </a:r>
          </a:p>
          <a:p>
            <a:pPr lvl="1"/>
            <a:r>
              <a:rPr lang="sv-SE" sz="2500" dirty="0" smtClean="0"/>
              <a:t>Ledare</a:t>
            </a:r>
          </a:p>
          <a:p>
            <a:pPr lvl="1"/>
            <a:r>
              <a:rPr lang="sv-SE" sz="2500" dirty="0" smtClean="0"/>
              <a:t>Föräldragrup</a:t>
            </a:r>
            <a:r>
              <a:rPr lang="sv-SE" sz="2500" dirty="0"/>
              <a:t>p</a:t>
            </a:r>
            <a:endParaRPr lang="sv-SE" sz="2500" dirty="0" smtClean="0"/>
          </a:p>
          <a:p>
            <a:r>
              <a:rPr lang="sv-SE" sz="2500" dirty="0" smtClean="0"/>
              <a:t>Verksamhet 2017</a:t>
            </a:r>
          </a:p>
          <a:p>
            <a:pPr lvl="1"/>
            <a:r>
              <a:rPr lang="sv-SE" sz="2500" dirty="0" smtClean="0"/>
              <a:t>Träningar</a:t>
            </a:r>
          </a:p>
          <a:p>
            <a:pPr lvl="1"/>
            <a:r>
              <a:rPr lang="sv-SE" sz="2500" dirty="0" smtClean="0"/>
              <a:t>Seriespel</a:t>
            </a:r>
          </a:p>
          <a:p>
            <a:pPr lvl="1"/>
            <a:r>
              <a:rPr lang="sv-SE" sz="2500" dirty="0" smtClean="0"/>
              <a:t>Träningsläger?</a:t>
            </a:r>
          </a:p>
          <a:p>
            <a:pPr lvl="1"/>
            <a:r>
              <a:rPr lang="sv-SE" sz="2500" dirty="0" smtClean="0"/>
              <a:t>Cupspel – senare bild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Rektangel 3"/>
          <p:cNvSpPr/>
          <p:nvPr/>
        </p:nvSpPr>
        <p:spPr>
          <a:xfrm>
            <a:off x="5355771" y="1690688"/>
            <a:ext cx="4325257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500" dirty="0" smtClean="0"/>
              <a:t>Målsättning/filosofi</a:t>
            </a:r>
            <a:endParaRPr lang="sv-SE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500" dirty="0"/>
              <a:t>Förväntningar spelare och föräldrar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500" dirty="0"/>
              <a:t>Laget.se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500" dirty="0"/>
              <a:t>Cuper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500" dirty="0" smtClean="0"/>
              <a:t>Övrigt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500" dirty="0" smtClean="0"/>
              <a:t>Frågor, synpunkter, önskemål</a:t>
            </a:r>
            <a:endParaRPr lang="sv-SE" sz="2500" dirty="0"/>
          </a:p>
        </p:txBody>
      </p:sp>
    </p:spTree>
    <p:extLst>
      <p:ext uri="{BB962C8B-B14F-4D97-AF65-F5344CB8AC3E}">
        <p14:creationId xmlns:p14="http://schemas.microsoft.com/office/powerpoint/2010/main" xmlns="" val="409893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Målsättningar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Målbild 2025</a:t>
            </a:r>
          </a:p>
          <a:p>
            <a:r>
              <a:rPr lang="sv-SE" dirty="0" smtClean="0"/>
              <a:t>De som inte spelare fotboll längre ska se tillbaka på tiden i LFCP04 med positiva känslor (vänner för livet, aktiv livsstil)</a:t>
            </a:r>
          </a:p>
          <a:p>
            <a:r>
              <a:rPr lang="sv-SE" dirty="0" smtClean="0"/>
              <a:t>Övriga fortfarande aktiva inom seniorfotboll varav två spelar elitfotboll i länet</a:t>
            </a:r>
          </a:p>
          <a:p>
            <a:r>
              <a:rPr lang="sv-SE" dirty="0" smtClean="0"/>
              <a:t>Två spelare aktiva som domare 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183031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Presentation av Luleå FC P04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Spelare: 17st. En förlust Leo till IFK, två ny gamla spelare hälsar vi välkomna till oss, </a:t>
            </a:r>
            <a:r>
              <a:rPr lang="sv-SE" dirty="0" err="1" smtClean="0"/>
              <a:t>Raunak</a:t>
            </a:r>
            <a:r>
              <a:rPr lang="sv-SE" dirty="0" smtClean="0"/>
              <a:t> och Adrian  </a:t>
            </a:r>
          </a:p>
          <a:p>
            <a:r>
              <a:rPr lang="sv-SE" dirty="0" smtClean="0"/>
              <a:t>Ledare: En förlust Anna slutar. På plus tre nya tränare!   </a:t>
            </a:r>
          </a:p>
          <a:p>
            <a:pPr lvl="1"/>
            <a:r>
              <a:rPr lang="sv-SE" dirty="0" smtClean="0"/>
              <a:t>Tränare: Per-Erik, Dan, Tre nya för året: Mikael Backgård , Jan Holmberg, Tomas Michelsson </a:t>
            </a:r>
          </a:p>
          <a:p>
            <a:pPr lvl="1"/>
            <a:r>
              <a:rPr lang="sv-SE" dirty="0" smtClean="0"/>
              <a:t>Lagledare, huvudansvarig: Ulf</a:t>
            </a:r>
          </a:p>
          <a:p>
            <a:pPr lvl="1"/>
            <a:r>
              <a:rPr lang="sv-SE" dirty="0" smtClean="0"/>
              <a:t>Träningstider: Dan</a:t>
            </a:r>
          </a:p>
          <a:p>
            <a:pPr lvl="1"/>
            <a:r>
              <a:rPr lang="sv-SE" dirty="0" smtClean="0"/>
              <a:t>Kassör: Tomas Michelsson </a:t>
            </a:r>
          </a:p>
          <a:p>
            <a:pPr lvl="1"/>
            <a:r>
              <a:rPr lang="sv-SE" dirty="0" smtClean="0"/>
              <a:t>Föräldragrupp: </a:t>
            </a:r>
            <a:r>
              <a:rPr lang="sv-SE" dirty="0" smtClean="0"/>
              <a:t> </a:t>
            </a:r>
            <a:r>
              <a:rPr lang="sv-SE" dirty="0" smtClean="0"/>
              <a:t>Hanna Sundqvist, Lena Lövgren </a:t>
            </a:r>
          </a:p>
          <a:p>
            <a:pPr lvl="1"/>
            <a:r>
              <a:rPr lang="sv-SE" dirty="0" smtClean="0"/>
              <a:t>Arbetsgrupp: Alla föräldrar och barn</a:t>
            </a:r>
          </a:p>
        </p:txBody>
      </p:sp>
    </p:spTree>
    <p:extLst>
      <p:ext uri="{BB962C8B-B14F-4D97-AF65-F5344CB8AC3E}">
        <p14:creationId xmlns:p14="http://schemas.microsoft.com/office/powerpoint/2010/main" xmlns="" val="103863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2017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27921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Träningar 3 ggr veckan (90 – 120 min)</a:t>
            </a:r>
          </a:p>
          <a:p>
            <a:pPr lvl="1"/>
            <a:r>
              <a:rPr lang="sv-SE" dirty="0" smtClean="0"/>
              <a:t>Miniläger/träningsdag</a:t>
            </a:r>
          </a:p>
          <a:p>
            <a:r>
              <a:rPr lang="sv-SE" dirty="0" smtClean="0"/>
              <a:t>Seriespel: 9-mannalag</a:t>
            </a:r>
          </a:p>
          <a:p>
            <a:r>
              <a:rPr lang="sv-SE" dirty="0" smtClean="0"/>
              <a:t>Träningsmatcher (9-manna </a:t>
            </a:r>
            <a:r>
              <a:rPr lang="sv-SE" dirty="0" err="1" smtClean="0"/>
              <a:t>ev</a:t>
            </a:r>
            <a:r>
              <a:rPr lang="sv-SE" dirty="0" smtClean="0"/>
              <a:t> 11-manna)</a:t>
            </a:r>
          </a:p>
          <a:p>
            <a:r>
              <a:rPr lang="sv-SE" dirty="0" smtClean="0"/>
              <a:t>Cuper: Se separat</a:t>
            </a:r>
          </a:p>
          <a:p>
            <a:r>
              <a:rPr lang="sv-SE" dirty="0"/>
              <a:t>Träningsläger, preliminärt </a:t>
            </a:r>
          </a:p>
          <a:p>
            <a:r>
              <a:rPr lang="en-US" i="1" dirty="0" err="1" smtClean="0"/>
              <a:t>Ev</a:t>
            </a:r>
            <a:r>
              <a:rPr lang="en-US" i="1" dirty="0" smtClean="0"/>
              <a:t> FC “</a:t>
            </a:r>
            <a:r>
              <a:rPr lang="en-US" i="1" dirty="0" err="1" smtClean="0"/>
              <a:t>sommar</a:t>
            </a:r>
            <a:r>
              <a:rPr lang="en-US" i="1" dirty="0" smtClean="0"/>
              <a:t>” </a:t>
            </a:r>
            <a:r>
              <a:rPr lang="en-US" i="1" dirty="0" err="1" smtClean="0"/>
              <a:t>fotboll</a:t>
            </a:r>
            <a:r>
              <a:rPr lang="en-US" i="1" dirty="0" smtClean="0"/>
              <a:t>  </a:t>
            </a:r>
            <a:r>
              <a:rPr lang="en-US" i="1" dirty="0" err="1" smtClean="0"/>
              <a:t>inget</a:t>
            </a:r>
            <a:r>
              <a:rPr lang="en-US" i="1" dirty="0" smtClean="0"/>
              <a:t> </a:t>
            </a:r>
            <a:r>
              <a:rPr lang="en-US" i="1" dirty="0" err="1" smtClean="0"/>
              <a:t>klart</a:t>
            </a:r>
            <a:r>
              <a:rPr lang="en-US" i="1" dirty="0" smtClean="0"/>
              <a:t> </a:t>
            </a:r>
            <a:r>
              <a:rPr lang="en-US" i="1" dirty="0" err="1" smtClean="0"/>
              <a:t>ännu</a:t>
            </a:r>
            <a:r>
              <a:rPr lang="en-US" i="1" dirty="0" smtClean="0"/>
              <a:t>.  </a:t>
            </a:r>
            <a:endParaRPr lang="sv-SE" i="1" dirty="0" smtClean="0"/>
          </a:p>
          <a:p>
            <a:r>
              <a:rPr lang="sv-SE" dirty="0" smtClean="0"/>
              <a:t>Övriga föreningars akademier/fotbollsskolor rekommenderas</a:t>
            </a:r>
          </a:p>
        </p:txBody>
      </p:sp>
    </p:spTree>
    <p:extLst>
      <p:ext uri="{BB962C8B-B14F-4D97-AF65-F5344CB8AC3E}">
        <p14:creationId xmlns:p14="http://schemas.microsoft.com/office/powerpoint/2010/main" xmlns="" val="314049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516086" cy="1325563"/>
          </a:xfrm>
        </p:spPr>
        <p:txBody>
          <a:bodyPr/>
          <a:lstStyle/>
          <a:p>
            <a:r>
              <a:rPr lang="sv-SE" dirty="0" smtClean="0"/>
              <a:t>Ledarfilosofi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825625"/>
            <a:ext cx="4904012" cy="4351338"/>
          </a:xfrm>
        </p:spPr>
        <p:txBody>
          <a:bodyPr>
            <a:normAutofit/>
          </a:bodyPr>
          <a:lstStyle/>
          <a:p>
            <a:r>
              <a:rPr lang="sv-SE" sz="3300" dirty="0" smtClean="0"/>
              <a:t>Positivt ledarskap</a:t>
            </a:r>
          </a:p>
          <a:p>
            <a:r>
              <a:rPr lang="sv-SE" sz="3300" dirty="0" smtClean="0"/>
              <a:t>Väl förberedda</a:t>
            </a:r>
          </a:p>
          <a:p>
            <a:r>
              <a:rPr lang="sv-SE" sz="3300" dirty="0" smtClean="0"/>
              <a:t>Respekt</a:t>
            </a:r>
          </a:p>
          <a:p>
            <a:r>
              <a:rPr lang="sv-SE" sz="3300" dirty="0" smtClean="0"/>
              <a:t>Glädje</a:t>
            </a:r>
          </a:p>
          <a:p>
            <a:r>
              <a:rPr lang="sv-SE" sz="3300" dirty="0" smtClean="0"/>
              <a:t>Förtroende</a:t>
            </a:r>
          </a:p>
          <a:p>
            <a:r>
              <a:rPr lang="sv-SE" sz="3300" dirty="0" smtClean="0"/>
              <a:t>Förebild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sz="1600" dirty="0" smtClean="0"/>
          </a:p>
        </p:txBody>
      </p:sp>
      <p:sp>
        <p:nvSpPr>
          <p:cNvPr id="4" name="Rektangel 3"/>
          <p:cNvSpPr/>
          <p:nvPr/>
        </p:nvSpPr>
        <p:spPr>
          <a:xfrm>
            <a:off x="5742212" y="1410355"/>
            <a:ext cx="6312256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 smtClean="0"/>
              <a:t>Vi spelar i första hand efter marken.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 smtClean="0"/>
              <a:t>Endast i ”nöd” eller som enstaka kontring lång utspark från målvakt. Målvakt ska även delta i spelet med hjälp av fötterna.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 smtClean="0"/>
              <a:t>Främja kreativitet och mod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 smtClean="0"/>
              <a:t>Behålla bollen inom laget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800" dirty="0"/>
              <a:t>Arbeta enligt SFFs </a:t>
            </a:r>
            <a:r>
              <a:rPr lang="sv-SE" sz="2800" dirty="0" smtClean="0"/>
              <a:t>Spelarutbildningsplan nivå 3 ”träna för att lära” 12-16 år</a:t>
            </a:r>
            <a:endParaRPr lang="sv-SE" sz="2800" dirty="0"/>
          </a:p>
          <a:p>
            <a:r>
              <a:rPr lang="sv-SE" sz="2400" dirty="0"/>
              <a:t>(förenklat SFFs stöd och riktlinjer för träningsupplägg fotboll tillämpligt på  barn och ungdomar. Tar hänsyn till psykologiska, fysiologiska faktorer)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 smtClean="0"/>
          </a:p>
        </p:txBody>
      </p:sp>
      <p:sp>
        <p:nvSpPr>
          <p:cNvPr id="5" name="Rubrik 1"/>
          <p:cNvSpPr txBox="1">
            <a:spLocks/>
          </p:cNvSpPr>
          <p:nvPr/>
        </p:nvSpPr>
        <p:spPr>
          <a:xfrm>
            <a:off x="5742212" y="365125"/>
            <a:ext cx="503282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 smtClean="0"/>
              <a:t>Fotbollsfilosofi</a:t>
            </a:r>
            <a:endParaRPr lang="sv-SE" dirty="0"/>
          </a:p>
        </p:txBody>
      </p:sp>
      <p:sp>
        <p:nvSpPr>
          <p:cNvPr id="6" name="textruta 5"/>
          <p:cNvSpPr txBox="1"/>
          <p:nvPr/>
        </p:nvSpPr>
        <p:spPr>
          <a:xfrm>
            <a:off x="1351722" y="75934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105567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Aktiviteter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479937"/>
            <a:ext cx="11353800" cy="4351338"/>
          </a:xfrm>
        </p:spPr>
        <p:txBody>
          <a:bodyPr/>
          <a:lstStyle/>
          <a:p>
            <a:r>
              <a:rPr lang="sv-SE" dirty="0" smtClean="0"/>
              <a:t>Stärka organisationen kring laget , gästtränare mm.</a:t>
            </a:r>
          </a:p>
          <a:p>
            <a:r>
              <a:rPr lang="sv-SE" dirty="0" smtClean="0"/>
              <a:t>Fortbilda oss som tränare , ännu större fokus på </a:t>
            </a:r>
            <a:r>
              <a:rPr lang="sv-SE" dirty="0"/>
              <a:t>SFFs </a:t>
            </a:r>
            <a:r>
              <a:rPr lang="sv-SE" dirty="0" smtClean="0"/>
              <a:t>spelarutbildningsplan </a:t>
            </a:r>
          </a:p>
          <a:p>
            <a:r>
              <a:rPr lang="sv-SE" dirty="0" smtClean="0"/>
              <a:t>Sammansvetsande aktiviteter/träningsmoment</a:t>
            </a:r>
          </a:p>
          <a:p>
            <a:r>
              <a:rPr lang="sv-SE" dirty="0" smtClean="0"/>
              <a:t>Alternativa träningar , löpskolning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sz="1600" dirty="0" smtClean="0"/>
          </a:p>
        </p:txBody>
      </p:sp>
    </p:spTree>
    <p:extLst>
      <p:ext uri="{BB962C8B-B14F-4D97-AF65-F5344CB8AC3E}">
        <p14:creationId xmlns:p14="http://schemas.microsoft.com/office/powerpoint/2010/main" xmlns="" val="2090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Träningsupplägg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502240"/>
            <a:ext cx="10515600" cy="4351338"/>
          </a:xfrm>
        </p:spPr>
        <p:txBody>
          <a:bodyPr>
            <a:normAutofit fontScale="70000" lnSpcReduction="20000"/>
          </a:bodyPr>
          <a:lstStyle/>
          <a:p>
            <a:r>
              <a:rPr lang="sv-SE" dirty="0" smtClean="0"/>
              <a:t>50% av träningen bör vara spel i någon form</a:t>
            </a:r>
          </a:p>
          <a:p>
            <a:r>
              <a:rPr lang="sv-SE" dirty="0" smtClean="0"/>
              <a:t>50% av träningen bör vara koordination, rörelse och teknik</a:t>
            </a:r>
          </a:p>
          <a:p>
            <a:r>
              <a:rPr lang="sv-SE" dirty="0" smtClean="0"/>
              <a:t>Små grupper – många bollkontakter</a:t>
            </a:r>
          </a:p>
          <a:p>
            <a:r>
              <a:rPr lang="sv-SE" dirty="0" smtClean="0"/>
              <a:t>Tydligt och välkänt upplägg på varje träning</a:t>
            </a:r>
          </a:p>
          <a:p>
            <a:r>
              <a:rPr lang="sv-SE" dirty="0" smtClean="0"/>
              <a:t>Alla moment/övningar ska har ett syfte</a:t>
            </a:r>
          </a:p>
          <a:p>
            <a:r>
              <a:rPr lang="sv-SE" dirty="0" smtClean="0"/>
              <a:t>Fortsätta jobba med grundläggande färdigheter </a:t>
            </a:r>
          </a:p>
          <a:p>
            <a:r>
              <a:rPr lang="sv-SE" dirty="0" smtClean="0"/>
              <a:t>Fortsätta erbjuda avancerade spelövningar/träningsmoment</a:t>
            </a:r>
          </a:p>
          <a:p>
            <a:r>
              <a:rPr lang="sv-SE" dirty="0" smtClean="0"/>
              <a:t>Utveckla kunskaper i fotbollstermer (tex spelbredd, speldjup, press, understöd, omställning) Alla ska förstå innebörd och syfte.</a:t>
            </a:r>
          </a:p>
          <a:p>
            <a:r>
              <a:rPr lang="sv-SE" dirty="0" smtClean="0"/>
              <a:t>Snabbhet, styrka, uthållighet utifrån fysisk ålder</a:t>
            </a:r>
          </a:p>
          <a:p>
            <a:r>
              <a:rPr lang="sv-SE" dirty="0" smtClean="0"/>
              <a:t>Målvaktsträning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Bedriva träning med stöd av och i </a:t>
            </a:r>
            <a:r>
              <a:rPr lang="sv-SE" dirty="0"/>
              <a:t>enlighet med SFF Spelarutbildningsplan</a:t>
            </a:r>
          </a:p>
          <a:p>
            <a:endParaRPr lang="sv-SE" dirty="0" smtClean="0"/>
          </a:p>
          <a:p>
            <a:pPr marL="0" indent="0">
              <a:buNone/>
            </a:pPr>
            <a:endParaRPr lang="sv-SE" sz="1600" dirty="0" smtClean="0"/>
          </a:p>
        </p:txBody>
      </p:sp>
    </p:spTree>
    <p:extLst>
      <p:ext uri="{BB962C8B-B14F-4D97-AF65-F5344CB8AC3E}">
        <p14:creationId xmlns:p14="http://schemas.microsoft.com/office/powerpoint/2010/main" xmlns="" val="184542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Matchspel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Spela som vi tränar</a:t>
            </a:r>
          </a:p>
          <a:p>
            <a:r>
              <a:rPr lang="sv-SE" dirty="0" smtClean="0"/>
              <a:t>Fokus på prestation och att göra sitt bästa</a:t>
            </a:r>
          </a:p>
          <a:p>
            <a:r>
              <a:rPr lang="sv-SE" dirty="0" smtClean="0"/>
              <a:t>Positionerna börjar efterhand renodlas </a:t>
            </a:r>
            <a:endParaRPr lang="sv-SE" dirty="0"/>
          </a:p>
          <a:p>
            <a:r>
              <a:rPr lang="sv-SE" dirty="0" smtClean="0"/>
              <a:t>Mycket speltid relativt få avbytare</a:t>
            </a:r>
          </a:p>
          <a:p>
            <a:r>
              <a:rPr lang="sv-SE" dirty="0" smtClean="0"/>
              <a:t>Instruktioner utanför planen</a:t>
            </a:r>
          </a:p>
          <a:p>
            <a:r>
              <a:rPr lang="sv-SE" dirty="0" smtClean="0"/>
              <a:t>Fair Play</a:t>
            </a:r>
          </a:p>
          <a:p>
            <a:pPr marL="0" indent="0">
              <a:buNone/>
            </a:pPr>
            <a:endParaRPr lang="sv-SE" dirty="0" smtClean="0"/>
          </a:p>
          <a:p>
            <a:endParaRPr lang="sv-SE" dirty="0" smtClean="0"/>
          </a:p>
          <a:p>
            <a:pPr marL="0" indent="0">
              <a:buNone/>
            </a:pPr>
            <a:endParaRPr lang="sv-SE" sz="1600" dirty="0" smtClean="0"/>
          </a:p>
        </p:txBody>
      </p:sp>
    </p:spTree>
    <p:extLst>
      <p:ext uri="{BB962C8B-B14F-4D97-AF65-F5344CB8AC3E}">
        <p14:creationId xmlns:p14="http://schemas.microsoft.com/office/powerpoint/2010/main" xmlns="" val="30564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Matchspel - grund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Alla </a:t>
            </a:r>
            <a:r>
              <a:rPr lang="sv-SE" dirty="0"/>
              <a:t>spelare deltar i anfallsspelet och i försvarsspelet</a:t>
            </a:r>
            <a:r>
              <a:rPr lang="sv-SE" dirty="0" smtClean="0"/>
              <a:t> </a:t>
            </a:r>
          </a:p>
          <a:p>
            <a:r>
              <a:rPr lang="sv-SE" dirty="0"/>
              <a:t>Skapa stora ytor i anfallsspel (blomma ut</a:t>
            </a:r>
            <a:r>
              <a:rPr lang="sv-SE" dirty="0" smtClean="0"/>
              <a:t>)</a:t>
            </a:r>
            <a:endParaRPr lang="sv-SE" dirty="0"/>
          </a:p>
          <a:p>
            <a:r>
              <a:rPr lang="sv-SE" dirty="0" smtClean="0"/>
              <a:t>Krympa ytorna i försvarsspelet, närmast bollen sätter press på bollhållaren</a:t>
            </a:r>
          </a:p>
          <a:p>
            <a:r>
              <a:rPr lang="sv-SE" dirty="0" smtClean="0"/>
              <a:t>Vårda </a:t>
            </a:r>
            <a:r>
              <a:rPr lang="sv-SE" dirty="0"/>
              <a:t>bollen, har alltid högst prioritet (ok att förlora bollen när man försöker)</a:t>
            </a:r>
            <a:r>
              <a:rPr lang="sv-SE" dirty="0" smtClean="0"/>
              <a:t> </a:t>
            </a:r>
          </a:p>
          <a:p>
            <a:r>
              <a:rPr lang="sv-SE" dirty="0"/>
              <a:t>Bollen spelas främst </a:t>
            </a:r>
            <a:r>
              <a:rPr lang="sv-SE" dirty="0" smtClean="0"/>
              <a:t>diagonalt (hitta </a:t>
            </a:r>
            <a:r>
              <a:rPr lang="sv-SE" dirty="0"/>
              <a:t>gärna trianglar)</a:t>
            </a:r>
            <a:r>
              <a:rPr lang="sv-SE" dirty="0" smtClean="0"/>
              <a:t> </a:t>
            </a:r>
          </a:p>
          <a:p>
            <a:r>
              <a:rPr lang="sv-SE" dirty="0"/>
              <a:t>Passningar sker genom bra mottagning/medtagning och </a:t>
            </a:r>
            <a:r>
              <a:rPr lang="sv-SE" dirty="0" smtClean="0"/>
              <a:t>korta/långa markpassningar </a:t>
            </a:r>
          </a:p>
          <a:p>
            <a:r>
              <a:rPr lang="sv-SE" dirty="0"/>
              <a:t>Målchanser skapas genom utmana, dribbla, väggspel. Skott med precision.</a:t>
            </a:r>
            <a:r>
              <a:rPr lang="sv-SE" dirty="0" smtClean="0"/>
              <a:t> </a:t>
            </a:r>
          </a:p>
          <a:p>
            <a:r>
              <a:rPr lang="sv-SE" dirty="0" smtClean="0"/>
              <a:t>I försvarsspelet hittar vi rätt pressavstånd, styr ut spelaren och bryter vid rätt tillfälle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98419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17202</TotalTime>
  <Words>1284</Words>
  <Application>Microsoft Office PowerPoint</Application>
  <PresentationFormat>Anpassad</PresentationFormat>
  <Paragraphs>259</Paragraphs>
  <Slides>20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1" baseType="lpstr">
      <vt:lpstr>Office-tema</vt:lpstr>
      <vt:lpstr>Pojkar -04</vt:lpstr>
      <vt:lpstr>Agenda</vt:lpstr>
      <vt:lpstr>Presentation av Luleå FC P04</vt:lpstr>
      <vt:lpstr>Säsongen 2017</vt:lpstr>
      <vt:lpstr>Ledarfilosofi</vt:lpstr>
      <vt:lpstr>Aktiviteter</vt:lpstr>
      <vt:lpstr>Träningsupplägg</vt:lpstr>
      <vt:lpstr>Matchspel</vt:lpstr>
      <vt:lpstr>Matchspel - grund</vt:lpstr>
      <vt:lpstr>Bild 10</vt:lpstr>
      <vt:lpstr>Förväntningar spelare</vt:lpstr>
      <vt:lpstr>Förväntningar föräldrar</vt:lpstr>
      <vt:lpstr>Sammanfattning av hur vi visar respekt mot varandra </vt:lpstr>
      <vt:lpstr>Informationskanaler</vt:lpstr>
      <vt:lpstr>Säsongen i sammanfattning</vt:lpstr>
      <vt:lpstr>Övrigt/ vad vill ni föräldrar ha som mål ?</vt:lpstr>
      <vt:lpstr>Tack för oss.. </vt:lpstr>
      <vt:lpstr>Tränarstil</vt:lpstr>
      <vt:lpstr>Träningskaraktär</vt:lpstr>
      <vt:lpstr>Målsättningar</vt:lpstr>
    </vt:vector>
  </TitlesOfParts>
  <Company>KGH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Pojkar -04</dc:title>
  <dc:creator>Mats Hedström</dc:creator>
  <cp:lastModifiedBy>ULF</cp:lastModifiedBy>
  <cp:revision>181</cp:revision>
  <dcterms:created xsi:type="dcterms:W3CDTF">2014-03-13T19:54:14Z</dcterms:created>
  <dcterms:modified xsi:type="dcterms:W3CDTF">2017-04-12T17:31:10Z</dcterms:modified>
</cp:coreProperties>
</file>