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5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3CC0FD-F1F0-4EA2-BFC8-7B47092AF7CF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9D512AE-7F76-4C6C-89E8-46F0148F3363}">
      <dgm:prSet/>
      <dgm:spPr/>
      <dgm:t>
        <a:bodyPr/>
        <a:lstStyle/>
        <a:p>
          <a:r>
            <a:rPr lang="en-US" b="1"/>
            <a:t>Aroscupen 16/6, 4 st lag.</a:t>
          </a:r>
          <a:endParaRPr lang="en-US"/>
        </a:p>
      </dgm:t>
    </dgm:pt>
    <dgm:pt modelId="{A7BA39CE-FC5E-4646-A17C-4C4BA515CAA2}" type="parTrans" cxnId="{6D6CBE0D-9536-45A3-AC31-47C8025CFEFF}">
      <dgm:prSet/>
      <dgm:spPr/>
      <dgm:t>
        <a:bodyPr/>
        <a:lstStyle/>
        <a:p>
          <a:endParaRPr lang="en-US"/>
        </a:p>
      </dgm:t>
    </dgm:pt>
    <dgm:pt modelId="{C5131E89-124B-428F-A19A-D228663033C5}" type="sibTrans" cxnId="{6D6CBE0D-9536-45A3-AC31-47C8025CFEFF}">
      <dgm:prSet/>
      <dgm:spPr/>
      <dgm:t>
        <a:bodyPr/>
        <a:lstStyle/>
        <a:p>
          <a:endParaRPr lang="en-US"/>
        </a:p>
      </dgm:t>
    </dgm:pt>
    <dgm:pt modelId="{8939F990-E493-4F14-BF21-06F03E60C378}">
      <dgm:prSet/>
      <dgm:spPr/>
      <dgm:t>
        <a:bodyPr/>
        <a:lstStyle/>
        <a:p>
          <a:r>
            <a:rPr lang="en-US"/>
            <a:t>Fotbollens dag, slutet av augusti?</a:t>
          </a:r>
        </a:p>
      </dgm:t>
    </dgm:pt>
    <dgm:pt modelId="{CF21E193-B6B6-4C12-A532-EC68538F3FC3}" type="parTrans" cxnId="{32444814-C7AB-4C28-AAE9-A85230245579}">
      <dgm:prSet/>
      <dgm:spPr/>
      <dgm:t>
        <a:bodyPr/>
        <a:lstStyle/>
        <a:p>
          <a:endParaRPr lang="en-US"/>
        </a:p>
      </dgm:t>
    </dgm:pt>
    <dgm:pt modelId="{3296F546-5FBC-464F-BA9D-A610F7E8EF17}" type="sibTrans" cxnId="{32444814-C7AB-4C28-AAE9-A85230245579}">
      <dgm:prSet/>
      <dgm:spPr/>
      <dgm:t>
        <a:bodyPr/>
        <a:lstStyle/>
        <a:p>
          <a:endParaRPr lang="en-US"/>
        </a:p>
      </dgm:t>
    </dgm:pt>
    <dgm:pt modelId="{30805490-0540-4E76-A5CF-53D99C00438A}">
      <dgm:prSet/>
      <dgm:spPr/>
      <dgm:t>
        <a:bodyPr/>
        <a:lstStyle/>
        <a:p>
          <a:r>
            <a:rPr lang="en-US" b="1"/>
            <a:t>Aryo Cup 21/9, 4 st lag (5-manna).</a:t>
          </a:r>
          <a:endParaRPr lang="en-US"/>
        </a:p>
      </dgm:t>
    </dgm:pt>
    <dgm:pt modelId="{F535D207-1685-4D55-882D-5F2054A926DD}" type="parTrans" cxnId="{959B1C25-D8C5-4054-9832-C30B5EC4CD50}">
      <dgm:prSet/>
      <dgm:spPr/>
      <dgm:t>
        <a:bodyPr/>
        <a:lstStyle/>
        <a:p>
          <a:endParaRPr lang="en-US"/>
        </a:p>
      </dgm:t>
    </dgm:pt>
    <dgm:pt modelId="{FC9CC46A-07C2-4DF2-AA3A-4E55282EE624}" type="sibTrans" cxnId="{959B1C25-D8C5-4054-9832-C30B5EC4CD50}">
      <dgm:prSet/>
      <dgm:spPr/>
      <dgm:t>
        <a:bodyPr/>
        <a:lstStyle/>
        <a:p>
          <a:endParaRPr lang="en-US"/>
        </a:p>
      </dgm:t>
    </dgm:pt>
    <dgm:pt modelId="{68267EAA-496F-47F2-A322-AA073994C556}" type="pres">
      <dgm:prSet presAssocID="{363CC0FD-F1F0-4EA2-BFC8-7B47092AF7CF}" presName="linear" presStyleCnt="0">
        <dgm:presLayoutVars>
          <dgm:animLvl val="lvl"/>
          <dgm:resizeHandles val="exact"/>
        </dgm:presLayoutVars>
      </dgm:prSet>
      <dgm:spPr/>
    </dgm:pt>
    <dgm:pt modelId="{FBC2ABCF-5301-4EA4-8F15-6288951FCE33}" type="pres">
      <dgm:prSet presAssocID="{29D512AE-7F76-4C6C-89E8-46F0148F336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2746BA4-FB7A-4474-8E54-4BF60CDA04FE}" type="pres">
      <dgm:prSet presAssocID="{C5131E89-124B-428F-A19A-D228663033C5}" presName="spacer" presStyleCnt="0"/>
      <dgm:spPr/>
    </dgm:pt>
    <dgm:pt modelId="{914D18C7-B9EC-4B4C-9B95-06841BFDC00D}" type="pres">
      <dgm:prSet presAssocID="{8939F990-E493-4F14-BF21-06F03E60C37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5C34A86-8D13-42AB-9276-7CAD2FEE0344}" type="pres">
      <dgm:prSet presAssocID="{3296F546-5FBC-464F-BA9D-A610F7E8EF17}" presName="spacer" presStyleCnt="0"/>
      <dgm:spPr/>
    </dgm:pt>
    <dgm:pt modelId="{473A4906-E7AF-4DF0-8A89-B12A87BF4015}" type="pres">
      <dgm:prSet presAssocID="{30805490-0540-4E76-A5CF-53D99C00438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D6CBE0D-9536-45A3-AC31-47C8025CFEFF}" srcId="{363CC0FD-F1F0-4EA2-BFC8-7B47092AF7CF}" destId="{29D512AE-7F76-4C6C-89E8-46F0148F3363}" srcOrd="0" destOrd="0" parTransId="{A7BA39CE-FC5E-4646-A17C-4C4BA515CAA2}" sibTransId="{C5131E89-124B-428F-A19A-D228663033C5}"/>
    <dgm:cxn modelId="{E03C0E0E-64C1-483D-ADC9-8C9AFC56BD5E}" type="presOf" srcId="{30805490-0540-4E76-A5CF-53D99C00438A}" destId="{473A4906-E7AF-4DF0-8A89-B12A87BF4015}" srcOrd="0" destOrd="0" presId="urn:microsoft.com/office/officeart/2005/8/layout/vList2"/>
    <dgm:cxn modelId="{32444814-C7AB-4C28-AAE9-A85230245579}" srcId="{363CC0FD-F1F0-4EA2-BFC8-7B47092AF7CF}" destId="{8939F990-E493-4F14-BF21-06F03E60C378}" srcOrd="1" destOrd="0" parTransId="{CF21E193-B6B6-4C12-A532-EC68538F3FC3}" sibTransId="{3296F546-5FBC-464F-BA9D-A610F7E8EF17}"/>
    <dgm:cxn modelId="{959B1C25-D8C5-4054-9832-C30B5EC4CD50}" srcId="{363CC0FD-F1F0-4EA2-BFC8-7B47092AF7CF}" destId="{30805490-0540-4E76-A5CF-53D99C00438A}" srcOrd="2" destOrd="0" parTransId="{F535D207-1685-4D55-882D-5F2054A926DD}" sibTransId="{FC9CC46A-07C2-4DF2-AA3A-4E55282EE624}"/>
    <dgm:cxn modelId="{BF922F66-85B5-4B96-AE21-D866C0933185}" type="presOf" srcId="{8939F990-E493-4F14-BF21-06F03E60C378}" destId="{914D18C7-B9EC-4B4C-9B95-06841BFDC00D}" srcOrd="0" destOrd="0" presId="urn:microsoft.com/office/officeart/2005/8/layout/vList2"/>
    <dgm:cxn modelId="{F41FC8A5-44D7-450B-B018-CC63C0589D82}" type="presOf" srcId="{363CC0FD-F1F0-4EA2-BFC8-7B47092AF7CF}" destId="{68267EAA-496F-47F2-A322-AA073994C556}" srcOrd="0" destOrd="0" presId="urn:microsoft.com/office/officeart/2005/8/layout/vList2"/>
    <dgm:cxn modelId="{8C6DA7C9-0D58-4708-AC8E-EFA341104938}" type="presOf" srcId="{29D512AE-7F76-4C6C-89E8-46F0148F3363}" destId="{FBC2ABCF-5301-4EA4-8F15-6288951FCE33}" srcOrd="0" destOrd="0" presId="urn:microsoft.com/office/officeart/2005/8/layout/vList2"/>
    <dgm:cxn modelId="{CA7D84C9-B64D-4915-A2AC-82C4C603F401}" type="presParOf" srcId="{68267EAA-496F-47F2-A322-AA073994C556}" destId="{FBC2ABCF-5301-4EA4-8F15-6288951FCE33}" srcOrd="0" destOrd="0" presId="urn:microsoft.com/office/officeart/2005/8/layout/vList2"/>
    <dgm:cxn modelId="{6EEEECB5-FBA1-4243-9B05-454FCA209638}" type="presParOf" srcId="{68267EAA-496F-47F2-A322-AA073994C556}" destId="{92746BA4-FB7A-4474-8E54-4BF60CDA04FE}" srcOrd="1" destOrd="0" presId="urn:microsoft.com/office/officeart/2005/8/layout/vList2"/>
    <dgm:cxn modelId="{B05381FC-4760-4D99-8A67-52A5623F28F8}" type="presParOf" srcId="{68267EAA-496F-47F2-A322-AA073994C556}" destId="{914D18C7-B9EC-4B4C-9B95-06841BFDC00D}" srcOrd="2" destOrd="0" presId="urn:microsoft.com/office/officeart/2005/8/layout/vList2"/>
    <dgm:cxn modelId="{7D5A2126-C23A-43DA-9C79-E1C1469A947B}" type="presParOf" srcId="{68267EAA-496F-47F2-A322-AA073994C556}" destId="{A5C34A86-8D13-42AB-9276-7CAD2FEE0344}" srcOrd="3" destOrd="0" presId="urn:microsoft.com/office/officeart/2005/8/layout/vList2"/>
    <dgm:cxn modelId="{D888CD8F-D0BC-4AE8-8A0C-DAA1DDC1F21B}" type="presParOf" srcId="{68267EAA-496F-47F2-A322-AA073994C556}" destId="{473A4906-E7AF-4DF0-8A89-B12A87BF401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12AF5A-2962-40E0-80E0-BCDD5E1FDD1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1FC581F-EDEB-4D78-BB9A-AE5DA3C750D8}">
      <dgm:prSet/>
      <dgm:spPr/>
      <dgm:t>
        <a:bodyPr/>
        <a:lstStyle/>
        <a:p>
          <a:r>
            <a:rPr lang="en-US"/>
            <a:t>Uppstart Bollkul</a:t>
          </a:r>
        </a:p>
      </dgm:t>
    </dgm:pt>
    <dgm:pt modelId="{D9EE6486-4DB9-4512-A74D-CB25980A2412}" type="parTrans" cxnId="{72D6E088-3DFE-4784-B95A-0D6873E3ED9A}">
      <dgm:prSet/>
      <dgm:spPr/>
      <dgm:t>
        <a:bodyPr/>
        <a:lstStyle/>
        <a:p>
          <a:endParaRPr lang="en-US"/>
        </a:p>
      </dgm:t>
    </dgm:pt>
    <dgm:pt modelId="{E774CA97-0F58-45E4-937C-9CF1C5DF6B46}" type="sibTrans" cxnId="{72D6E088-3DFE-4784-B95A-0D6873E3ED9A}">
      <dgm:prSet/>
      <dgm:spPr/>
      <dgm:t>
        <a:bodyPr/>
        <a:lstStyle/>
        <a:p>
          <a:endParaRPr lang="en-US"/>
        </a:p>
      </dgm:t>
    </dgm:pt>
    <dgm:pt modelId="{D5A2401F-FB5A-4156-9442-A9B6D9854A43}">
      <dgm:prSet/>
      <dgm:spPr/>
      <dgm:t>
        <a:bodyPr/>
        <a:lstStyle/>
        <a:p>
          <a:r>
            <a:rPr lang="en-US"/>
            <a:t>Städning/Kiosk</a:t>
          </a:r>
        </a:p>
      </dgm:t>
    </dgm:pt>
    <dgm:pt modelId="{D26F031E-C966-46AC-B1A4-C63BB0A57154}" type="parTrans" cxnId="{99AB5DD2-0D1A-47E1-A386-2E72859E6651}">
      <dgm:prSet/>
      <dgm:spPr/>
      <dgm:t>
        <a:bodyPr/>
        <a:lstStyle/>
        <a:p>
          <a:endParaRPr lang="en-US"/>
        </a:p>
      </dgm:t>
    </dgm:pt>
    <dgm:pt modelId="{96145E72-DA8F-40D1-8D4D-66727FB75EE8}" type="sibTrans" cxnId="{99AB5DD2-0D1A-47E1-A386-2E72859E6651}">
      <dgm:prSet/>
      <dgm:spPr/>
      <dgm:t>
        <a:bodyPr/>
        <a:lstStyle/>
        <a:p>
          <a:endParaRPr lang="en-US"/>
        </a:p>
      </dgm:t>
    </dgm:pt>
    <dgm:pt modelId="{E353A5F8-94CA-4F38-AAA7-F2AC05A1F0C8}">
      <dgm:prSet/>
      <dgm:spPr/>
      <dgm:t>
        <a:bodyPr/>
        <a:lstStyle/>
        <a:p>
          <a:r>
            <a:rPr lang="en-US"/>
            <a:t>Aroscupen</a:t>
          </a:r>
        </a:p>
      </dgm:t>
    </dgm:pt>
    <dgm:pt modelId="{82665E72-FB9D-4E99-84DE-AF4967CD1EAF}" type="parTrans" cxnId="{220F751A-F79B-4B64-B9AD-32118A5A9892}">
      <dgm:prSet/>
      <dgm:spPr/>
      <dgm:t>
        <a:bodyPr/>
        <a:lstStyle/>
        <a:p>
          <a:endParaRPr lang="en-US"/>
        </a:p>
      </dgm:t>
    </dgm:pt>
    <dgm:pt modelId="{4E4DCE26-B695-4EF1-8B81-A869938740FF}" type="sibTrans" cxnId="{220F751A-F79B-4B64-B9AD-32118A5A9892}">
      <dgm:prSet/>
      <dgm:spPr/>
      <dgm:t>
        <a:bodyPr/>
        <a:lstStyle/>
        <a:p>
          <a:endParaRPr lang="en-US"/>
        </a:p>
      </dgm:t>
    </dgm:pt>
    <dgm:pt modelId="{28C7C636-325A-452B-BA84-20651E1C3A0A}" type="pres">
      <dgm:prSet presAssocID="{1B12AF5A-2962-40E0-80E0-BCDD5E1FDD1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C3D3B8E-C644-43FD-80ED-D7BEAE32789C}" type="pres">
      <dgm:prSet presAssocID="{01FC581F-EDEB-4D78-BB9A-AE5DA3C750D8}" presName="hierRoot1" presStyleCnt="0"/>
      <dgm:spPr/>
    </dgm:pt>
    <dgm:pt modelId="{AFF2E36F-314F-494D-9BC0-2F9C3923DAEB}" type="pres">
      <dgm:prSet presAssocID="{01FC581F-EDEB-4D78-BB9A-AE5DA3C750D8}" presName="composite" presStyleCnt="0"/>
      <dgm:spPr/>
    </dgm:pt>
    <dgm:pt modelId="{DD28AFA2-3060-42E9-B3E7-D37423FF638F}" type="pres">
      <dgm:prSet presAssocID="{01FC581F-EDEB-4D78-BB9A-AE5DA3C750D8}" presName="background" presStyleLbl="node0" presStyleIdx="0" presStyleCnt="3"/>
      <dgm:spPr/>
    </dgm:pt>
    <dgm:pt modelId="{A665C80D-F42F-454B-9200-517CA2616D71}" type="pres">
      <dgm:prSet presAssocID="{01FC581F-EDEB-4D78-BB9A-AE5DA3C750D8}" presName="text" presStyleLbl="fgAcc0" presStyleIdx="0" presStyleCnt="3">
        <dgm:presLayoutVars>
          <dgm:chPref val="3"/>
        </dgm:presLayoutVars>
      </dgm:prSet>
      <dgm:spPr/>
    </dgm:pt>
    <dgm:pt modelId="{E441C619-94BA-4684-A460-D58DD26946A4}" type="pres">
      <dgm:prSet presAssocID="{01FC581F-EDEB-4D78-BB9A-AE5DA3C750D8}" presName="hierChild2" presStyleCnt="0"/>
      <dgm:spPr/>
    </dgm:pt>
    <dgm:pt modelId="{9FFF6CD7-1DF7-4ACF-9A58-F21094EEBAA2}" type="pres">
      <dgm:prSet presAssocID="{D5A2401F-FB5A-4156-9442-A9B6D9854A43}" presName="hierRoot1" presStyleCnt="0"/>
      <dgm:spPr/>
    </dgm:pt>
    <dgm:pt modelId="{FB060602-AD04-4866-A85B-2BF087C612C6}" type="pres">
      <dgm:prSet presAssocID="{D5A2401F-FB5A-4156-9442-A9B6D9854A43}" presName="composite" presStyleCnt="0"/>
      <dgm:spPr/>
    </dgm:pt>
    <dgm:pt modelId="{56FC4C00-CDA0-42D5-ABC7-AF95D7C45595}" type="pres">
      <dgm:prSet presAssocID="{D5A2401F-FB5A-4156-9442-A9B6D9854A43}" presName="background" presStyleLbl="node0" presStyleIdx="1" presStyleCnt="3"/>
      <dgm:spPr/>
    </dgm:pt>
    <dgm:pt modelId="{6B9A1270-90E3-4E58-8C3B-D32B1C2BD9D4}" type="pres">
      <dgm:prSet presAssocID="{D5A2401F-FB5A-4156-9442-A9B6D9854A43}" presName="text" presStyleLbl="fgAcc0" presStyleIdx="1" presStyleCnt="3">
        <dgm:presLayoutVars>
          <dgm:chPref val="3"/>
        </dgm:presLayoutVars>
      </dgm:prSet>
      <dgm:spPr/>
    </dgm:pt>
    <dgm:pt modelId="{DF194CE3-499B-4A33-A4D1-2FEEE5E300AE}" type="pres">
      <dgm:prSet presAssocID="{D5A2401F-FB5A-4156-9442-A9B6D9854A43}" presName="hierChild2" presStyleCnt="0"/>
      <dgm:spPr/>
    </dgm:pt>
    <dgm:pt modelId="{39B9EDC0-DC71-48F5-9EDB-48D269C1AEC4}" type="pres">
      <dgm:prSet presAssocID="{E353A5F8-94CA-4F38-AAA7-F2AC05A1F0C8}" presName="hierRoot1" presStyleCnt="0"/>
      <dgm:spPr/>
    </dgm:pt>
    <dgm:pt modelId="{1D2528EC-9B5F-4D02-A369-49D21DC91E84}" type="pres">
      <dgm:prSet presAssocID="{E353A5F8-94CA-4F38-AAA7-F2AC05A1F0C8}" presName="composite" presStyleCnt="0"/>
      <dgm:spPr/>
    </dgm:pt>
    <dgm:pt modelId="{87E74D8B-DD78-4178-906B-139A5783A4D7}" type="pres">
      <dgm:prSet presAssocID="{E353A5F8-94CA-4F38-AAA7-F2AC05A1F0C8}" presName="background" presStyleLbl="node0" presStyleIdx="2" presStyleCnt="3"/>
      <dgm:spPr/>
    </dgm:pt>
    <dgm:pt modelId="{0A515116-1B06-4E38-A134-01D4130C4EB9}" type="pres">
      <dgm:prSet presAssocID="{E353A5F8-94CA-4F38-AAA7-F2AC05A1F0C8}" presName="text" presStyleLbl="fgAcc0" presStyleIdx="2" presStyleCnt="3">
        <dgm:presLayoutVars>
          <dgm:chPref val="3"/>
        </dgm:presLayoutVars>
      </dgm:prSet>
      <dgm:spPr/>
    </dgm:pt>
    <dgm:pt modelId="{0A9AFF2A-F93F-4CED-90C5-4DE85AEE1E23}" type="pres">
      <dgm:prSet presAssocID="{E353A5F8-94CA-4F38-AAA7-F2AC05A1F0C8}" presName="hierChild2" presStyleCnt="0"/>
      <dgm:spPr/>
    </dgm:pt>
  </dgm:ptLst>
  <dgm:cxnLst>
    <dgm:cxn modelId="{220F751A-F79B-4B64-B9AD-32118A5A9892}" srcId="{1B12AF5A-2962-40E0-80E0-BCDD5E1FDD1E}" destId="{E353A5F8-94CA-4F38-AAA7-F2AC05A1F0C8}" srcOrd="2" destOrd="0" parTransId="{82665E72-FB9D-4E99-84DE-AF4967CD1EAF}" sibTransId="{4E4DCE26-B695-4EF1-8B81-A869938740FF}"/>
    <dgm:cxn modelId="{1F66ED31-D083-46F3-9A1C-960FFEBD27CB}" type="presOf" srcId="{01FC581F-EDEB-4D78-BB9A-AE5DA3C750D8}" destId="{A665C80D-F42F-454B-9200-517CA2616D71}" srcOrd="0" destOrd="0" presId="urn:microsoft.com/office/officeart/2005/8/layout/hierarchy1"/>
    <dgm:cxn modelId="{48747A74-A3C4-4F16-A4ED-4B4C13095F78}" type="presOf" srcId="{D5A2401F-FB5A-4156-9442-A9B6D9854A43}" destId="{6B9A1270-90E3-4E58-8C3B-D32B1C2BD9D4}" srcOrd="0" destOrd="0" presId="urn:microsoft.com/office/officeart/2005/8/layout/hierarchy1"/>
    <dgm:cxn modelId="{72D6E088-3DFE-4784-B95A-0D6873E3ED9A}" srcId="{1B12AF5A-2962-40E0-80E0-BCDD5E1FDD1E}" destId="{01FC581F-EDEB-4D78-BB9A-AE5DA3C750D8}" srcOrd="0" destOrd="0" parTransId="{D9EE6486-4DB9-4512-A74D-CB25980A2412}" sibTransId="{E774CA97-0F58-45E4-937C-9CF1C5DF6B46}"/>
    <dgm:cxn modelId="{39606E8F-793B-400D-A9E4-416630CC2916}" type="presOf" srcId="{E353A5F8-94CA-4F38-AAA7-F2AC05A1F0C8}" destId="{0A515116-1B06-4E38-A134-01D4130C4EB9}" srcOrd="0" destOrd="0" presId="urn:microsoft.com/office/officeart/2005/8/layout/hierarchy1"/>
    <dgm:cxn modelId="{99AB5DD2-0D1A-47E1-A386-2E72859E6651}" srcId="{1B12AF5A-2962-40E0-80E0-BCDD5E1FDD1E}" destId="{D5A2401F-FB5A-4156-9442-A9B6D9854A43}" srcOrd="1" destOrd="0" parTransId="{D26F031E-C966-46AC-B1A4-C63BB0A57154}" sibTransId="{96145E72-DA8F-40D1-8D4D-66727FB75EE8}"/>
    <dgm:cxn modelId="{A3EA6BD8-16A8-44DD-AB33-4138AFD2CA87}" type="presOf" srcId="{1B12AF5A-2962-40E0-80E0-BCDD5E1FDD1E}" destId="{28C7C636-325A-452B-BA84-20651E1C3A0A}" srcOrd="0" destOrd="0" presId="urn:microsoft.com/office/officeart/2005/8/layout/hierarchy1"/>
    <dgm:cxn modelId="{DEE3BAED-4F6D-414B-9DD6-CB01595215A6}" type="presParOf" srcId="{28C7C636-325A-452B-BA84-20651E1C3A0A}" destId="{7C3D3B8E-C644-43FD-80ED-D7BEAE32789C}" srcOrd="0" destOrd="0" presId="urn:microsoft.com/office/officeart/2005/8/layout/hierarchy1"/>
    <dgm:cxn modelId="{A49632E5-B9DD-49CA-83F5-CD2D39F29FA6}" type="presParOf" srcId="{7C3D3B8E-C644-43FD-80ED-D7BEAE32789C}" destId="{AFF2E36F-314F-494D-9BC0-2F9C3923DAEB}" srcOrd="0" destOrd="0" presId="urn:microsoft.com/office/officeart/2005/8/layout/hierarchy1"/>
    <dgm:cxn modelId="{CC197468-DFC2-4813-9E35-6E9B7FA6F44F}" type="presParOf" srcId="{AFF2E36F-314F-494D-9BC0-2F9C3923DAEB}" destId="{DD28AFA2-3060-42E9-B3E7-D37423FF638F}" srcOrd="0" destOrd="0" presId="urn:microsoft.com/office/officeart/2005/8/layout/hierarchy1"/>
    <dgm:cxn modelId="{D1C1F625-6A3B-44DF-9D6D-52BFE1AED405}" type="presParOf" srcId="{AFF2E36F-314F-494D-9BC0-2F9C3923DAEB}" destId="{A665C80D-F42F-454B-9200-517CA2616D71}" srcOrd="1" destOrd="0" presId="urn:microsoft.com/office/officeart/2005/8/layout/hierarchy1"/>
    <dgm:cxn modelId="{2A1181ED-0F3F-40F5-A936-D704129811B4}" type="presParOf" srcId="{7C3D3B8E-C644-43FD-80ED-D7BEAE32789C}" destId="{E441C619-94BA-4684-A460-D58DD26946A4}" srcOrd="1" destOrd="0" presId="urn:microsoft.com/office/officeart/2005/8/layout/hierarchy1"/>
    <dgm:cxn modelId="{7CD97F4B-0F9C-4408-8371-9935137B04C9}" type="presParOf" srcId="{28C7C636-325A-452B-BA84-20651E1C3A0A}" destId="{9FFF6CD7-1DF7-4ACF-9A58-F21094EEBAA2}" srcOrd="1" destOrd="0" presId="urn:microsoft.com/office/officeart/2005/8/layout/hierarchy1"/>
    <dgm:cxn modelId="{28050752-5BB8-46DF-836E-59F25F5A4292}" type="presParOf" srcId="{9FFF6CD7-1DF7-4ACF-9A58-F21094EEBAA2}" destId="{FB060602-AD04-4866-A85B-2BF087C612C6}" srcOrd="0" destOrd="0" presId="urn:microsoft.com/office/officeart/2005/8/layout/hierarchy1"/>
    <dgm:cxn modelId="{419C2DBD-FDFB-468D-ADAB-F7251D494332}" type="presParOf" srcId="{FB060602-AD04-4866-A85B-2BF087C612C6}" destId="{56FC4C00-CDA0-42D5-ABC7-AF95D7C45595}" srcOrd="0" destOrd="0" presId="urn:microsoft.com/office/officeart/2005/8/layout/hierarchy1"/>
    <dgm:cxn modelId="{CAFEFDD3-0DFF-444C-9734-7084C568EBA6}" type="presParOf" srcId="{FB060602-AD04-4866-A85B-2BF087C612C6}" destId="{6B9A1270-90E3-4E58-8C3B-D32B1C2BD9D4}" srcOrd="1" destOrd="0" presId="urn:microsoft.com/office/officeart/2005/8/layout/hierarchy1"/>
    <dgm:cxn modelId="{C7338CC2-A1A5-4844-AC42-F73F768C29CB}" type="presParOf" srcId="{9FFF6CD7-1DF7-4ACF-9A58-F21094EEBAA2}" destId="{DF194CE3-499B-4A33-A4D1-2FEEE5E300AE}" srcOrd="1" destOrd="0" presId="urn:microsoft.com/office/officeart/2005/8/layout/hierarchy1"/>
    <dgm:cxn modelId="{04F13E6B-21C4-4188-92ED-21CC575A90AD}" type="presParOf" srcId="{28C7C636-325A-452B-BA84-20651E1C3A0A}" destId="{39B9EDC0-DC71-48F5-9EDB-48D269C1AEC4}" srcOrd="2" destOrd="0" presId="urn:microsoft.com/office/officeart/2005/8/layout/hierarchy1"/>
    <dgm:cxn modelId="{0FE50547-7FFC-465B-938E-C192A8F07DEE}" type="presParOf" srcId="{39B9EDC0-DC71-48F5-9EDB-48D269C1AEC4}" destId="{1D2528EC-9B5F-4D02-A369-49D21DC91E84}" srcOrd="0" destOrd="0" presId="urn:microsoft.com/office/officeart/2005/8/layout/hierarchy1"/>
    <dgm:cxn modelId="{2896DA70-D887-44A7-B63A-E52F9614FEDD}" type="presParOf" srcId="{1D2528EC-9B5F-4D02-A369-49D21DC91E84}" destId="{87E74D8B-DD78-4178-906B-139A5783A4D7}" srcOrd="0" destOrd="0" presId="urn:microsoft.com/office/officeart/2005/8/layout/hierarchy1"/>
    <dgm:cxn modelId="{23B1294C-7605-40D1-8EAC-BB7F5B7BF585}" type="presParOf" srcId="{1D2528EC-9B5F-4D02-A369-49D21DC91E84}" destId="{0A515116-1B06-4E38-A134-01D4130C4EB9}" srcOrd="1" destOrd="0" presId="urn:microsoft.com/office/officeart/2005/8/layout/hierarchy1"/>
    <dgm:cxn modelId="{3205577D-2280-425E-BE73-AB53E40037AE}" type="presParOf" srcId="{39B9EDC0-DC71-48F5-9EDB-48D269C1AEC4}" destId="{0A9AFF2A-F93F-4CED-90C5-4DE85AEE1E2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2ABCF-5301-4EA4-8F15-6288951FCE33}">
      <dsp:nvSpPr>
        <dsp:cNvPr id="0" name=""/>
        <dsp:cNvSpPr/>
      </dsp:nvSpPr>
      <dsp:spPr>
        <a:xfrm>
          <a:off x="0" y="33172"/>
          <a:ext cx="6628804" cy="15590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b="1" kern="1200"/>
            <a:t>Aroscupen 16/6, 4 st lag.</a:t>
          </a:r>
          <a:endParaRPr lang="en-US" sz="4100" kern="1200"/>
        </a:p>
      </dsp:txBody>
      <dsp:txXfrm>
        <a:off x="76105" y="109277"/>
        <a:ext cx="6476594" cy="1406815"/>
      </dsp:txXfrm>
    </dsp:sp>
    <dsp:sp modelId="{914D18C7-B9EC-4B4C-9B95-06841BFDC00D}">
      <dsp:nvSpPr>
        <dsp:cNvPr id="0" name=""/>
        <dsp:cNvSpPr/>
      </dsp:nvSpPr>
      <dsp:spPr>
        <a:xfrm>
          <a:off x="0" y="1710278"/>
          <a:ext cx="6628804" cy="1559025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Fotbollens dag, slutet av augusti?</a:t>
          </a:r>
        </a:p>
      </dsp:txBody>
      <dsp:txXfrm>
        <a:off x="76105" y="1786383"/>
        <a:ext cx="6476594" cy="1406815"/>
      </dsp:txXfrm>
    </dsp:sp>
    <dsp:sp modelId="{473A4906-E7AF-4DF0-8A89-B12A87BF4015}">
      <dsp:nvSpPr>
        <dsp:cNvPr id="0" name=""/>
        <dsp:cNvSpPr/>
      </dsp:nvSpPr>
      <dsp:spPr>
        <a:xfrm>
          <a:off x="0" y="3387383"/>
          <a:ext cx="6628804" cy="1559025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b="1" kern="1200"/>
            <a:t>Aryo Cup 21/9, 4 st lag (5-manna).</a:t>
          </a:r>
          <a:endParaRPr lang="en-US" sz="4100" kern="1200"/>
        </a:p>
      </dsp:txBody>
      <dsp:txXfrm>
        <a:off x="76105" y="3463488"/>
        <a:ext cx="6476594" cy="140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28AFA2-3060-42E9-B3E7-D37423FF638F}">
      <dsp:nvSpPr>
        <dsp:cNvPr id="0" name=""/>
        <dsp:cNvSpPr/>
      </dsp:nvSpPr>
      <dsp:spPr>
        <a:xfrm>
          <a:off x="0" y="1045102"/>
          <a:ext cx="2705099" cy="17177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65C80D-F42F-454B-9200-517CA2616D71}">
      <dsp:nvSpPr>
        <dsp:cNvPr id="0" name=""/>
        <dsp:cNvSpPr/>
      </dsp:nvSpPr>
      <dsp:spPr>
        <a:xfrm>
          <a:off x="300566" y="1330640"/>
          <a:ext cx="2705099" cy="1717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Uppstart Bollkul</a:t>
          </a:r>
        </a:p>
      </dsp:txBody>
      <dsp:txXfrm>
        <a:off x="350877" y="1380951"/>
        <a:ext cx="2604477" cy="1617116"/>
      </dsp:txXfrm>
    </dsp:sp>
    <dsp:sp modelId="{56FC4C00-CDA0-42D5-ABC7-AF95D7C45595}">
      <dsp:nvSpPr>
        <dsp:cNvPr id="0" name=""/>
        <dsp:cNvSpPr/>
      </dsp:nvSpPr>
      <dsp:spPr>
        <a:xfrm>
          <a:off x="3306233" y="1045102"/>
          <a:ext cx="2705099" cy="17177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9A1270-90E3-4E58-8C3B-D32B1C2BD9D4}">
      <dsp:nvSpPr>
        <dsp:cNvPr id="0" name=""/>
        <dsp:cNvSpPr/>
      </dsp:nvSpPr>
      <dsp:spPr>
        <a:xfrm>
          <a:off x="3606799" y="1330640"/>
          <a:ext cx="2705099" cy="1717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Städning/Kiosk</a:t>
          </a:r>
        </a:p>
      </dsp:txBody>
      <dsp:txXfrm>
        <a:off x="3657110" y="1380951"/>
        <a:ext cx="2604477" cy="1617116"/>
      </dsp:txXfrm>
    </dsp:sp>
    <dsp:sp modelId="{87E74D8B-DD78-4178-906B-139A5783A4D7}">
      <dsp:nvSpPr>
        <dsp:cNvPr id="0" name=""/>
        <dsp:cNvSpPr/>
      </dsp:nvSpPr>
      <dsp:spPr>
        <a:xfrm>
          <a:off x="6612466" y="1045102"/>
          <a:ext cx="2705099" cy="17177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515116-1B06-4E38-A134-01D4130C4EB9}">
      <dsp:nvSpPr>
        <dsp:cNvPr id="0" name=""/>
        <dsp:cNvSpPr/>
      </dsp:nvSpPr>
      <dsp:spPr>
        <a:xfrm>
          <a:off x="6913033" y="1330640"/>
          <a:ext cx="2705099" cy="1717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Aroscupen</a:t>
          </a:r>
        </a:p>
      </dsp:txBody>
      <dsp:txXfrm>
        <a:off x="6963344" y="1380951"/>
        <a:ext cx="2604477" cy="1617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4A04-6D27-42D6-B242-818ED890999A}" type="datetimeFigureOut">
              <a:rPr lang="sv-SE" smtClean="0"/>
              <a:t>2024-04-23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C471-2BBD-41C7-A789-314BDA725CEF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 descr="LOGO">
            <a:extLst>
              <a:ext uri="{FF2B5EF4-FFF2-40B4-BE49-F238E27FC236}">
                <a16:creationId xmlns:a16="http://schemas.microsoft.com/office/drawing/2014/main" id="{A34E0AA4-6939-F061-A742-CF0CC6DB00ED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0FE38233-D619-F635-A7FA-1FEAAB8755EF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10" name="Bildobjekt 9" descr="LOGO">
            <a:extLst>
              <a:ext uri="{FF2B5EF4-FFF2-40B4-BE49-F238E27FC236}">
                <a16:creationId xmlns:a16="http://schemas.microsoft.com/office/drawing/2014/main" id="{6B68F2FC-196B-281A-2324-BFE2868F732E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2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2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4011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798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0012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89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991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674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258F85-6E60-4709-BA0D-FC9D676B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918000" y="1490400"/>
            <a:ext cx="104832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FE2BCF5D-A6CC-29E2-3E98-AAABC8CF9E9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E86225BE-078D-677A-1A86-7AA875F189B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B98D9E4A-978C-381F-5239-738F2EF3098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617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258F85-6E60-4709-BA0D-FC9D676B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918000" y="1490400"/>
            <a:ext cx="104832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FE2BCF5D-A6CC-29E2-3E98-AAABC8CF9E9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E86225BE-078D-677A-1A86-7AA875F189B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B98D9E4A-978C-381F-5239-738F2EF3098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353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258F85-6E60-4709-BA0D-FC9D676B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918000" y="1490400"/>
            <a:ext cx="10483200" cy="4518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5" name="Bildobjekt 4" descr="LOGO">
            <a:extLst>
              <a:ext uri="{FF2B5EF4-FFF2-40B4-BE49-F238E27FC236}">
                <a16:creationId xmlns:a16="http://schemas.microsoft.com/office/drawing/2014/main" id="{FE2BCF5D-A6CC-29E2-3E98-AAABC8CF9E98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7" name="Bildobjekt 6" descr="LOGO">
            <a:extLst>
              <a:ext uri="{FF2B5EF4-FFF2-40B4-BE49-F238E27FC236}">
                <a16:creationId xmlns:a16="http://schemas.microsoft.com/office/drawing/2014/main" id="{E86225BE-078D-677A-1A86-7AA875F189B5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  <p:pic>
        <p:nvPicPr>
          <p:cNvPr id="9" name="Bildobjekt 8" descr="LOGO">
            <a:extLst>
              <a:ext uri="{FF2B5EF4-FFF2-40B4-BE49-F238E27FC236}">
                <a16:creationId xmlns:a16="http://schemas.microsoft.com/office/drawing/2014/main" id="{B98D9E4A-978C-381F-5239-738F2EF30980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6388100"/>
            <a:ext cx="1488440" cy="391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00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23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61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6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8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69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72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5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48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24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  <p:sldLayoutId id="2147483720" r:id="rId18"/>
    <p:sldLayoutId id="2147483721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IrstaIF_/Document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latshållare för innehåll 10" descr="En bild som visar symbol, emblem, logotyp, Varumärke">
            <a:extLst>
              <a:ext uri="{FF2B5EF4-FFF2-40B4-BE49-F238E27FC236}">
                <a16:creationId xmlns:a16="http://schemas.microsoft.com/office/drawing/2014/main" id="{98C5F4ED-107B-2B4C-E6D1-56747CB2B7F9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6" r="4084" b="1"/>
          <a:stretch/>
        </p:blipFill>
        <p:spPr>
          <a:xfrm>
            <a:off x="20" y="10"/>
            <a:ext cx="12191980" cy="6857990"/>
          </a:xfrm>
          <a:noFill/>
        </p:spPr>
      </p:pic>
      <p:sp>
        <p:nvSpPr>
          <p:cNvPr id="13" name="textruta 12">
            <a:extLst>
              <a:ext uri="{FF2B5EF4-FFF2-40B4-BE49-F238E27FC236}">
                <a16:creationId xmlns:a16="http://schemas.microsoft.com/office/drawing/2014/main" id="{2959E2ED-16DA-0732-E9EF-66B251247E47}"/>
              </a:ext>
            </a:extLst>
          </p:cNvPr>
          <p:cNvSpPr txBox="1"/>
          <p:nvPr/>
        </p:nvSpPr>
        <p:spPr>
          <a:xfrm>
            <a:off x="238538" y="636104"/>
            <a:ext cx="39506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solidFill>
                  <a:schemeClr val="bg1"/>
                </a:solidFill>
              </a:rPr>
              <a:t>Föräldramöte</a:t>
            </a:r>
          </a:p>
          <a:p>
            <a:r>
              <a:rPr lang="sv-SE" sz="4800" dirty="0">
                <a:solidFill>
                  <a:schemeClr val="bg1"/>
                </a:solidFill>
              </a:rPr>
              <a:t>P-17</a:t>
            </a:r>
          </a:p>
          <a:p>
            <a:r>
              <a:rPr lang="sv-SE" sz="4800" dirty="0">
                <a:solidFill>
                  <a:schemeClr val="bg1"/>
                </a:solidFill>
              </a:rPr>
              <a:t>Säsongen</a:t>
            </a:r>
          </a:p>
          <a:p>
            <a:r>
              <a:rPr lang="sv-SE" sz="4800" dirty="0">
                <a:solidFill>
                  <a:schemeClr val="bg1"/>
                </a:solidFill>
              </a:rPr>
              <a:t>2024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E232D871-B7C0-FE58-4020-A3E026FA25B4}"/>
              </a:ext>
            </a:extLst>
          </p:cNvPr>
          <p:cNvSpPr txBox="1"/>
          <p:nvPr/>
        </p:nvSpPr>
        <p:spPr>
          <a:xfrm>
            <a:off x="8605520" y="5872480"/>
            <a:ext cx="345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solidFill>
                  <a:schemeClr val="bg1"/>
                </a:solidFill>
              </a:rPr>
              <a:t>Välkomna</a:t>
            </a:r>
          </a:p>
        </p:txBody>
      </p:sp>
    </p:spTree>
    <p:extLst>
      <p:ext uri="{BB962C8B-B14F-4D97-AF65-F5344CB8AC3E}">
        <p14:creationId xmlns:p14="http://schemas.microsoft.com/office/powerpoint/2010/main" val="509768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Rubrik 3">
            <a:extLst>
              <a:ext uri="{FF2B5EF4-FFF2-40B4-BE49-F238E27FC236}">
                <a16:creationId xmlns:a16="http://schemas.microsoft.com/office/drawing/2014/main" id="{F16DEAF6-65CF-8217-C93E-D6E8C24EB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337" y="1265314"/>
            <a:ext cx="4299666" cy="32491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Tack för visat intresse</a:t>
            </a: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Graphic 8" descr="Smiling Face with No Fill">
            <a:extLst>
              <a:ext uri="{FF2B5EF4-FFF2-40B4-BE49-F238E27FC236}">
                <a16:creationId xmlns:a16="http://schemas.microsoft.com/office/drawing/2014/main" id="{AB8A8A6C-CB2B-1B5F-3058-FF91E1E18A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604" y="1550139"/>
            <a:ext cx="3765692" cy="376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956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14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18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19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ubrik 3">
            <a:extLst>
              <a:ext uri="{FF2B5EF4-FFF2-40B4-BE49-F238E27FC236}">
                <a16:creationId xmlns:a16="http://schemas.microsoft.com/office/drawing/2014/main" id="{94EBF675-2536-AFE1-7F02-05D0916BB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Träningar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08370F03-ACF8-8CEF-EA82-64DE2BF9A80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54295" y="816638"/>
            <a:ext cx="4619706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Tisdagar 17.00-18.00</a:t>
            </a:r>
          </a:p>
          <a:p>
            <a:r>
              <a:rPr lang="en-US"/>
              <a:t>Båda 5-manna planerna, dela gruppen i två.</a:t>
            </a:r>
          </a:p>
          <a:p>
            <a:r>
              <a:rPr lang="en-US"/>
              <a:t>Fokus driva boll &amp; skott.</a:t>
            </a:r>
          </a:p>
          <a:p>
            <a:r>
              <a:rPr lang="en-US"/>
              <a:t>Andra halvan match.</a:t>
            </a:r>
          </a:p>
          <a:p>
            <a:r>
              <a:rPr lang="en-US"/>
              <a:t>Alternativ för de som inte uppskattar match.</a:t>
            </a:r>
          </a:p>
          <a:p>
            <a:r>
              <a:rPr lang="en-US"/>
              <a:t>Smyga igång med 5-manna träning i höst (nästa års spelform).</a:t>
            </a:r>
          </a:p>
          <a:p>
            <a:r>
              <a:rPr lang="en-US"/>
              <a:t>Ambition att bedriva vinterträning i idrottshall.</a:t>
            </a:r>
          </a:p>
        </p:txBody>
      </p:sp>
    </p:spTree>
    <p:extLst>
      <p:ext uri="{BB962C8B-B14F-4D97-AF65-F5344CB8AC3E}">
        <p14:creationId xmlns:p14="http://schemas.microsoft.com/office/powerpoint/2010/main" val="662717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56B5E1B3-C848-00E8-4870-CFDA1D2DA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/>
              <a:t>Förhållningsregler</a:t>
            </a: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E3D19473-551A-5147-477A-4FC5CF89681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78918" y="1109145"/>
            <a:ext cx="6341016" cy="46039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Svara alltid på kallelser.</a:t>
            </a:r>
          </a:p>
          <a:p>
            <a:r>
              <a:rPr lang="en-US"/>
              <a:t>Kom förberedd, ät innan träningen.</a:t>
            </a:r>
          </a:p>
          <a:p>
            <a:r>
              <a:rPr lang="en-US"/>
              <a:t>Vattenflaska på anvisad plats.</a:t>
            </a:r>
          </a:p>
          <a:p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8804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541B3D8-AD78-CAC2-8CB5-82E316E2E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Cuper/matcher</a:t>
            </a:r>
          </a:p>
        </p:txBody>
      </p:sp>
      <p:graphicFrame>
        <p:nvGraphicFramePr>
          <p:cNvPr id="40" name="Platshållare för innehåll 4">
            <a:extLst>
              <a:ext uri="{FF2B5EF4-FFF2-40B4-BE49-F238E27FC236}">
                <a16:creationId xmlns:a16="http://schemas.microsoft.com/office/drawing/2014/main" id="{C23B59FA-02CD-E12B-232A-F4F5A8A3073C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561259617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2132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Isosceles Triangle 58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Isosceles Triangle 59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A7334E47-4161-12EA-3DE1-78672482F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Kläder</a:t>
            </a:r>
          </a:p>
        </p:txBody>
      </p:sp>
      <p:sp>
        <p:nvSpPr>
          <p:cNvPr id="64" name="Isosceles Triangle 63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6" name="Isosceles Triangle 65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Platshållare för innehåll 4">
            <a:extLst>
              <a:ext uri="{FF2B5EF4-FFF2-40B4-BE49-F238E27FC236}">
                <a16:creationId xmlns:a16="http://schemas.microsoft.com/office/drawing/2014/main" id="{53F60868-731C-022C-91D1-687E752A0E7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33502" y="2160590"/>
            <a:ext cx="8470898" cy="342926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Shorts och strumpor från klubben.</a:t>
            </a:r>
          </a:p>
          <a:p>
            <a:r>
              <a:rPr lang="en-US"/>
              <a:t>Tränings T-shirt med namn (kommer fungera som matchtröja i år). Kostnad 200 kr.</a:t>
            </a:r>
          </a:p>
          <a:p>
            <a:endParaRPr lang="en-US"/>
          </a:p>
          <a:p>
            <a:r>
              <a:rPr lang="en-US"/>
              <a:t>Sponsorer?</a:t>
            </a:r>
          </a:p>
        </p:txBody>
      </p:sp>
      <p:sp>
        <p:nvSpPr>
          <p:cNvPr id="72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34493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E9B9E1D2-741F-0826-FA38-8E8F0996B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Ekonomi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1FE39FA-E763-FAF0-83DE-3FBF9D3DF06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78918" y="1109145"/>
            <a:ext cx="6341016" cy="46039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800 </a:t>
            </a:r>
            <a:r>
              <a:rPr lang="en-US" dirty="0" err="1"/>
              <a:t>kr</a:t>
            </a:r>
            <a:r>
              <a:rPr lang="en-US" dirty="0"/>
              <a:t>, vid </a:t>
            </a:r>
            <a:r>
              <a:rPr lang="en-US" dirty="0" err="1"/>
              <a:t>förra</a:t>
            </a:r>
            <a:r>
              <a:rPr lang="en-US" dirty="0"/>
              <a:t> </a:t>
            </a:r>
            <a:r>
              <a:rPr lang="en-US" dirty="0" err="1"/>
              <a:t>säsongsslutet</a:t>
            </a:r>
            <a:r>
              <a:rPr lang="en-US" dirty="0"/>
              <a:t>.</a:t>
            </a:r>
          </a:p>
          <a:p>
            <a:r>
              <a:rPr lang="en-US" dirty="0" err="1"/>
              <a:t>Prognos</a:t>
            </a:r>
            <a:r>
              <a:rPr lang="en-US" dirty="0"/>
              <a:t> ca. 3000kr vid </a:t>
            </a:r>
            <a:r>
              <a:rPr lang="en-US" dirty="0" err="1"/>
              <a:t>kommande</a:t>
            </a:r>
            <a:r>
              <a:rPr lang="en-US" dirty="0"/>
              <a:t> </a:t>
            </a:r>
            <a:r>
              <a:rPr lang="en-US" dirty="0" err="1"/>
              <a:t>säsongsavslut</a:t>
            </a:r>
            <a:r>
              <a:rPr lang="en-US" dirty="0"/>
              <a:t>.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183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B6DFAA0-E34F-3F7C-6A8B-E99426D97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Föreningsuppgifter</a:t>
            </a:r>
          </a:p>
        </p:txBody>
      </p:sp>
      <p:graphicFrame>
        <p:nvGraphicFramePr>
          <p:cNvPr id="7" name="Platshållare för innehåll 4">
            <a:extLst>
              <a:ext uri="{FF2B5EF4-FFF2-40B4-BE49-F238E27FC236}">
                <a16:creationId xmlns:a16="http://schemas.microsoft.com/office/drawing/2014/main" id="{FE052036-AD89-EEAF-5EEC-10C83E7DF2A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53651816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6828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A504FD0-F4D0-8996-90B8-19C0EF535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Roller i laget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0B56DEB-68EB-8AFA-29DC-F50D175ECE0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8000" y="1490400"/>
            <a:ext cx="3640553" cy="4878502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Ledare/Tränare		</a:t>
            </a:r>
          </a:p>
          <a:p>
            <a:pPr lvl="1"/>
            <a:r>
              <a:rPr lang="sv-SE" dirty="0"/>
              <a:t>Fredrik Lejdström</a:t>
            </a:r>
          </a:p>
          <a:p>
            <a:pPr lvl="1"/>
            <a:r>
              <a:rPr lang="sv-SE" dirty="0"/>
              <a:t>Johan </a:t>
            </a:r>
            <a:r>
              <a:rPr lang="sv-SE" dirty="0" err="1"/>
              <a:t>Heidenberg</a:t>
            </a:r>
            <a:endParaRPr lang="sv-SE" dirty="0"/>
          </a:p>
          <a:p>
            <a:pPr lvl="1"/>
            <a:r>
              <a:rPr lang="sv-SE" dirty="0"/>
              <a:t>Oskar Flaming</a:t>
            </a:r>
          </a:p>
          <a:p>
            <a:pPr lvl="1"/>
            <a:r>
              <a:rPr lang="sv-SE" dirty="0"/>
              <a:t>Philip Svanström</a:t>
            </a:r>
          </a:p>
          <a:p>
            <a:pPr lvl="1"/>
            <a:r>
              <a:rPr lang="sv-SE" dirty="0"/>
              <a:t>Andreas Engström</a:t>
            </a:r>
          </a:p>
          <a:p>
            <a:pPr lvl="1"/>
            <a:r>
              <a:rPr lang="sv-SE" dirty="0"/>
              <a:t>Tatiana Kjellsson</a:t>
            </a:r>
          </a:p>
          <a:p>
            <a:pPr lvl="1"/>
            <a:r>
              <a:rPr lang="sv-SE" dirty="0"/>
              <a:t>Per </a:t>
            </a:r>
            <a:r>
              <a:rPr lang="sv-SE" dirty="0" err="1"/>
              <a:t>Thapper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r>
              <a:rPr lang="sv-SE" dirty="0" err="1"/>
              <a:t>Admin</a:t>
            </a:r>
            <a:r>
              <a:rPr lang="sv-SE" dirty="0"/>
              <a:t>/Kassör</a:t>
            </a:r>
          </a:p>
          <a:p>
            <a:pPr lvl="1"/>
            <a:r>
              <a:rPr lang="sv-SE" dirty="0"/>
              <a:t>Anna Bohm</a:t>
            </a:r>
          </a:p>
          <a:p>
            <a:pPr lvl="1"/>
            <a:endParaRPr lang="sv-SE" dirty="0"/>
          </a:p>
          <a:p>
            <a:r>
              <a:rPr lang="sv-SE" dirty="0"/>
              <a:t>Kiosk/städschema s.2024</a:t>
            </a:r>
          </a:p>
          <a:p>
            <a:pPr lvl="1"/>
            <a:r>
              <a:rPr lang="sv-SE" dirty="0"/>
              <a:t>Johanna Antonsson</a:t>
            </a:r>
          </a:p>
          <a:p>
            <a:pPr lvl="1"/>
            <a:r>
              <a:rPr lang="sv-SE" dirty="0"/>
              <a:t>Hanna Öberg</a:t>
            </a:r>
          </a:p>
          <a:p>
            <a:pPr lvl="1"/>
            <a:endParaRPr lang="sv-SE" dirty="0"/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0EE9D16-5A9F-122C-20F2-F8983D20DB41}"/>
              </a:ext>
            </a:extLst>
          </p:cNvPr>
          <p:cNvSpPr txBox="1"/>
          <p:nvPr/>
        </p:nvSpPr>
        <p:spPr>
          <a:xfrm>
            <a:off x="6475228" y="1476000"/>
            <a:ext cx="40084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Försäljningsansvarig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Sara </a:t>
            </a:r>
            <a:r>
              <a:rPr lang="sv-SE" sz="1600" dirty="0" err="1"/>
              <a:t>Dunbäck</a:t>
            </a:r>
            <a:endParaRPr lang="sv-SE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Lina </a:t>
            </a:r>
            <a:r>
              <a:rPr lang="sv-SE" sz="1600" dirty="0" err="1"/>
              <a:t>Marchetti</a:t>
            </a:r>
            <a:endParaRPr lang="sv-SE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Lagförälder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Ansvarig </a:t>
            </a:r>
            <a:r>
              <a:rPr lang="sv-SE" dirty="0" err="1"/>
              <a:t>Aroscupen</a:t>
            </a: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05752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Isosceles Triangle 48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ubrik 3">
            <a:extLst>
              <a:ext uri="{FF2B5EF4-FFF2-40B4-BE49-F238E27FC236}">
                <a16:creationId xmlns:a16="http://schemas.microsoft.com/office/drawing/2014/main" id="{F6516693-CC6E-4BB9-AEDA-2E99590C7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Övrigt &amp; Frågor</a:t>
            </a:r>
          </a:p>
        </p:txBody>
      </p:sp>
      <p:sp>
        <p:nvSpPr>
          <p:cNvPr id="35" name="Platshållare för innehåll 4">
            <a:extLst>
              <a:ext uri="{FF2B5EF4-FFF2-40B4-BE49-F238E27FC236}">
                <a16:creationId xmlns:a16="http://schemas.microsoft.com/office/drawing/2014/main" id="{530D1F03-6CBF-A0EE-859A-A98DA0D0422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654295" y="816638"/>
            <a:ext cx="4619706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hlinkClick r:id="rId2"/>
              </a:rPr>
              <a:t>https://www.laget.se/IrstaIF_/Document</a:t>
            </a:r>
            <a:r>
              <a:rPr lang="en-US" dirty="0"/>
              <a:t> </a:t>
            </a:r>
            <a:r>
              <a:rPr lang="en-US" dirty="0" err="1"/>
              <a:t>Irsta</a:t>
            </a:r>
            <a:r>
              <a:rPr lang="en-US" dirty="0"/>
              <a:t> IFs </a:t>
            </a:r>
            <a:r>
              <a:rPr lang="en-US" dirty="0" err="1"/>
              <a:t>Handbok</a:t>
            </a:r>
            <a:endParaRPr lang="en-US" dirty="0"/>
          </a:p>
          <a:p>
            <a:r>
              <a:rPr lang="en-US" dirty="0"/>
              <a:t>Skapa </a:t>
            </a:r>
            <a:r>
              <a:rPr lang="en-US" dirty="0" err="1"/>
              <a:t>kontaktlista</a:t>
            </a:r>
            <a:r>
              <a:rPr lang="en-US" dirty="0"/>
              <a:t>?</a:t>
            </a:r>
          </a:p>
          <a:p>
            <a:r>
              <a:rPr lang="en-US" dirty="0" err="1"/>
              <a:t>Frågor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71270507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</TotalTime>
  <Words>221</Words>
  <Application>Microsoft Office PowerPoint</Application>
  <PresentationFormat>Bredbild</PresentationFormat>
  <Paragraphs>66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Fasett</vt:lpstr>
      <vt:lpstr>PowerPoint-presentation</vt:lpstr>
      <vt:lpstr>Träningar</vt:lpstr>
      <vt:lpstr>Förhållningsregler</vt:lpstr>
      <vt:lpstr>Cuper/matcher</vt:lpstr>
      <vt:lpstr>Kläder</vt:lpstr>
      <vt:lpstr>Ekonomi</vt:lpstr>
      <vt:lpstr>Föreningsuppgifter</vt:lpstr>
      <vt:lpstr>Roller i laget</vt:lpstr>
      <vt:lpstr>Övrigt &amp; Frågor</vt:lpstr>
      <vt:lpstr>Tack för visat intresse</vt:lpstr>
    </vt:vector>
  </TitlesOfParts>
  <Company>Peab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Lejdström</dc:creator>
  <cp:lastModifiedBy>Fredrik Lejdström</cp:lastModifiedBy>
  <cp:revision>3</cp:revision>
  <dcterms:created xsi:type="dcterms:W3CDTF">2024-04-22T19:38:13Z</dcterms:created>
  <dcterms:modified xsi:type="dcterms:W3CDTF">2024-04-23T15:15:06Z</dcterms:modified>
</cp:coreProperties>
</file>