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Virén" userId="cf7f555f-9ef3-48af-ade2-8c0f834e885c" providerId="ADAL" clId="{7E18C281-7CAE-4B65-B038-2867A69674B5}"/>
    <pc:docChg chg="custSel modSld">
      <pc:chgData name="Lisa Virén" userId="cf7f555f-9ef3-48af-ade2-8c0f834e885c" providerId="ADAL" clId="{7E18C281-7CAE-4B65-B038-2867A69674B5}" dt="2025-09-15T20:56:16.727" v="608" actId="20577"/>
      <pc:docMkLst>
        <pc:docMk/>
      </pc:docMkLst>
      <pc:sldChg chg="modSp mod">
        <pc:chgData name="Lisa Virén" userId="cf7f555f-9ef3-48af-ade2-8c0f834e885c" providerId="ADAL" clId="{7E18C281-7CAE-4B65-B038-2867A69674B5}" dt="2025-09-15T20:56:16.727" v="608" actId="20577"/>
        <pc:sldMkLst>
          <pc:docMk/>
          <pc:sldMk cId="4286080525" sldId="257"/>
        </pc:sldMkLst>
        <pc:spChg chg="mod">
          <ac:chgData name="Lisa Virén" userId="cf7f555f-9ef3-48af-ade2-8c0f834e885c" providerId="ADAL" clId="{7E18C281-7CAE-4B65-B038-2867A69674B5}" dt="2025-09-15T20:56:16.727" v="608" actId="20577"/>
          <ac:spMkLst>
            <pc:docMk/>
            <pc:sldMk cId="4286080525" sldId="257"/>
            <ac:spMk id="2" creationId="{A05C3A81-79CB-8C79-EAF4-4FBD92CD9E8E}"/>
          </ac:spMkLst>
        </pc:spChg>
        <pc:spChg chg="mod">
          <ac:chgData name="Lisa Virén" userId="cf7f555f-9ef3-48af-ade2-8c0f834e885c" providerId="ADAL" clId="{7E18C281-7CAE-4B65-B038-2867A69674B5}" dt="2025-09-15T20:56:04.762" v="593" actId="27636"/>
          <ac:spMkLst>
            <pc:docMk/>
            <pc:sldMk cId="4286080525" sldId="257"/>
            <ac:spMk id="3" creationId="{41136689-F580-6F53-EE3B-69FF700F178F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7C83E6A-45C7-26B1-6379-C9D40F4926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6F1DD446-9616-8175-C11F-1148274A69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A3E713E-FBCB-1E6F-2964-36106E81F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FCC94-BD52-4363-AB28-45C563DC0FFD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69EF95B-F6D6-6BD2-EF67-18CCA4615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5E1F676-A255-4832-65EF-FAAF87311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B6F6-B049-481D-B830-BCDE34ABE1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33279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3E7C0BE-D18B-8C2B-ECFB-995016E6C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1F34BE94-797A-7D0F-D54A-357C039A53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116C21-BD24-195E-7838-2F14D48FB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FCC94-BD52-4363-AB28-45C563DC0FFD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5EFCAC0-ABBC-61AE-C0BF-812669D8C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A5C075B-F3CA-2608-8D47-696266ED26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B6F6-B049-481D-B830-BCDE34ABE1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4869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BADB6236-172E-41F4-2B95-765A2720A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B73DADC-FE18-E11F-028C-63FBDF0ED2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0CD33E1-EF67-1014-D4EF-A7CEA9FF19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FCC94-BD52-4363-AB28-45C563DC0FFD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C0989E1-082F-67E1-3CB5-ED6338D2D3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2A54751-D670-380C-CB98-D5A4DA931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B6F6-B049-481D-B830-BCDE34ABE1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841677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CD90B3-92B9-1614-3A58-C7E88CAF84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511A504-12EC-8615-8B38-5381320EC8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A993E4B-B749-0733-ED0F-A3FA9F73D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FCC94-BD52-4363-AB28-45C563DC0FFD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CFFD50-5555-1BAC-9040-A7D61CB4F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06E7C04-7391-732A-F4E8-AF5D064778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B6F6-B049-481D-B830-BCDE34ABE1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29381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1E27DAC-1243-2264-2C4D-5FFEA4F4B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9C0F4A6-D515-745D-973A-071CE44916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D642DE-4B6D-0300-6B74-111CA42B1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FCC94-BD52-4363-AB28-45C563DC0FFD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EDE249C-00BF-B4D4-0F44-CF0963710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E11289B-C470-E58A-869D-59D93E168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B6F6-B049-481D-B830-BCDE34ABE1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15593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0660D0-C481-770A-5A3C-77A2E6DD6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05AF25A-DA1A-43E7-C304-4E093EE55F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8C2E9F1-03C0-E0ED-7F15-5D6F292D21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4568B29-490E-DD2C-F436-24D698886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FCC94-BD52-4363-AB28-45C563DC0FFD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AB35085-6024-098B-0AB8-2A001BC58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EB6D100-DD59-15D6-28EE-CDE7757CA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B6F6-B049-481D-B830-BCDE34ABE1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286657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7DAD20-4B0D-37F5-EEB1-1E6B05515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2D1372C-5EBE-B41D-55D9-295DE32E46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A478E58-B649-C25F-AEDF-075875E69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9E5D4D0D-8624-3DFC-6EB2-42C50E985A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9C725A5-7ADE-6A2A-E2F6-3FB56E27EA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95D93A95-54AE-F0F0-442A-C5076DDF45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FCC94-BD52-4363-AB28-45C563DC0FFD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E0D7BA3C-C980-3500-CB59-163EF64B9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69BAE257-CD77-888F-F4E7-DF19531DC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B6F6-B049-481D-B830-BCDE34ABE1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37836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AEB018-851A-CD82-0DB5-DFEF3A200C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1DFD3AD5-60E4-5E69-B4E6-45C04E53CD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FCC94-BD52-4363-AB28-45C563DC0FFD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CD25F8B-0EEC-92F1-A9F9-57D456A11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165A69F-B9DD-788B-1DF1-203A600A9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B6F6-B049-481D-B830-BCDE34ABE1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58012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50A7886B-A123-0480-5E74-BD2375E77A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FCC94-BD52-4363-AB28-45C563DC0FFD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A564D3AA-C511-5F0B-BAC7-DFD13B15D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112705F-9842-0AEC-24E4-0CFC4A7D78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B6F6-B049-481D-B830-BCDE34ABE1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83665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E8532E-24BA-CA19-A75F-5E3CBD8115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08B7E9E-8492-F257-22A5-4947395E26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E60478C-E28D-7383-A59B-62245421A9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E7CE9E7-CE1B-D280-552F-A3D7873100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FCC94-BD52-4363-AB28-45C563DC0FFD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90E8600-1BF8-84ED-3356-49C62D4C4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DD51DE7-E7AB-83FD-7E20-F09EBA658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B6F6-B049-481D-B830-BCDE34ABE1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72110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D22DBC4-5E3C-FB24-E887-1263A2751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43821C5-2E59-6D6A-EB95-E7EEA93BDB4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E83389D-E274-BEA2-AD24-83A1A41F5D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4577135-D171-2F6C-F435-A0A568F0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FCC94-BD52-4363-AB28-45C563DC0FFD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A3D67D0-4FA3-B19C-1C42-EC4357B2CB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08A726F9-739B-D938-D5EE-8128A401C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9FB6F6-B049-481D-B830-BCDE34ABE1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8920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24635DF-0146-4AE7-BEBC-EF5FD3550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F22FFAF-B746-7BDD-427A-88EEA5CF21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829FF3F-39DB-86B5-A5E0-267B2D3FBC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BFCC94-BD52-4363-AB28-45C563DC0FFD}" type="datetimeFigureOut">
              <a:rPr lang="sv-SE" smtClean="0"/>
              <a:t>2025-09-15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170FAF4-4806-7034-B4A9-D6CF39356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FAA0189-F582-0CBB-40C5-9EFFE7C33D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9FB6F6-B049-481D-B830-BCDE34ABE163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5673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5C3A81-79CB-8C79-EAF4-4FBD92CD9E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Lagregler säsongen 25/26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1136689-F580-6F53-EE3B-69FF700F17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6600" y="1690688"/>
            <a:ext cx="10515600" cy="4351338"/>
          </a:xfrm>
        </p:spPr>
        <p:txBody>
          <a:bodyPr>
            <a:normAutofit fontScale="62500" lnSpcReduction="20000"/>
          </a:bodyPr>
          <a:lstStyle/>
          <a:p>
            <a:r>
              <a:rPr lang="sv-SE" dirty="0"/>
              <a:t>Var snälla mot varandra/alla </a:t>
            </a:r>
          </a:p>
          <a:p>
            <a:r>
              <a:rPr lang="sv-SE" dirty="0"/>
              <a:t>Fokusera under match och träning (inte prata, lyssna, koncentrera sig)</a:t>
            </a:r>
          </a:p>
          <a:p>
            <a:r>
              <a:rPr lang="sv-SE" dirty="0"/>
              <a:t>Man förbereder sig innan man går in på plan (kollar matchen ex)</a:t>
            </a:r>
          </a:p>
          <a:p>
            <a:r>
              <a:rPr lang="sv-SE" dirty="0"/>
              <a:t>Äta bra innan träning och </a:t>
            </a:r>
            <a:r>
              <a:rPr lang="sv-SE" dirty="0" err="1"/>
              <a:t>macth</a:t>
            </a:r>
            <a:r>
              <a:rPr lang="sv-SE" dirty="0"/>
              <a:t> och mellan matcher (inte godis, chips och läsk)</a:t>
            </a:r>
          </a:p>
          <a:p>
            <a:r>
              <a:rPr lang="sv-SE" dirty="0"/>
              <a:t>Aldrig säga </a:t>
            </a:r>
            <a:r>
              <a:rPr lang="sv-SE" dirty="0" err="1"/>
              <a:t>neeeeeeej</a:t>
            </a:r>
            <a:r>
              <a:rPr lang="sv-SE" dirty="0"/>
              <a:t>!</a:t>
            </a:r>
          </a:p>
          <a:p>
            <a:r>
              <a:rPr lang="sv-SE" dirty="0"/>
              <a:t>Inte hjula, stå på händerna</a:t>
            </a:r>
          </a:p>
          <a:p>
            <a:r>
              <a:rPr lang="sv-SE" dirty="0"/>
              <a:t>Hålla i bollen och lyssna</a:t>
            </a:r>
          </a:p>
          <a:p>
            <a:r>
              <a:rPr lang="sv-SE" dirty="0"/>
              <a:t>Komma i tid</a:t>
            </a:r>
          </a:p>
          <a:p>
            <a:r>
              <a:rPr lang="sv-SE" dirty="0"/>
              <a:t>Gå på toa INNAN träningen/matchen och knyta skorna, sätta upp håret</a:t>
            </a:r>
          </a:p>
          <a:p>
            <a:r>
              <a:rPr lang="sv-SE" dirty="0"/>
              <a:t>Ha kul och kämpa</a:t>
            </a:r>
          </a:p>
          <a:p>
            <a:r>
              <a:rPr lang="sv-SE" dirty="0"/>
              <a:t>Vara glad, hålla humöret uppe och peppa varandra</a:t>
            </a:r>
          </a:p>
          <a:p>
            <a:r>
              <a:rPr lang="sv-SE" dirty="0"/>
              <a:t>Följa reglerna</a:t>
            </a:r>
          </a:p>
          <a:p>
            <a:r>
              <a:rPr lang="sv-SE" dirty="0"/>
              <a:t>Inga svordomar</a:t>
            </a:r>
          </a:p>
        </p:txBody>
      </p:sp>
    </p:spTree>
    <p:extLst>
      <p:ext uri="{BB962C8B-B14F-4D97-AF65-F5344CB8AC3E}">
        <p14:creationId xmlns:p14="http://schemas.microsoft.com/office/powerpoint/2010/main" val="4286080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103</Words>
  <Application>Microsoft Office PowerPoint</Application>
  <PresentationFormat>Bredbild</PresentationFormat>
  <Paragraphs>14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Lagregler säsongen 25/26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Lisa Virén</dc:creator>
  <cp:lastModifiedBy>Lisa Virén</cp:lastModifiedBy>
  <cp:revision>1</cp:revision>
  <dcterms:created xsi:type="dcterms:W3CDTF">2025-09-15T19:58:01Z</dcterms:created>
  <dcterms:modified xsi:type="dcterms:W3CDTF">2025-09-15T20:56:16Z</dcterms:modified>
</cp:coreProperties>
</file>