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Virén" userId="cf7f555f-9ef3-48af-ade2-8c0f834e885c" providerId="ADAL" clId="{7E18C281-7CAE-4B65-B038-2867A69674B5}"/>
    <pc:docChg chg="custSel modSld">
      <pc:chgData name="Lisa Virén" userId="cf7f555f-9ef3-48af-ade2-8c0f834e885c" providerId="ADAL" clId="{7E18C281-7CAE-4B65-B038-2867A69674B5}" dt="2025-09-15T20:56:16.727" v="608" actId="20577"/>
      <pc:docMkLst>
        <pc:docMk/>
      </pc:docMkLst>
      <pc:sldChg chg="modSp mod">
        <pc:chgData name="Lisa Virén" userId="cf7f555f-9ef3-48af-ade2-8c0f834e885c" providerId="ADAL" clId="{7E18C281-7CAE-4B65-B038-2867A69674B5}" dt="2025-09-15T20:56:16.727" v="608" actId="20577"/>
        <pc:sldMkLst>
          <pc:docMk/>
          <pc:sldMk cId="4286080525" sldId="257"/>
        </pc:sldMkLst>
        <pc:spChg chg="mod">
          <ac:chgData name="Lisa Virén" userId="cf7f555f-9ef3-48af-ade2-8c0f834e885c" providerId="ADAL" clId="{7E18C281-7CAE-4B65-B038-2867A69674B5}" dt="2025-09-15T20:56:16.727" v="608" actId="20577"/>
          <ac:spMkLst>
            <pc:docMk/>
            <pc:sldMk cId="4286080525" sldId="257"/>
            <ac:spMk id="2" creationId="{A05C3A81-79CB-8C79-EAF4-4FBD92CD9E8E}"/>
          </ac:spMkLst>
        </pc:spChg>
        <pc:spChg chg="mod">
          <ac:chgData name="Lisa Virén" userId="cf7f555f-9ef3-48af-ade2-8c0f834e885c" providerId="ADAL" clId="{7E18C281-7CAE-4B65-B038-2867A69674B5}" dt="2025-09-15T20:56:04.762" v="593" actId="27636"/>
          <ac:spMkLst>
            <pc:docMk/>
            <pc:sldMk cId="4286080525" sldId="257"/>
            <ac:spMk id="3" creationId="{41136689-F580-6F53-EE3B-69FF700F17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C83E6A-45C7-26B1-6379-C9D40F492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F1DD446-9616-8175-C11F-1148274A6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3E713E-FBCB-1E6F-2964-36106E81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9EF95B-F6D6-6BD2-EF67-18CCA4615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E1F676-A255-4832-65EF-FAAF87311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327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E7C0BE-D18B-8C2B-ECFB-995016E6C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34BE94-797A-7D0F-D54A-357C039A5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116C21-BD24-195E-7838-2F14D48FB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EFCAC0-ABBC-61AE-C0BF-812669D8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5C075B-F3CA-2608-8D47-696266ED2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486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ADB6236-172E-41F4-2B95-765A2720A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B73DADC-FE18-E11F-028C-63FBDF0ED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CD33E1-EF67-1014-D4EF-A7CEA9FF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989E1-082F-67E1-3CB5-ED6338D2D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A54751-D670-380C-CB98-D5A4DA931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416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CD90B3-92B9-1614-3A58-C7E88CAF8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11A504-12EC-8615-8B38-5381320EC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993E4B-B749-0733-ED0F-A3FA9F73D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FFD50-5555-1BAC-9040-A7D61CB4F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6E7C04-7391-732A-F4E8-AF5D06477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938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E27DAC-1243-2264-2C4D-5FFEA4F4B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9C0F4A6-D515-745D-973A-071CE4491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D642DE-4B6D-0300-6B74-111CA42B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DE249C-00BF-B4D4-0F44-CF0963710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11289B-C470-E58A-869D-59D93E16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59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0660D0-C481-770A-5A3C-77A2E6DD6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5AF25A-DA1A-43E7-C304-4E093EE55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8C2E9F1-03C0-E0ED-7F15-5D6F292D2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4568B29-490E-DD2C-F436-24D698886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B35085-6024-098B-0AB8-2A001BC58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B6D100-DD59-15D6-28EE-CDE7757C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866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7DAD20-4B0D-37F5-EEB1-1E6B05515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D1372C-5EBE-B41D-55D9-295DE32E4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A478E58-B649-C25F-AEDF-075875E69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E5D4D0D-8624-3DFC-6EB2-42C50E985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9C725A5-7ADE-6A2A-E2F6-3FB56E27E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5D93A95-54AE-F0F0-442A-C5076DDF4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0D7BA3C-C980-3500-CB59-163EF64B9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9BAE257-CD77-888F-F4E7-DF19531DC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783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AEB018-851A-CD82-0DB5-DFEF3A200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FD3AD5-60E4-5E69-B4E6-45C04E53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CD25F8B-0EEC-92F1-A9F9-57D456A1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165A69F-B9DD-788B-1DF1-203A600A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580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A7886B-A123-0480-5E74-BD2375E7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64D3AA-C511-5F0B-BAC7-DFD13B15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112705F-9842-0AEC-24E4-0CFC4A7D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366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E8532E-24BA-CA19-A75F-5E3CBD811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8B7E9E-8492-F257-22A5-4947395E2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60478C-E28D-7383-A59B-62245421A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E7CE9E7-CE1B-D280-552F-A3D78731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90E8600-1BF8-84ED-3356-49C62D4C4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DD51DE7-E7AB-83FD-7E20-F09EBA658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11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22DBC4-5E3C-FB24-E887-1263A2751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43821C5-2E59-6D6A-EB95-E7EEA93BD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E83389D-E274-BEA2-AD24-83A1A41F5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4577135-D171-2F6C-F435-A0A568F0C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3D67D0-4FA3-B19C-1C42-EC4357B2C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A726F9-739B-D938-D5EE-8128A401C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892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24635DF-0146-4AE7-BEBC-EF5FD355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22FFAF-B746-7BDD-427A-88EEA5CF2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829FF3F-39DB-86B5-A5E0-267B2D3FB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FCC94-BD52-4363-AB28-45C563DC0FFD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170FAF4-4806-7034-B4A9-D6CF39356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AA0189-F582-0CBB-40C5-9EFFE7C33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9FB6F6-B049-481D-B830-BCDE34ABE1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567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5C3A81-79CB-8C79-EAF4-4FBD92CD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Lagregler säsongen 25/26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136689-F580-6F53-EE3B-69FF700F1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sv-SE" dirty="0"/>
              <a:t>Var snälla mot varandra/alla </a:t>
            </a:r>
          </a:p>
          <a:p>
            <a:r>
              <a:rPr lang="sv-SE" dirty="0"/>
              <a:t>Fokusera under match och träning (inte prata, lyssna, koncentrera sig)</a:t>
            </a:r>
          </a:p>
          <a:p>
            <a:r>
              <a:rPr lang="sv-SE" dirty="0"/>
              <a:t>Man förbereder sig innan man går in på plan (kollar matchen ex)</a:t>
            </a:r>
          </a:p>
          <a:p>
            <a:r>
              <a:rPr lang="sv-SE" dirty="0"/>
              <a:t>Äta bra innan träning och </a:t>
            </a:r>
            <a:r>
              <a:rPr lang="sv-SE" dirty="0" err="1"/>
              <a:t>macth</a:t>
            </a:r>
            <a:r>
              <a:rPr lang="sv-SE" dirty="0"/>
              <a:t> och mellan matcher (inte godis, chips och läsk)</a:t>
            </a:r>
          </a:p>
          <a:p>
            <a:r>
              <a:rPr lang="sv-SE" dirty="0"/>
              <a:t>Aldrig säga </a:t>
            </a:r>
            <a:r>
              <a:rPr lang="sv-SE" dirty="0" err="1"/>
              <a:t>neeeeeeej</a:t>
            </a:r>
            <a:r>
              <a:rPr lang="sv-SE" dirty="0"/>
              <a:t>!</a:t>
            </a:r>
          </a:p>
          <a:p>
            <a:r>
              <a:rPr lang="sv-SE" dirty="0"/>
              <a:t>Inte hjula, stå på händerna</a:t>
            </a:r>
          </a:p>
          <a:p>
            <a:r>
              <a:rPr lang="sv-SE" dirty="0"/>
              <a:t>Hålla i bollen och lyssna</a:t>
            </a:r>
          </a:p>
          <a:p>
            <a:r>
              <a:rPr lang="sv-SE" dirty="0"/>
              <a:t>Komma i tid</a:t>
            </a:r>
          </a:p>
          <a:p>
            <a:r>
              <a:rPr lang="sv-SE" dirty="0"/>
              <a:t>Gå på toa INNAN träningen/matchen och knyta skorna, sätta upp håret</a:t>
            </a:r>
          </a:p>
          <a:p>
            <a:r>
              <a:rPr lang="sv-SE" dirty="0"/>
              <a:t>Ha kul och kämpa</a:t>
            </a:r>
          </a:p>
          <a:p>
            <a:r>
              <a:rPr lang="sv-SE" dirty="0"/>
              <a:t>Vara glad, hålla humöret uppe och peppa varandra</a:t>
            </a:r>
          </a:p>
          <a:p>
            <a:r>
              <a:rPr lang="sv-SE" dirty="0"/>
              <a:t>Följa reglerna</a:t>
            </a:r>
          </a:p>
          <a:p>
            <a:r>
              <a:rPr lang="sv-SE" dirty="0"/>
              <a:t>Inga svordomar</a:t>
            </a:r>
          </a:p>
        </p:txBody>
      </p:sp>
    </p:spTree>
    <p:extLst>
      <p:ext uri="{BB962C8B-B14F-4D97-AF65-F5344CB8AC3E}">
        <p14:creationId xmlns:p14="http://schemas.microsoft.com/office/powerpoint/2010/main" val="428608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103</Words>
  <Application>Microsoft Office PowerPoint</Application>
  <PresentationFormat>Bredbild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Lagregler säsongen 25/26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Virén</dc:creator>
  <cp:lastModifiedBy>Lisa Virén</cp:lastModifiedBy>
  <cp:revision>1</cp:revision>
  <dcterms:created xsi:type="dcterms:W3CDTF">2025-09-15T19:58:01Z</dcterms:created>
  <dcterms:modified xsi:type="dcterms:W3CDTF">2025-09-15T20:56:16Z</dcterms:modified>
</cp:coreProperties>
</file>