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7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385" autoAdjust="0"/>
  </p:normalViewPr>
  <p:slideViewPr>
    <p:cSldViewPr snapToGrid="0">
      <p:cViewPr varScale="1">
        <p:scale>
          <a:sx n="95" d="100"/>
          <a:sy n="95" d="100"/>
        </p:scale>
        <p:origin x="31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0D309-F53B-4D45-A748-9A9537E3EC27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D056D-1BB5-434E-B5EA-5FD9CC72C4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9621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Tränarna</a:t>
            </a:r>
            <a:r>
              <a:rPr lang="sv-SE" baseline="0" dirty="0"/>
              <a:t> ledarnas ansvar är at leda och träna Handboll inte att uppfostra barn, träning avbröts </a:t>
            </a:r>
            <a:r>
              <a:rPr lang="sv-SE" baseline="0" dirty="0" err="1"/>
              <a:t>pga</a:t>
            </a:r>
            <a:r>
              <a:rPr lang="sv-SE" baseline="0" dirty="0"/>
              <a:t> stök och bök som inte hörde till träning. Bra om föräldrar kan medverka på träningar och fånga upp detta direkt. </a:t>
            </a:r>
            <a:r>
              <a:rPr lang="sv-SE" baseline="0" dirty="0" err="1"/>
              <a:t>Ass.tränare</a:t>
            </a:r>
            <a:r>
              <a:rPr lang="sv-SE" baseline="0" dirty="0"/>
              <a:t> som kan vara behjälpliga när inte Björn och Magnus av någon anledning har förhinder, typ dela in i lag och kör matchspel eller enklare träning.</a:t>
            </a:r>
          </a:p>
          <a:p>
            <a:r>
              <a:rPr lang="sv-SE" baseline="0" dirty="0"/>
              <a:t>Gå igenom Kompassen valda avsnitt.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D056D-1BB5-434E-B5EA-5FD9CC72C402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7805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920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793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1449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9257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1644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2080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681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778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0770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237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69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787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577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155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5003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576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D0738-4363-4238-AB84-E513B1267DA7}" type="datetimeFigureOut">
              <a:rPr lang="sv-SE" smtClean="0"/>
              <a:t>2023-10-10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735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  <p:sldLayoutId id="2147484021" r:id="rId14"/>
    <p:sldLayoutId id="2147484022" r:id="rId15"/>
    <p:sldLayoutId id="21474840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msgn21\Desktop\Handboll\Kompassen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ckensnitt, text, logotyp, symbol&#10;&#10;Automatiskt genererad beskrivning">
            <a:extLst>
              <a:ext uri="{FF2B5EF4-FFF2-40B4-BE49-F238E27FC236}">
                <a16:creationId xmlns:a16="http://schemas.microsoft.com/office/drawing/2014/main" id="{76CCB9B4-16E5-4727-E85F-1D4E981F90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282" y="1086476"/>
            <a:ext cx="4204407" cy="410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6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1DAFCA6-6BC4-2E57-94A1-4B76E9590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2811"/>
          </a:xfrm>
        </p:spPr>
        <p:txBody>
          <a:bodyPr>
            <a:normAutofit/>
          </a:bodyPr>
          <a:lstStyle/>
          <a:p>
            <a:r>
              <a:rPr lang="sv-SE" sz="3200" dirty="0">
                <a:solidFill>
                  <a:schemeClr val="tx1"/>
                </a:solidFill>
              </a:rPr>
              <a:t>Information säsongen 2023/24 lag F8/F9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8731C982-4C5E-8B64-CB6C-DE069CA502BB}"/>
              </a:ext>
            </a:extLst>
          </p:cNvPr>
          <p:cNvSpPr txBox="1"/>
          <p:nvPr/>
        </p:nvSpPr>
        <p:spPr>
          <a:xfrm>
            <a:off x="677334" y="1097278"/>
            <a:ext cx="802059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600" dirty="0"/>
          </a:p>
          <a:p>
            <a:r>
              <a:rPr lang="sv-SE" sz="1600" dirty="0"/>
              <a:t>Två träningstillfälle per vecka, söndagar </a:t>
            </a:r>
            <a:r>
              <a:rPr lang="sv-SE" sz="1600" dirty="0" err="1"/>
              <a:t>kl</a:t>
            </a:r>
            <a:r>
              <a:rPr lang="sv-SE" sz="1600" dirty="0"/>
              <a:t> 13:00-14:00 samt onsdagar 18:00-19:00</a:t>
            </a:r>
          </a:p>
          <a:p>
            <a:endParaRPr lang="sv-SE" sz="1600" dirty="0"/>
          </a:p>
          <a:p>
            <a:r>
              <a:rPr lang="sv-SE" sz="1600" dirty="0"/>
              <a:t>Finns önskemål om andra tider, tidigare på söndagen samt tidigare eller annan dag än onsdag. Diskussion…</a:t>
            </a:r>
          </a:p>
          <a:p>
            <a:endParaRPr lang="sv-SE" sz="1600" dirty="0"/>
          </a:p>
          <a:p>
            <a:r>
              <a:rPr lang="sv-SE" sz="1600" dirty="0"/>
              <a:t>Tränare för laget är:</a:t>
            </a:r>
          </a:p>
          <a:p>
            <a:r>
              <a:rPr lang="sv-SE" sz="1600" dirty="0"/>
              <a:t>Saga </a:t>
            </a:r>
            <a:r>
              <a:rPr lang="sv-SE" sz="1600" dirty="0" err="1"/>
              <a:t>Dahlsteds</a:t>
            </a:r>
            <a:endParaRPr lang="sv-SE" sz="1600" dirty="0"/>
          </a:p>
          <a:p>
            <a:r>
              <a:rPr lang="sv-SE" sz="1600" dirty="0"/>
              <a:t>Emma Wretman</a:t>
            </a:r>
          </a:p>
          <a:p>
            <a:r>
              <a:rPr lang="sv-SE" sz="1600" dirty="0"/>
              <a:t>Victoria Glennert</a:t>
            </a:r>
          </a:p>
          <a:p>
            <a:endParaRPr lang="sv-SE" sz="1600" dirty="0"/>
          </a:p>
          <a:p>
            <a:r>
              <a:rPr lang="sv-SE" sz="1600" dirty="0"/>
              <a:t>Förälder som kan tänka sig hjälpa till med träningarna, tränare eller som </a:t>
            </a:r>
            <a:r>
              <a:rPr lang="sv-SE" sz="1600" dirty="0" err="1"/>
              <a:t>ass.tränare</a:t>
            </a:r>
            <a:r>
              <a:rPr lang="sv-SE" sz="1600" dirty="0"/>
              <a:t>. Vid sammandrag kan det behövas </a:t>
            </a:r>
            <a:r>
              <a:rPr lang="sv-SE" sz="1600" dirty="0" err="1"/>
              <a:t>ass.tränare</a:t>
            </a:r>
            <a:r>
              <a:rPr lang="sv-SE" sz="1600" dirty="0"/>
              <a:t> beroende på antal anmälda lag.</a:t>
            </a:r>
          </a:p>
          <a:p>
            <a:endParaRPr lang="sv-SE" sz="1600" dirty="0"/>
          </a:p>
          <a:p>
            <a:r>
              <a:rPr lang="sv-SE" sz="1600" dirty="0"/>
              <a:t>Ansvarig lag. admin är Mattias Göthlin och stöttar laget med ex. anmälningar mm.</a:t>
            </a:r>
          </a:p>
          <a:p>
            <a:endParaRPr lang="sv-SE" sz="1600" dirty="0"/>
          </a:p>
          <a:p>
            <a:r>
              <a:rPr lang="sv-SE" sz="1600" dirty="0"/>
              <a:t>Finns info och stöd att få för övningar till träningarna.</a:t>
            </a:r>
          </a:p>
          <a:p>
            <a:r>
              <a:rPr lang="sv-SE" sz="1600" dirty="0">
                <a:hlinkClick r:id="rId3"/>
              </a:rPr>
              <a:t>Kompassen.pdf</a:t>
            </a:r>
            <a:endParaRPr lang="sv-SE" sz="1600" dirty="0"/>
          </a:p>
          <a:p>
            <a:endParaRPr lang="sv-SE" sz="1600" dirty="0"/>
          </a:p>
          <a:p>
            <a:endParaRPr lang="sv-SE" sz="1600" dirty="0"/>
          </a:p>
          <a:p>
            <a:endParaRPr lang="sv-SE" sz="1600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4696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FED9B014-1AA0-664E-696F-56B768E4AD3E}"/>
              </a:ext>
            </a:extLst>
          </p:cNvPr>
          <p:cNvSpPr txBox="1"/>
          <p:nvPr/>
        </p:nvSpPr>
        <p:spPr>
          <a:xfrm>
            <a:off x="1175657" y="733531"/>
            <a:ext cx="7526216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v-SE" sz="1800" dirty="0"/>
          </a:p>
          <a:p>
            <a:r>
              <a:rPr lang="sv-SE" sz="1800" dirty="0"/>
              <a:t>Tre omgångar minihandbollsammandrag under hösten, vi har inget arrangemang under hösten.  </a:t>
            </a:r>
          </a:p>
          <a:p>
            <a:r>
              <a:rPr lang="sv-SE" sz="1800" dirty="0"/>
              <a:t>Se spelscheman…</a:t>
            </a:r>
          </a:p>
          <a:p>
            <a:endParaRPr lang="sv-SE" dirty="0"/>
          </a:p>
          <a:p>
            <a:r>
              <a:rPr lang="sv-SE" sz="1800" dirty="0"/>
              <a:t>Stadium föreningar, här kan man köpa Helltons profilkläder, inget krav. </a:t>
            </a:r>
          </a:p>
          <a:p>
            <a:r>
              <a:rPr lang="sv-SE" sz="1800" dirty="0"/>
              <a:t>När vi spelar match så är det svarta shorts och strumpor som vi brukar använda, matchtröja tillhandahåller Hellton. </a:t>
            </a:r>
          </a:p>
          <a:p>
            <a:endParaRPr lang="sv-SE" dirty="0"/>
          </a:p>
          <a:p>
            <a:r>
              <a:rPr lang="sv-SE" sz="1800" dirty="0"/>
              <a:t>Bygga lagkassa med hjälp av ex. Ravelli, new </a:t>
            </a:r>
            <a:r>
              <a:rPr lang="sv-SE" sz="1800" dirty="0" err="1"/>
              <a:t>body</a:t>
            </a:r>
            <a:r>
              <a:rPr lang="sv-SE" sz="1800" dirty="0"/>
              <a:t>, kiosk vid arrangemang mm. </a:t>
            </a:r>
          </a:p>
          <a:p>
            <a:r>
              <a:rPr lang="sv-SE" dirty="0"/>
              <a:t>Om laget väljer att sälja ex kläder så behövs en ansvarig för detta. Intresse?</a:t>
            </a:r>
          </a:p>
          <a:p>
            <a:endParaRPr lang="sv-SE" sz="1800" dirty="0"/>
          </a:p>
          <a:p>
            <a:endParaRPr lang="sv-SE" sz="1800" dirty="0"/>
          </a:p>
          <a:p>
            <a:endParaRPr lang="sv-SE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116760929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Anpassat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F0000"/>
      </a:accent1>
      <a:accent2>
        <a:srgbClr val="FF0000"/>
      </a:accent2>
      <a:accent3>
        <a:srgbClr val="FF0000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981</TotalTime>
  <Words>267</Words>
  <Application>Microsoft Office PowerPoint</Application>
  <PresentationFormat>Bredbild</PresentationFormat>
  <Paragraphs>33</Paragraphs>
  <Slides>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Calibri</vt:lpstr>
      <vt:lpstr>Trebuchet MS</vt:lpstr>
      <vt:lpstr>Wingdings 3</vt:lpstr>
      <vt:lpstr>Fasett</vt:lpstr>
      <vt:lpstr>PowerPoint-presentation</vt:lpstr>
      <vt:lpstr>Information säsongen 2023/24 lag F8/F9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Mattias Göthlin</dc:creator>
  <cp:lastModifiedBy>Mattias Göthlin</cp:lastModifiedBy>
  <cp:revision>19</cp:revision>
  <dcterms:created xsi:type="dcterms:W3CDTF">2023-09-18T15:23:39Z</dcterms:created>
  <dcterms:modified xsi:type="dcterms:W3CDTF">2023-10-11T06:23:18Z</dcterms:modified>
</cp:coreProperties>
</file>