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CCCB"/>
          </a:solidFill>
        </a:fill>
      </a:tcStyle>
    </a:wholeTbl>
    <a:band2H>
      <a:tcTxStyle b="def" i="def"/>
      <a:tcStyle>
        <a:tcBdr/>
        <a:fill>
          <a:solidFill>
            <a:srgbClr val="F9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8CC"/>
          </a:solidFill>
        </a:fill>
      </a:tcStyle>
    </a:wholeTbl>
    <a:band2H>
      <a:tcTxStyle b="def" i="def"/>
      <a:tcStyle>
        <a:tcBdr/>
        <a:fill>
          <a:solidFill>
            <a:srgbClr val="FB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EF2"/>
          </a:solidFill>
        </a:fill>
      </a:tcStyle>
    </a:wholeTbl>
    <a:band2H>
      <a:tcTxStyle b="def" i="def"/>
      <a:tcStyle>
        <a:tcBdr/>
        <a:fill>
          <a:solidFill>
            <a:srgbClr val="E8EF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;p10" descr="Google Shape;10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17;p11" descr="Google Shape;17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eltext"/>
          <p:cNvSpPr txBox="1"/>
          <p:nvPr>
            <p:ph type="title"/>
          </p:nvPr>
        </p:nvSpPr>
        <p:spPr>
          <a:xfrm>
            <a:off x="1371600" y="1803405"/>
            <a:ext cx="9448800" cy="182509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15" name="Brödtext nivå ett…"/>
          <p:cNvSpPr txBox="1"/>
          <p:nvPr>
            <p:ph type="body" sz="quarter" idx="1"/>
          </p:nvPr>
        </p:nvSpPr>
        <p:spPr>
          <a:xfrm>
            <a:off x="1371600" y="3632201"/>
            <a:ext cx="9448800" cy="685801"/>
          </a:xfrm>
          <a:prstGeom prst="rect">
            <a:avLst/>
          </a:prstGeom>
        </p:spPr>
        <p:txBody>
          <a:bodyPr/>
          <a:lstStyle>
            <a:lvl1pPr marL="368300" indent="-279400">
              <a:buClrTx/>
              <a:buSzTx/>
              <a:buFontTx/>
              <a:buNone/>
              <a:defRPr sz="2000"/>
            </a:lvl1pPr>
            <a:lvl2pPr marL="368300" indent="190500">
              <a:buClrTx/>
              <a:buSzTx/>
              <a:buFontTx/>
              <a:buNone/>
              <a:defRPr sz="2000"/>
            </a:lvl2pPr>
            <a:lvl3pPr marL="368300" indent="660400">
              <a:buClrTx/>
              <a:buSzTx/>
              <a:buFontTx/>
              <a:buNone/>
              <a:defRPr sz="2000"/>
            </a:lvl3pPr>
            <a:lvl4pPr marL="368300" indent="1130300">
              <a:buClrTx/>
              <a:buSzTx/>
              <a:buFontTx/>
              <a:buNone/>
              <a:defRPr sz="2000"/>
            </a:lvl4pPr>
            <a:lvl5pPr marL="368300" indent="1587500">
              <a:buClrTx/>
              <a:buSzTx/>
              <a:buFontTx/>
              <a:buNone/>
              <a:defRPr sz="20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" name="Diabildsnummer"/>
          <p:cNvSpPr txBox="1"/>
          <p:nvPr>
            <p:ph type="sldNum" sz="quarter" idx="2"/>
          </p:nvPr>
        </p:nvSpPr>
        <p:spPr>
          <a:xfrm>
            <a:off x="10575533" y="1491528"/>
            <a:ext cx="244868" cy="243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83;p21" descr="Google Shape;83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eltext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106" name="Brödtext nivå ett…"/>
          <p:cNvSpPr txBox="1"/>
          <p:nvPr>
            <p:ph type="body" sz="quarter" idx="1"/>
          </p:nvPr>
        </p:nvSpPr>
        <p:spPr>
          <a:xfrm>
            <a:off x="1024467" y="3649133"/>
            <a:ext cx="10130516" cy="999068"/>
          </a:xfrm>
          <a:prstGeom prst="rect">
            <a:avLst/>
          </a:prstGeom>
        </p:spPr>
        <p:txBody>
          <a:bodyPr anchor="ctr"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7" name="Diabildsnummer"/>
          <p:cNvSpPr txBox="1"/>
          <p:nvPr>
            <p:ph type="sldNum" sz="quarter" idx="2"/>
          </p:nvPr>
        </p:nvSpPr>
        <p:spPr>
          <a:xfrm>
            <a:off x="11261333" y="441662"/>
            <a:ext cx="244867" cy="243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90;p22" descr="Google Shape;90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eltext"/>
          <p:cNvSpPr txBox="1"/>
          <p:nvPr>
            <p:ph type="title"/>
          </p:nvPr>
        </p:nvSpPr>
        <p:spPr>
          <a:xfrm>
            <a:off x="1024467" y="753532"/>
            <a:ext cx="10151534" cy="2604497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116" name="Brödtext nivå ett…"/>
          <p:cNvSpPr txBox="1"/>
          <p:nvPr>
            <p:ph type="body" sz="quarter" idx="1"/>
          </p:nvPr>
        </p:nvSpPr>
        <p:spPr>
          <a:xfrm>
            <a:off x="1303864" y="3365555"/>
            <a:ext cx="9592738" cy="444444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400"/>
            </a:lvl1pPr>
            <a:lvl2pPr marL="228600" indent="457200">
              <a:buClrTx/>
              <a:buSzTx/>
              <a:buFontTx/>
              <a:buNone/>
              <a:defRPr sz="1400"/>
            </a:lvl2pPr>
            <a:lvl3pPr marL="228600" indent="914400">
              <a:buClrTx/>
              <a:buSzTx/>
              <a:buFontTx/>
              <a:buNone/>
              <a:defRPr sz="1400"/>
            </a:lvl3pPr>
            <a:lvl4pPr marL="228600" indent="1371600">
              <a:buClrTx/>
              <a:buSzTx/>
              <a:buFontTx/>
              <a:buNone/>
              <a:defRPr sz="1400"/>
            </a:lvl4pPr>
            <a:lvl5pPr marL="22860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17" name="Google Shape;93;p22"/>
          <p:cNvSpPr txBox="1"/>
          <p:nvPr>
            <p:ph type="body" sz="quarter" idx="21"/>
          </p:nvPr>
        </p:nvSpPr>
        <p:spPr>
          <a:xfrm>
            <a:off x="1024466" y="3959862"/>
            <a:ext cx="10151535" cy="679872"/>
          </a:xfrm>
          <a:prstGeom prst="rect">
            <a:avLst/>
          </a:prstGeom>
        </p:spPr>
        <p:txBody>
          <a:bodyPr anchor="ctr"/>
          <a:lstStyle/>
          <a:p>
            <a:pPr marL="22860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118" name="Google Shape;97;p22"/>
          <p:cNvSpPr txBox="1"/>
          <p:nvPr/>
        </p:nvSpPr>
        <p:spPr>
          <a:xfrm>
            <a:off x="521974" y="557838"/>
            <a:ext cx="518152" cy="13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9" name="Google Shape;98;p22"/>
          <p:cNvSpPr txBox="1"/>
          <p:nvPr/>
        </p:nvSpPr>
        <p:spPr>
          <a:xfrm>
            <a:off x="11029955" y="2325677"/>
            <a:ext cx="518151" cy="13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8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0" name="Diabildsnummer"/>
          <p:cNvSpPr txBox="1"/>
          <p:nvPr>
            <p:ph type="sldNum" sz="quarter" idx="2"/>
          </p:nvPr>
        </p:nvSpPr>
        <p:spPr>
          <a:xfrm>
            <a:off x="11261333" y="441662"/>
            <a:ext cx="244867" cy="243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00;p23" descr="Google Shape;100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eltext"/>
          <p:cNvSpPr txBox="1"/>
          <p:nvPr>
            <p:ph type="title"/>
          </p:nvPr>
        </p:nvSpPr>
        <p:spPr>
          <a:xfrm>
            <a:off x="1024495" y="1124701"/>
            <a:ext cx="10146187" cy="251183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129" name="Brödtext nivå ett…"/>
          <p:cNvSpPr txBox="1"/>
          <p:nvPr>
            <p:ph type="body" sz="quarter" idx="1"/>
          </p:nvPr>
        </p:nvSpPr>
        <p:spPr>
          <a:xfrm>
            <a:off x="1024467" y="3648314"/>
            <a:ext cx="10144654" cy="999886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0" name="Diabildsnummer"/>
          <p:cNvSpPr txBox="1"/>
          <p:nvPr>
            <p:ph type="sldNum" sz="quarter" idx="2"/>
          </p:nvPr>
        </p:nvSpPr>
        <p:spPr>
          <a:xfrm>
            <a:off x="11261333" y="441662"/>
            <a:ext cx="244867" cy="243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eltext"/>
          <p:cNvSpPr txBox="1"/>
          <p:nvPr>
            <p:ph type="title"/>
          </p:nvPr>
        </p:nvSpPr>
        <p:spPr>
          <a:xfrm>
            <a:off x="2895600" y="761998"/>
            <a:ext cx="8610600" cy="1303869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38" name="Brödtext nivå ett…"/>
          <p:cNvSpPr txBox="1"/>
          <p:nvPr>
            <p:ph type="body" sz="quarter" idx="1"/>
          </p:nvPr>
        </p:nvSpPr>
        <p:spPr>
          <a:xfrm>
            <a:off x="685800" y="2202079"/>
            <a:ext cx="3456433" cy="617321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/>
            </a:lvl1pPr>
            <a:lvl2pPr marL="228600" indent="457200">
              <a:buClrTx/>
              <a:buSzTx/>
              <a:buFontTx/>
              <a:buNone/>
              <a:defRPr sz="2400"/>
            </a:lvl2pPr>
            <a:lvl3pPr marL="228600" indent="914400">
              <a:buClrTx/>
              <a:buSzTx/>
              <a:buFontTx/>
              <a:buNone/>
              <a:defRPr sz="2400"/>
            </a:lvl3pPr>
            <a:lvl4pPr marL="228600" indent="1371600">
              <a:buClrTx/>
              <a:buSzTx/>
              <a:buFontTx/>
              <a:buNone/>
              <a:defRPr sz="2400"/>
            </a:lvl4pPr>
            <a:lvl5pPr marL="228600" indent="1828800">
              <a:buClrTx/>
              <a:buSzTx/>
              <a:buFontTx/>
              <a:buNone/>
              <a:defRPr sz="24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9" name="Google Shape;109;p24"/>
          <p:cNvSpPr txBox="1"/>
          <p:nvPr>
            <p:ph type="body" sz="quarter" idx="21"/>
          </p:nvPr>
        </p:nvSpPr>
        <p:spPr>
          <a:xfrm>
            <a:off x="685798" y="2904564"/>
            <a:ext cx="3456434" cy="3314132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140" name="Google Shape;110;p24"/>
          <p:cNvSpPr txBox="1"/>
          <p:nvPr>
            <p:ph type="body" sz="quarter" idx="22"/>
          </p:nvPr>
        </p:nvSpPr>
        <p:spPr>
          <a:xfrm>
            <a:off x="4368799" y="2201333"/>
            <a:ext cx="3456434" cy="626535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/>
            </a:pPr>
          </a:p>
        </p:txBody>
      </p:sp>
      <p:sp>
        <p:nvSpPr>
          <p:cNvPr id="141" name="Google Shape;111;p24"/>
          <p:cNvSpPr txBox="1"/>
          <p:nvPr>
            <p:ph type="body" sz="quarter" idx="23"/>
          </p:nvPr>
        </p:nvSpPr>
        <p:spPr>
          <a:xfrm>
            <a:off x="4366857" y="2904066"/>
            <a:ext cx="3456433" cy="331461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142" name="Google Shape;112;p24"/>
          <p:cNvSpPr txBox="1"/>
          <p:nvPr>
            <p:ph type="body" sz="quarter" idx="24"/>
          </p:nvPr>
        </p:nvSpPr>
        <p:spPr>
          <a:xfrm>
            <a:off x="8051799" y="2192865"/>
            <a:ext cx="3456434" cy="626535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/>
            </a:pPr>
          </a:p>
        </p:txBody>
      </p:sp>
      <p:sp>
        <p:nvSpPr>
          <p:cNvPr id="143" name="Google Shape;113;p24"/>
          <p:cNvSpPr txBox="1"/>
          <p:nvPr>
            <p:ph type="body" sz="quarter" idx="25"/>
          </p:nvPr>
        </p:nvSpPr>
        <p:spPr>
          <a:xfrm>
            <a:off x="8051800" y="2904564"/>
            <a:ext cx="3456433" cy="3314132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14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eltext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52" name="Brödtext nivå ett…"/>
          <p:cNvSpPr txBox="1"/>
          <p:nvPr>
            <p:ph type="body" idx="1"/>
          </p:nvPr>
        </p:nvSpPr>
        <p:spPr>
          <a:xfrm rot="5400000">
            <a:off x="4083937" y="-1203579"/>
            <a:ext cx="4024126" cy="10820401"/>
          </a:xfrm>
          <a:prstGeom prst="rect">
            <a:avLst/>
          </a:prstGeom>
        </p:spPr>
        <p:txBody>
          <a:bodyPr/>
          <a:lstStyle>
            <a:lvl1pPr indent="-342900"/>
            <a:lvl2pPr marL="948689" indent="-377189"/>
            <a:lvl4pPr marL="1957387" indent="-471487"/>
            <a:lvl5pPr marL="2414587" indent="-471487"/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38;p27" descr="Google Shape;138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xt"/>
          <p:cNvSpPr txBox="1"/>
          <p:nvPr>
            <p:ph type="title"/>
          </p:nvPr>
        </p:nvSpPr>
        <p:spPr>
          <a:xfrm rot="5400000">
            <a:off x="8525933" y="1667933"/>
            <a:ext cx="3903134" cy="20574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Titeltext</a:t>
            </a:r>
          </a:p>
        </p:txBody>
      </p:sp>
      <p:sp>
        <p:nvSpPr>
          <p:cNvPr id="162" name="Brödtext nivå ett…"/>
          <p:cNvSpPr txBox="1"/>
          <p:nvPr>
            <p:ph type="body" sz="half" idx="1"/>
          </p:nvPr>
        </p:nvSpPr>
        <p:spPr>
          <a:xfrm rot="5400000">
            <a:off x="3175000" y="-1405468"/>
            <a:ext cx="3903134" cy="8204202"/>
          </a:xfrm>
          <a:prstGeom prst="rect">
            <a:avLst/>
          </a:prstGeom>
        </p:spPr>
        <p:txBody>
          <a:bodyPr/>
          <a:lstStyle>
            <a:lvl1pPr indent="-342900"/>
            <a:lvl2pPr marL="948689" indent="-377189"/>
            <a:lvl4pPr marL="1957387" indent="-471487"/>
            <a:lvl5pPr marL="2414587" indent="-471487"/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3" name="Diabildsnummer"/>
          <p:cNvSpPr txBox="1"/>
          <p:nvPr>
            <p:ph type="sldNum" sz="quarter" idx="2"/>
          </p:nvPr>
        </p:nvSpPr>
        <p:spPr>
          <a:xfrm>
            <a:off x="11261333" y="441662"/>
            <a:ext cx="244867" cy="243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10;p10" descr="Google Shape;10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eltext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25" name="Brödtext nivå ett…"/>
          <p:cNvSpPr txBox="1"/>
          <p:nvPr>
            <p:ph type="body" idx="1"/>
          </p:nvPr>
        </p:nvSpPr>
        <p:spPr>
          <a:xfrm>
            <a:off x="4995581" y="746759"/>
            <a:ext cx="6510619" cy="5471925"/>
          </a:xfrm>
          <a:prstGeom prst="rect">
            <a:avLst/>
          </a:prstGeom>
        </p:spPr>
        <p:txBody>
          <a:bodyPr anchor="ctr"/>
          <a:lstStyle>
            <a:lvl1pPr indent="-342900"/>
            <a:lvl2pPr marL="948689" indent="-377189"/>
            <a:lvl4pPr marL="1957387" indent="-471487"/>
            <a:lvl5pPr marL="2414587" indent="-471487"/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Google Shape;26;p12"/>
          <p:cNvSpPr txBox="1"/>
          <p:nvPr>
            <p:ph type="body" sz="quarter" idx="21"/>
          </p:nvPr>
        </p:nvSpPr>
        <p:spPr>
          <a:xfrm>
            <a:off x="685800" y="3124199"/>
            <a:ext cx="4114800" cy="3094486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2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0;p10" descr="Google Shape;10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eltext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6" name="Brödtext nivå ett…"/>
          <p:cNvSpPr txBox="1"/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/>
          <a:lstStyle>
            <a:lvl1pPr indent="-342900"/>
            <a:lvl2pPr marL="948689" indent="-377189"/>
            <a:lvl4pPr marL="1957387" indent="-471487"/>
            <a:lvl5pPr marL="2414587" indent="-471487"/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10;p10" descr="Google Shape;10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eltext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6" name="Brödtext nivå ett…"/>
          <p:cNvSpPr txBox="1"/>
          <p:nvPr>
            <p:ph type="body"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>
            <a:lvl1pPr indent="-342900"/>
            <a:lvl2pPr marL="948689" indent="-377189"/>
            <a:lvl4pPr marL="1957387" indent="-471487"/>
            <a:lvl5pPr marL="2414587" indent="-471487"/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7" name="Google Shape;39;p14"/>
          <p:cNvSpPr txBox="1"/>
          <p:nvPr>
            <p:ph type="body" sz="half" idx="21"/>
          </p:nvPr>
        </p:nvSpPr>
        <p:spPr>
          <a:xfrm>
            <a:off x="6172200" y="2194559"/>
            <a:ext cx="5334000" cy="4024126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4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44;p15" descr="Google Shape;44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iteltext"/>
          <p:cNvSpPr txBox="1"/>
          <p:nvPr>
            <p:ph type="title"/>
          </p:nvPr>
        </p:nvSpPr>
        <p:spPr>
          <a:xfrm>
            <a:off x="685800" y="753532"/>
            <a:ext cx="10820400" cy="2801936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57" name="Brödtext nivå ett…"/>
          <p:cNvSpPr txBox="1"/>
          <p:nvPr>
            <p:ph type="body" sz="quarter" idx="1"/>
          </p:nvPr>
        </p:nvSpPr>
        <p:spPr>
          <a:xfrm>
            <a:off x="1024467" y="3641725"/>
            <a:ext cx="10490201" cy="955675"/>
          </a:xfrm>
          <a:prstGeom prst="rect">
            <a:avLst/>
          </a:prstGeom>
        </p:spPr>
        <p:txBody>
          <a:bodyPr/>
          <a:lstStyle>
            <a:lvl1pPr marL="228600" indent="0" algn="r">
              <a:buClrTx/>
              <a:buSzTx/>
              <a:buFontTx/>
              <a:buNone/>
            </a:lvl1pPr>
            <a:lvl2pPr marL="228600" indent="457200" algn="r">
              <a:buClrTx/>
              <a:buSzTx/>
              <a:buFontTx/>
              <a:buNone/>
            </a:lvl2pPr>
            <a:lvl3pPr marL="228600" indent="914400" algn="r">
              <a:buClrTx/>
              <a:buSzTx/>
              <a:buFontTx/>
              <a:buNone/>
            </a:lvl3pPr>
            <a:lvl4pPr marL="228600" indent="1371600" algn="r">
              <a:buClrTx/>
              <a:buSzTx/>
              <a:buFontTx/>
              <a:buNone/>
            </a:lvl4pPr>
            <a:lvl5pPr marL="228600" indent="1828800" algn="r">
              <a:buClrTx/>
              <a:buSzTx/>
              <a:buFontTx/>
              <a:buNone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/>
          <p:nvPr>
            <p:ph type="sldNum" sz="quarter" idx="2"/>
          </p:nvPr>
        </p:nvSpPr>
        <p:spPr>
          <a:xfrm>
            <a:off x="11261333" y="441662"/>
            <a:ext cx="244867" cy="243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text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6" name="Brödtext nivå ett…"/>
          <p:cNvSpPr txBox="1"/>
          <p:nvPr>
            <p:ph type="body" sz="quarter" idx="1"/>
          </p:nvPr>
        </p:nvSpPr>
        <p:spPr>
          <a:xfrm>
            <a:off x="914409" y="2183801"/>
            <a:ext cx="5079992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800"/>
            </a:lvl1pPr>
            <a:lvl2pPr marL="228600" indent="457200">
              <a:buClrTx/>
              <a:buSzTx/>
              <a:buFontTx/>
              <a:buNone/>
              <a:defRPr sz="2800"/>
            </a:lvl2pPr>
            <a:lvl3pPr marL="228600" indent="914400">
              <a:buClrTx/>
              <a:buSzTx/>
              <a:buFontTx/>
              <a:buNone/>
              <a:defRPr sz="2800"/>
            </a:lvl3pPr>
            <a:lvl4pPr marL="228600" indent="1371600">
              <a:buClrTx/>
              <a:buSzTx/>
              <a:buFontTx/>
              <a:buNone/>
              <a:defRPr sz="2800"/>
            </a:lvl4pPr>
            <a:lvl5pPr marL="22860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7" name="Google Shape;53;p16"/>
          <p:cNvSpPr txBox="1"/>
          <p:nvPr>
            <p:ph type="body" sz="quarter" idx="21"/>
          </p:nvPr>
        </p:nvSpPr>
        <p:spPr>
          <a:xfrm>
            <a:off x="685800" y="3132665"/>
            <a:ext cx="5311775" cy="3086020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68" name="Google Shape;54;p16"/>
          <p:cNvSpPr txBox="1"/>
          <p:nvPr>
            <p:ph type="body" sz="quarter" idx="22"/>
          </p:nvPr>
        </p:nvSpPr>
        <p:spPr>
          <a:xfrm>
            <a:off x="6400800" y="2183801"/>
            <a:ext cx="5105400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69" name="Google Shape;55;p16"/>
          <p:cNvSpPr txBox="1"/>
          <p:nvPr>
            <p:ph type="body" sz="quarter" idx="23"/>
          </p:nvPr>
        </p:nvSpPr>
        <p:spPr>
          <a:xfrm>
            <a:off x="6172200" y="3132665"/>
            <a:ext cx="5334000" cy="3086020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7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xt"/>
          <p:cNvSpPr txBox="1"/>
          <p:nvPr>
            <p:ph type="title"/>
          </p:nvPr>
        </p:nvSpPr>
        <p:spPr>
          <a:xfrm>
            <a:off x="685800" y="1524000"/>
            <a:ext cx="6873241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85" name="Google Shape;70;p19"/>
          <p:cNvSpPr/>
          <p:nvPr>
            <p:ph type="pic" sz="half" idx="21"/>
          </p:nvPr>
        </p:nvSpPr>
        <p:spPr>
          <a:xfrm>
            <a:off x="7861237" y="751241"/>
            <a:ext cx="3644963" cy="54674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Brödtext nivå ett…"/>
          <p:cNvSpPr txBox="1"/>
          <p:nvPr>
            <p:ph type="body" sz="half" idx="1"/>
          </p:nvPr>
        </p:nvSpPr>
        <p:spPr>
          <a:xfrm>
            <a:off x="685800" y="3124199"/>
            <a:ext cx="6873241" cy="3094485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text"/>
          <p:cNvSpPr txBox="1"/>
          <p:nvPr>
            <p:ph type="title"/>
          </p:nvPr>
        </p:nvSpPr>
        <p:spPr>
          <a:xfrm>
            <a:off x="685776" y="4697360"/>
            <a:ext cx="10822035" cy="819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95" name="Google Shape;77;p20"/>
          <p:cNvSpPr/>
          <p:nvPr>
            <p:ph type="pic" idx="21"/>
          </p:nvPr>
        </p:nvSpPr>
        <p:spPr>
          <a:xfrm>
            <a:off x="681726" y="941439"/>
            <a:ext cx="10821842" cy="34781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6" name="Brödtext nivå ett…"/>
          <p:cNvSpPr txBox="1"/>
          <p:nvPr>
            <p:ph type="body" sz="quarter" idx="1"/>
          </p:nvPr>
        </p:nvSpPr>
        <p:spPr>
          <a:xfrm>
            <a:off x="685800" y="5516714"/>
            <a:ext cx="10820400" cy="701970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10" descr="Google Shape;10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4" name="Brödtext nivå ett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Diabildsnummer"/>
          <p:cNvSpPr txBox="1"/>
          <p:nvPr>
            <p:ph type="sldNum" sz="quarter" idx="2"/>
          </p:nvPr>
        </p:nvSpPr>
        <p:spPr>
          <a:xfrm>
            <a:off x="11261333" y="441662"/>
            <a:ext cx="244868" cy="2438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457200" marR="0" indent="-3683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949960" marR="0" indent="-3911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4478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952625" marR="0" indent="-4540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409825" marR="0" indent="-4540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867025" marR="0" indent="-4540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324225" marR="0" indent="-4540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781425" marR="0" indent="-4540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238625" marR="0" indent="-4540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Arial"/>
        <a:buChar char="•"/>
        <a:tabLst/>
        <a:defRPr b="0" baseline="0" cap="none" i="0" spc="0" strike="noStrike" sz="22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48;p1"/>
          <p:cNvSpPr/>
          <p:nvPr/>
        </p:nvSpPr>
        <p:spPr>
          <a:xfrm>
            <a:off x="0" y="4360126"/>
            <a:ext cx="12192000" cy="249787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3" name="Google Shape;149;p1"/>
          <p:cNvSpPr txBox="1"/>
          <p:nvPr>
            <p:ph type="ctrTitle"/>
          </p:nvPr>
        </p:nvSpPr>
        <p:spPr>
          <a:xfrm>
            <a:off x="685800" y="4512364"/>
            <a:ext cx="10820400" cy="10079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FÖRÄLDRAMÖTE HKL A-flickor</a:t>
            </a:r>
          </a:p>
        </p:txBody>
      </p:sp>
      <p:sp>
        <p:nvSpPr>
          <p:cNvPr id="174" name="Google Shape;150;p1"/>
          <p:cNvSpPr txBox="1"/>
          <p:nvPr>
            <p:ph type="subTitle" sz="quarter" idx="1"/>
          </p:nvPr>
        </p:nvSpPr>
        <p:spPr>
          <a:xfrm>
            <a:off x="685800" y="5520266"/>
            <a:ext cx="10820400" cy="6942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/>
            </a:lvl1pPr>
          </a:lstStyle>
          <a:p>
            <a:pPr/>
            <a:r>
              <a:t>Säsongen 24/25</a:t>
            </a:r>
          </a:p>
        </p:txBody>
      </p:sp>
      <p:pic>
        <p:nvPicPr>
          <p:cNvPr id="175" name="Google Shape;151;p1" descr="Google Shape;151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441" y="2209342"/>
            <a:ext cx="10702497" cy="2033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33;p9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Övriga frågor</a:t>
            </a:r>
          </a:p>
        </p:txBody>
      </p:sp>
      <p:sp>
        <p:nvSpPr>
          <p:cNvPr id="216" name="Google Shape;234;p9"/>
          <p:cNvSpPr txBox="1"/>
          <p:nvPr>
            <p:ph type="body" idx="1"/>
          </p:nvPr>
        </p:nvSpPr>
        <p:spPr>
          <a:xfrm>
            <a:off x="685800" y="2194559"/>
            <a:ext cx="10820400" cy="4024202"/>
          </a:xfrm>
          <a:prstGeom prst="rect">
            <a:avLst/>
          </a:prstGeom>
        </p:spPr>
        <p:txBody>
          <a:bodyPr/>
          <a:lstStyle/>
          <a:p>
            <a:pPr/>
            <a:r>
              <a:t>Kiosk under säsongen?</a:t>
            </a:r>
          </a:p>
          <a:p>
            <a:pPr/>
            <a:r>
              <a:t>Lagkassor</a:t>
            </a:r>
          </a:p>
          <a:p>
            <a:pPr>
              <a:spcBef>
                <a:spcPts val="0"/>
              </a:spcBef>
            </a:pPr>
            <a:r>
              <a:t>Krockar med andra sporter eller aktiviteter</a:t>
            </a:r>
          </a:p>
          <a:p>
            <a:pPr>
              <a:spcBef>
                <a:spcPts val="0"/>
              </a:spcBef>
            </a:pPr>
            <a:r>
              <a:t>Alla kommer döma under säsongen</a:t>
            </a:r>
          </a:p>
          <a:p>
            <a:pPr>
              <a:spcBef>
                <a:spcPts val="0"/>
              </a:spcBef>
            </a:pPr>
            <a:r>
              <a:t>Sekretariat Profixio</a:t>
            </a:r>
          </a:p>
          <a:p>
            <a:pPr lvl="1" marL="914400" indent="-342900">
              <a:spcBef>
                <a:spcPts val="0"/>
              </a:spcBef>
              <a:buSzPts val="2000"/>
              <a:defRPr sz="2000"/>
            </a:pPr>
            <a:r>
              <a:t>Utbildning Profixio (Angel)</a:t>
            </a:r>
          </a:p>
          <a:p>
            <a:pPr>
              <a:spcBef>
                <a:spcPts val="0"/>
              </a:spcBef>
            </a:pPr>
            <a:r>
              <a:t>Körning till matcher</a:t>
            </a:r>
          </a:p>
          <a:p>
            <a:pPr lvl="1" marL="914400" indent="-342900">
              <a:spcBef>
                <a:spcPts val="0"/>
              </a:spcBef>
              <a:buSzPts val="2000"/>
              <a:defRPr sz="2000"/>
            </a:pPr>
            <a:r>
              <a:t>Körschema - fixas utifrån överenskommelse på föräldramötet 27/8. Ordnas när spelschemat är publiceras.</a:t>
            </a:r>
          </a:p>
          <a:p>
            <a:pPr lvl="1" marL="914400" indent="-342900">
              <a:spcBef>
                <a:spcPts val="0"/>
              </a:spcBef>
              <a:buSzPts val="2000"/>
              <a:defRPr sz="2000"/>
            </a:pPr>
            <a:r>
              <a:t>4 bilar per match(4 platser/bil)</a:t>
            </a:r>
          </a:p>
          <a:p>
            <a:pPr lvl="1" marL="914400" indent="-342900">
              <a:spcBef>
                <a:spcPts val="0"/>
              </a:spcBef>
              <a:buSzPts val="2000"/>
              <a:defRPr sz="2000"/>
            </a:pPr>
            <a:r>
              <a:t>Gäller ej Skara och Skövde</a:t>
            </a:r>
          </a:p>
          <a:p>
            <a:pPr>
              <a:spcBef>
                <a:spcPts val="0"/>
              </a:spcBef>
            </a:pPr>
            <a:r>
              <a:t>Föräldrar till Vänerbollen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56;p2"/>
          <p:cNvSpPr txBox="1"/>
          <p:nvPr>
            <p:ph type="title"/>
          </p:nvPr>
        </p:nvSpPr>
        <p:spPr>
          <a:xfrm>
            <a:off x="685800" y="474132"/>
            <a:ext cx="4114800" cy="1600201"/>
          </a:xfrm>
          <a:prstGeom prst="rect">
            <a:avLst/>
          </a:prstGeom>
        </p:spPr>
        <p:txBody>
          <a:bodyPr/>
          <a:lstStyle/>
          <a:p>
            <a:pPr/>
            <a:r>
              <a:t>TRÄNINGAR</a:t>
            </a:r>
          </a:p>
        </p:txBody>
      </p:sp>
      <p:sp>
        <p:nvSpPr>
          <p:cNvPr id="178" name="Google Shape;157;p2"/>
          <p:cNvSpPr txBox="1"/>
          <p:nvPr>
            <p:ph type="body" idx="1"/>
          </p:nvPr>
        </p:nvSpPr>
        <p:spPr>
          <a:xfrm>
            <a:off x="4995581" y="746759"/>
            <a:ext cx="6510619" cy="5471925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Vi kör på:</a:t>
            </a:r>
          </a:p>
          <a:p>
            <a:pPr lvl="1" marL="685800" indent="-228600">
              <a:spcBef>
                <a:spcPts val="500"/>
              </a:spcBef>
              <a:buSzPts val="2000"/>
              <a:defRPr sz="2000"/>
            </a:pPr>
            <a:r>
              <a:t>Måndagar  fys 19.30-21.00</a:t>
            </a:r>
          </a:p>
          <a:p>
            <a:pPr lvl="1" marL="685800" indent="-228600">
              <a:spcBef>
                <a:spcPts val="500"/>
              </a:spcBef>
              <a:buSzPts val="2000"/>
              <a:defRPr sz="2000"/>
            </a:pPr>
            <a:r>
              <a:t>Tisdagar 20.00-21.30 TH1</a:t>
            </a:r>
          </a:p>
          <a:p>
            <a:pPr lvl="1" marL="685800" indent="-215900">
              <a:spcBef>
                <a:spcPts val="500"/>
              </a:spcBef>
              <a:buSzPts val="2000"/>
              <a:defRPr sz="2000"/>
            </a:pPr>
            <a:r>
              <a:t>Onsdagar 18.45-20.15 TH1</a:t>
            </a:r>
          </a:p>
          <a:p>
            <a:pPr lvl="1" marL="685800" indent="-228600">
              <a:spcBef>
                <a:spcPts val="500"/>
              </a:spcBef>
              <a:buSzPts val="2000"/>
              <a:defRPr sz="2000"/>
            </a:pPr>
            <a:r>
              <a:t> Fredagar 16.00-17.30 i TH1</a:t>
            </a:r>
          </a:p>
          <a:p>
            <a:pPr marL="228600" indent="-228600"/>
            <a:r>
              <a:t>Ledare: Magnus, Christer, Erik, Hanna, Fredrik, Emma och Jonna</a:t>
            </a:r>
          </a:p>
          <a:p>
            <a:pPr marL="228600" indent="-228600"/>
            <a:r>
              <a:t>Ombyte efter träning med dusch finns!</a:t>
            </a:r>
          </a:p>
          <a:p>
            <a:pPr marL="228600" indent="-203200"/>
            <a:r>
              <a:t>Ombyte och dusch efter match!</a:t>
            </a:r>
          </a:p>
          <a:p>
            <a:pPr marL="0" indent="685800">
              <a:spcBef>
                <a:spcPts val="500"/>
              </a:spcBef>
              <a:buSzTx/>
              <a:buNone/>
            </a:pPr>
          </a:p>
          <a:p>
            <a:pPr marL="228600" indent="-228600"/>
            <a:r>
              <a:t>Återbud på träningar via Supertext med anledning</a:t>
            </a:r>
          </a:p>
        </p:txBody>
      </p:sp>
      <p:pic>
        <p:nvPicPr>
          <p:cNvPr id="179" name="Google Shape;158;p2" descr="Google Shape;158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250" y="3220253"/>
            <a:ext cx="2501900" cy="236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64;p3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Truppen 23/24</a:t>
            </a:r>
          </a:p>
        </p:txBody>
      </p:sp>
      <p:sp>
        <p:nvSpPr>
          <p:cNvPr id="182" name="Google Shape;165;p3"/>
          <p:cNvSpPr txBox="1"/>
          <p:nvPr>
            <p:ph type="body" idx="1"/>
          </p:nvPr>
        </p:nvSpPr>
        <p:spPr>
          <a:xfrm>
            <a:off x="685800" y="2194559"/>
            <a:ext cx="10820400" cy="402420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  <a:defRPr sz="3600"/>
            </a:pPr>
            <a:r>
              <a:t>30 tjejer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70;p4" descr="Google Shape;170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Google Shape;17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86" name="Google Shape;172;p4" descr="Google Shape;172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Google Shape;173;p4"/>
          <p:cNvSpPr txBox="1"/>
          <p:nvPr>
            <p:ph type="title"/>
          </p:nvPr>
        </p:nvSpPr>
        <p:spPr>
          <a:xfrm>
            <a:off x="685799" y="764373"/>
            <a:ext cx="6848855" cy="1293028"/>
          </a:xfrm>
          <a:prstGeom prst="rect">
            <a:avLst/>
          </a:prstGeom>
        </p:spPr>
        <p:txBody>
          <a:bodyPr/>
          <a:lstStyle/>
          <a:p>
            <a:pPr/>
            <a:r>
              <a:t>INFORMATION</a:t>
            </a:r>
          </a:p>
        </p:txBody>
      </p:sp>
      <p:sp>
        <p:nvSpPr>
          <p:cNvPr id="188" name="Google Shape;174;p4"/>
          <p:cNvSpPr txBox="1"/>
          <p:nvPr>
            <p:ph type="body" sz="half" idx="1"/>
          </p:nvPr>
        </p:nvSpPr>
        <p:spPr>
          <a:xfrm>
            <a:off x="685799" y="2194560"/>
            <a:ext cx="6848856" cy="4024125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Instagram hkl.aflick ?</a:t>
            </a: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marL="228600" indent="-228600"/>
            <a:r>
              <a:t>Supertextgrupp för tjejerna för återbud för träning. </a:t>
            </a:r>
          </a:p>
          <a:p>
            <a:pPr marL="0" indent="457200">
              <a:buSzTx/>
              <a:buNone/>
            </a:pPr>
          </a:p>
          <a:p>
            <a:pPr marL="228600" indent="-228600"/>
            <a:r>
              <a:t>Övrig information finns på HKL:s hemsida</a:t>
            </a:r>
          </a:p>
          <a:p>
            <a:pPr lvl="1" marL="685800" indent="-228600">
              <a:spcBef>
                <a:spcPts val="500"/>
              </a:spcBef>
              <a:buSzPts val="2000"/>
              <a:defRPr sz="2000" u="sng">
                <a:solidFill>
                  <a:srgbClr val="F0532B"/>
                </a:solidFill>
              </a:defRPr>
            </a:pPr>
            <a:r>
              <a:t>https://carefully_removed_external_link_due_to_</a:t>
            </a:r>
            <a:r>
              <a:rPr sz="1800"/>
              <a:t>policy</a:t>
            </a:r>
          </a:p>
        </p:txBody>
      </p:sp>
      <p:pic>
        <p:nvPicPr>
          <p:cNvPr id="189" name="Google Shape;175;p4" descr="Google Shape;175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9844" y="4932512"/>
            <a:ext cx="1850803" cy="1747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oogle Shape;176;p4" descr="Google Shape;176;p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7911" y="5023987"/>
            <a:ext cx="1564526" cy="156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Google Shape;177;p4" descr="Google Shape;177;p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2750" y="5091224"/>
            <a:ext cx="1327550" cy="1327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82;p5"/>
          <p:cNvSpPr txBox="1"/>
          <p:nvPr>
            <p:ph type="title"/>
          </p:nvPr>
        </p:nvSpPr>
        <p:spPr>
          <a:xfrm>
            <a:off x="1097280" y="325807"/>
            <a:ext cx="2375263" cy="1293028"/>
          </a:xfrm>
          <a:prstGeom prst="rect">
            <a:avLst/>
          </a:prstGeom>
        </p:spPr>
        <p:txBody>
          <a:bodyPr/>
          <a:lstStyle/>
          <a:p>
            <a:pPr/>
            <a:r>
              <a:t>ÖVRIGT</a:t>
            </a:r>
          </a:p>
        </p:txBody>
      </p:sp>
      <p:sp>
        <p:nvSpPr>
          <p:cNvPr id="194" name="Google Shape;183;p5"/>
          <p:cNvSpPr txBox="1"/>
          <p:nvPr>
            <p:ph type="body" sz="half" idx="1"/>
          </p:nvPr>
        </p:nvSpPr>
        <p:spPr>
          <a:xfrm>
            <a:off x="685800" y="2194559"/>
            <a:ext cx="5334000" cy="4024126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Medlemsavgiften</a:t>
            </a:r>
          </a:p>
          <a:p>
            <a:pPr lvl="1" marL="685800" indent="-238125">
              <a:spcBef>
                <a:spcPts val="500"/>
              </a:spcBef>
              <a:buSzPts val="2000"/>
              <a:defRPr sz="2000"/>
            </a:pPr>
            <a:r>
              <a:t>Betald innan seriestart</a:t>
            </a:r>
            <a:br/>
          </a:p>
          <a:p>
            <a:pPr lvl="1" marL="685800" indent="-238125">
              <a:spcBef>
                <a:spcPts val="500"/>
              </a:spcBef>
              <a:buSzPts val="2000"/>
              <a:defRPr sz="2000"/>
            </a:pPr>
            <a:r>
              <a:t>Faktura har skickats ut.</a:t>
            </a:r>
            <a:r>
              <a:rPr b="1" i="1"/>
              <a:t> </a:t>
            </a:r>
          </a:p>
        </p:txBody>
      </p:sp>
      <p:sp>
        <p:nvSpPr>
          <p:cNvPr id="195" name="Google Shape;184;p5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t>Serien</a:t>
            </a:r>
          </a:p>
          <a:p>
            <a:pPr lvl="1" marL="685800" indent="-238125">
              <a:spcBef>
                <a:spcPts val="500"/>
              </a:spcBef>
              <a:buSzPts val="2000"/>
              <a:defRPr sz="2000"/>
            </a:pPr>
            <a:r>
              <a:t>Vi kommer ha två  A-flicklag F16 Nivå 2</a:t>
            </a:r>
          </a:p>
          <a:p>
            <a:pPr lvl="1" marL="685800" indent="-225425">
              <a:spcBef>
                <a:spcPts val="500"/>
              </a:spcBef>
              <a:buSzPts val="2000"/>
              <a:defRPr sz="2000"/>
            </a:pPr>
            <a:r>
              <a:t>Uttagning av lag</a:t>
            </a:r>
          </a:p>
          <a:p>
            <a:pPr lvl="2" marL="1371600" indent="-342900">
              <a:spcBef>
                <a:spcPts val="500"/>
              </a:spcBef>
              <a:buSzPts val="1800"/>
              <a:defRPr sz="1800"/>
            </a:pPr>
            <a:r>
              <a:t>Troligtvis 4 fasta grupper</a:t>
            </a:r>
          </a:p>
          <a:p>
            <a:pPr lvl="1" marL="685800" indent="-225425">
              <a:spcBef>
                <a:spcPts val="500"/>
              </a:spcBef>
              <a:buSzPts val="2000"/>
              <a:defRPr sz="2000"/>
            </a:pPr>
            <a:r>
              <a:t>Speltid för alla som tränar!</a:t>
            </a:r>
          </a:p>
          <a:p>
            <a:pPr lvl="1" marL="685800" indent="-225425">
              <a:spcBef>
                <a:spcPts val="500"/>
              </a:spcBef>
              <a:buSzPts val="2000"/>
              <a:defRPr sz="2000"/>
            </a:pPr>
            <a:r>
              <a:t>Vid för dålig träningsnärvaro kommer man inte bli uttagen till match.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4" grpId="1"/>
      <p:bldP build="p" bldLvl="1" animBg="1" rev="0" advAuto="0" spid="19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tshållare för text 2"/>
          <p:cNvSpPr txBox="1"/>
          <p:nvPr>
            <p:ph type="body" sz="half" idx="1"/>
          </p:nvPr>
        </p:nvSpPr>
        <p:spPr>
          <a:xfrm>
            <a:off x="685800" y="1223493"/>
            <a:ext cx="5334000" cy="499519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1900"/>
            </a:pPr>
            <a:r>
              <a:t>F16 Väst 2 Nordväst</a:t>
            </a:r>
            <a:endParaRPr sz="1800"/>
          </a:p>
          <a:p>
            <a:pPr>
              <a:lnSpc>
                <a:spcPct val="72000"/>
              </a:lnSpc>
              <a:buSzPts val="2400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GF Kroppskultur 2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Lysekils HK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Kungälvs HK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Skara HF 1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Stenungsunds HK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Alingsås HK 2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Önnereds HK 2</a:t>
            </a:r>
            <a:endParaRPr sz="24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HK Country svart F15</a:t>
            </a:r>
            <a:endParaRPr sz="24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IK Sävehof 2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Ale</a:t>
            </a:r>
            <a:endParaRPr sz="24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Torslanda HK 3</a:t>
            </a:r>
            <a:endParaRPr sz="1800"/>
          </a:p>
          <a:p>
            <a:pPr>
              <a:lnSpc>
                <a:spcPct val="72000"/>
              </a:lnSpc>
              <a:buSzPts val="2000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HK Lidköping 2</a:t>
            </a:r>
          </a:p>
        </p:txBody>
      </p:sp>
      <p:sp>
        <p:nvSpPr>
          <p:cNvPr id="198" name="Platshållare för text 3"/>
          <p:cNvSpPr txBox="1"/>
          <p:nvPr>
            <p:ph type="body" idx="21"/>
          </p:nvPr>
        </p:nvSpPr>
        <p:spPr>
          <a:xfrm>
            <a:off x="6172200" y="1223493"/>
            <a:ext cx="5334000" cy="49951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</a:pPr>
            <a:r>
              <a:t>F16  Väst 2 Sydost</a:t>
            </a:r>
            <a:endParaRPr sz="2000"/>
          </a:p>
          <a:p>
            <a:pPr marL="0" indent="114300">
              <a:lnSpc>
                <a:spcPct val="72000"/>
              </a:lnSpc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Hallby HK Vit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HK Country röd???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Skövde HF vit F15</a:t>
            </a:r>
            <a:endParaRPr sz="20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HK Lidköping  1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HV Tidaholm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Hallby HK 3???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KFUM Ulricehamn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IFK Bankeryd F15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Eksjö BK</a:t>
            </a:r>
            <a:endParaRPr sz="24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Vetlanda HF</a:t>
            </a:r>
            <a:endParaRPr sz="2000"/>
          </a:p>
          <a:p>
            <a:pPr indent="-342900">
              <a:lnSpc>
                <a:spcPct val="72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Skara HF 2</a:t>
            </a:r>
          </a:p>
        </p:txBody>
      </p:sp>
      <p:pic>
        <p:nvPicPr>
          <p:cNvPr id="199" name="Bildobjekt 5" descr="Bildobjek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156601"/>
            <a:ext cx="3414056" cy="1066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7;g286907779dc_0_34"/>
          <p:cNvSpPr txBox="1"/>
          <p:nvPr>
            <p:ph type="title"/>
          </p:nvPr>
        </p:nvSpPr>
        <p:spPr>
          <a:xfrm>
            <a:off x="1387824" y="602248"/>
            <a:ext cx="8610601" cy="1293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USM 23/24</a:t>
            </a:r>
          </a:p>
        </p:txBody>
      </p:sp>
      <p:sp>
        <p:nvSpPr>
          <p:cNvPr id="202" name="Google Shape;208;g286907779dc_0_34"/>
          <p:cNvSpPr txBox="1"/>
          <p:nvPr>
            <p:ph type="body" sz="half" idx="1"/>
          </p:nvPr>
        </p:nvSpPr>
        <p:spPr>
          <a:xfrm>
            <a:off x="685800" y="2194559"/>
            <a:ext cx="5334000" cy="4024201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Steg 1 Hemma 28-29 september</a:t>
            </a:r>
          </a:p>
          <a:p>
            <a:pPr>
              <a:buChar char="●"/>
            </a:pPr>
            <a:r>
              <a:t>Steg 2 23-24 november</a:t>
            </a:r>
          </a:p>
          <a:p>
            <a:pPr>
              <a:spcBef>
                <a:spcPts val="0"/>
              </a:spcBef>
              <a:buChar char="●"/>
            </a:pPr>
            <a:r>
              <a:t>Steg 3 18-19 januari</a:t>
            </a:r>
          </a:p>
          <a:p>
            <a:pPr>
              <a:spcBef>
                <a:spcPts val="0"/>
              </a:spcBef>
              <a:buChar char="●"/>
            </a:p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400"/>
              <a:buChar char="●"/>
              <a:defRPr cap="small" sz="2400"/>
            </a:pPr>
            <a:r>
              <a:t>Ett lag</a:t>
            </a:r>
            <a:endParaRPr sz="1800"/>
          </a:p>
          <a:p>
            <a:pPr marL="285750" indent="-285750">
              <a:lnSpc>
                <a:spcPct val="100000"/>
              </a:lnSpc>
              <a:buSzPts val="2400"/>
              <a:buChar char="●"/>
              <a:defRPr cap="small" sz="2400"/>
            </a:pPr>
            <a:r>
              <a:t>Uttagning</a:t>
            </a:r>
            <a:endParaRPr sz="1800"/>
          </a:p>
          <a:p>
            <a:pPr lvl="1" marL="742950" indent="-285750">
              <a:lnSpc>
                <a:spcPct val="100000"/>
              </a:lnSpc>
              <a:buSzPts val="2400"/>
              <a:buChar char="○"/>
              <a:defRPr cap="small" sz="2400"/>
            </a:pPr>
            <a:r>
              <a:t>Träningen och bäst för dagen samt position</a:t>
            </a:r>
            <a:endParaRPr sz="1600"/>
          </a:p>
          <a:p>
            <a:pPr lvl="1" marL="742950" indent="-285750">
              <a:lnSpc>
                <a:spcPct val="100000"/>
              </a:lnSpc>
              <a:buSzPts val="2400"/>
              <a:buChar char="○"/>
              <a:defRPr cap="small" sz="2400"/>
            </a:pPr>
            <a:r>
              <a:t>Kan skifta mellan stegen</a:t>
            </a:r>
          </a:p>
        </p:txBody>
      </p:sp>
      <p:sp>
        <p:nvSpPr>
          <p:cNvPr id="203" name="Google Shape;209;g286907779dc_0_34"/>
          <p:cNvSpPr txBox="1"/>
          <p:nvPr>
            <p:ph type="body" idx="21"/>
          </p:nvPr>
        </p:nvSpPr>
        <p:spPr>
          <a:xfrm>
            <a:off x="6172200" y="2194559"/>
            <a:ext cx="5334000" cy="402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Speldatum	Starttid	Hemma		Borta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2024-09-28	13:00	HK Lidköping	Lysekils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2024-09-28	14:30	Torslanda HK	Kristianstad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2024-09-28	16:30	Lysekils HK		Spånga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2024-09-28	18:00	HK Lidköping	Kristianstad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2024-09-28	19:30	Spånga HK	Torslanda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2024-09-29	09:00	Lysekils HK		Kristianstad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2024-09-29	10:30	HK Lidköping	Spånga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2024-09-29	12:30	Torslanda HK	Lysekils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2024-09-29	14:00	Kristianstad HK	Spånga HK</a:t>
            </a:r>
          </a:p>
          <a:p>
            <a:pPr marL="0" indent="0">
              <a:lnSpc>
                <a:spcPct val="72000"/>
              </a:lnSpc>
              <a:buSzTx/>
              <a:buNone/>
              <a:defRPr sz="1300"/>
            </a:pPr>
            <a:r>
              <a:t>2024-09-29	15:30	HK Lidköping	Torslanda HK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15;p7"/>
          <p:cNvSpPr txBox="1"/>
          <p:nvPr>
            <p:ph type="title"/>
          </p:nvPr>
        </p:nvSpPr>
        <p:spPr>
          <a:xfrm>
            <a:off x="3827674" y="459825"/>
            <a:ext cx="3081301" cy="1293000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t>CUPER 24/25</a:t>
            </a:r>
            <a:br/>
          </a:p>
        </p:txBody>
      </p:sp>
      <p:sp>
        <p:nvSpPr>
          <p:cNvPr id="206" name="Google Shape;216;p7"/>
          <p:cNvSpPr txBox="1"/>
          <p:nvPr>
            <p:ph type="body" sz="half" idx="1"/>
          </p:nvPr>
        </p:nvSpPr>
        <p:spPr>
          <a:xfrm>
            <a:off x="403600" y="1915548"/>
            <a:ext cx="5334001" cy="4303202"/>
          </a:xfrm>
          <a:prstGeom prst="rect">
            <a:avLst/>
          </a:prstGeom>
        </p:spPr>
        <p:txBody>
          <a:bodyPr/>
          <a:lstStyle/>
          <a:p>
            <a:pPr indent="-347661">
              <a:lnSpc>
                <a:spcPct val="72000"/>
              </a:lnSpc>
              <a:buSzPct val="100000"/>
              <a:defRPr sz="2400"/>
            </a:pPr>
            <a:r>
              <a:t>Örebrocup 13-15 sept 2024</a:t>
            </a:r>
            <a:endParaRPr sz="7500"/>
          </a:p>
          <a:p>
            <a:pPr marL="0" indent="457200">
              <a:lnSpc>
                <a:spcPct val="72000"/>
              </a:lnSpc>
              <a:buSzTx/>
              <a:buNone/>
              <a:defRPr sz="5500"/>
            </a:pPr>
          </a:p>
          <a:p>
            <a:pPr indent="-341311">
              <a:lnSpc>
                <a:spcPct val="72000"/>
              </a:lnSpc>
              <a:buSzPct val="100000"/>
              <a:defRPr sz="2300"/>
            </a:pPr>
            <a:r>
              <a:t>Hallbybollen</a:t>
            </a:r>
            <a:endParaRPr sz="7100"/>
          </a:p>
          <a:p>
            <a:pPr lvl="1" marL="914400" indent="-341312">
              <a:lnSpc>
                <a:spcPct val="72000"/>
              </a:lnSpc>
              <a:spcBef>
                <a:spcPts val="0"/>
              </a:spcBef>
              <a:buSzPct val="100000"/>
              <a:defRPr sz="2300"/>
            </a:pPr>
            <a:r>
              <a:t>När: 3-5 januari 2025</a:t>
            </a:r>
            <a:endParaRPr sz="7100"/>
          </a:p>
          <a:p>
            <a:pPr lvl="1" marL="914400" indent="-341312">
              <a:lnSpc>
                <a:spcPct val="72000"/>
              </a:lnSpc>
              <a:spcBef>
                <a:spcPts val="0"/>
              </a:spcBef>
              <a:buSzPct val="100000"/>
              <a:defRPr sz="2300"/>
            </a:pPr>
            <a:r>
              <a:t>2 lag från A-flickor</a:t>
            </a:r>
            <a:endParaRPr sz="7100"/>
          </a:p>
          <a:p>
            <a:pPr lvl="1" marL="914400" indent="-341312">
              <a:lnSpc>
                <a:spcPct val="72000"/>
              </a:lnSpc>
              <a:spcBef>
                <a:spcPts val="0"/>
              </a:spcBef>
              <a:buSzPct val="100000"/>
              <a:defRPr sz="2300"/>
            </a:pPr>
            <a:r>
              <a:t>Boende: hårdförläggning</a:t>
            </a:r>
            <a:endParaRPr sz="7100"/>
          </a:p>
          <a:p>
            <a:pPr lvl="1" marL="914400" indent="-341312">
              <a:lnSpc>
                <a:spcPct val="72000"/>
              </a:lnSpc>
              <a:spcBef>
                <a:spcPts val="0"/>
              </a:spcBef>
              <a:buSzPct val="100000"/>
              <a:defRPr sz="2300"/>
            </a:pPr>
            <a:r>
              <a:t>Deltagarkort 1495 kr/tjej</a:t>
            </a:r>
            <a:endParaRPr sz="7100"/>
          </a:p>
          <a:p>
            <a:pPr lvl="1" marL="914400" indent="-341312">
              <a:lnSpc>
                <a:spcPct val="72000"/>
              </a:lnSpc>
              <a:spcBef>
                <a:spcPts val="0"/>
              </a:spcBef>
              <a:buSzPct val="100000"/>
              <a:defRPr sz="2300"/>
            </a:pPr>
            <a:r>
              <a:t>(boende, frukost, lunch och middag, cupbussar, bad, landskamp)</a:t>
            </a:r>
            <a:endParaRPr sz="7100"/>
          </a:p>
          <a:p>
            <a:pPr lvl="1" marL="914400" indent="-341312">
              <a:lnSpc>
                <a:spcPct val="72000"/>
              </a:lnSpc>
              <a:spcBef>
                <a:spcPts val="0"/>
              </a:spcBef>
              <a:buSzPct val="100000"/>
              <a:defRPr sz="2300"/>
            </a:pPr>
            <a:r>
              <a:t>Anmälan kommer</a:t>
            </a:r>
            <a:endParaRPr sz="7100"/>
          </a:p>
          <a:p>
            <a:pPr lvl="1" marL="914400" indent="-341312">
              <a:lnSpc>
                <a:spcPct val="72000"/>
              </a:lnSpc>
              <a:spcBef>
                <a:spcPts val="0"/>
              </a:spcBef>
              <a:buSzPct val="100000"/>
              <a:defRPr sz="2300" u="sng">
                <a:solidFill>
                  <a:srgbClr val="F0532B"/>
                </a:solidFill>
              </a:defRPr>
            </a:pPr>
            <a:r>
              <a:t>https://www.hallbybollen.se</a:t>
            </a:r>
            <a:r>
              <a:rPr sz="1800"/>
              <a:t>/</a:t>
            </a:r>
          </a:p>
        </p:txBody>
      </p:sp>
      <p:sp>
        <p:nvSpPr>
          <p:cNvPr id="207" name="Google Shape;217;p7"/>
          <p:cNvSpPr txBox="1"/>
          <p:nvPr>
            <p:ph type="body" idx="21"/>
          </p:nvPr>
        </p:nvSpPr>
        <p:spPr>
          <a:xfrm>
            <a:off x="6172200" y="2194559"/>
            <a:ext cx="5334000" cy="402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indent="-342900">
              <a:buSzPts val="1800"/>
              <a:defRPr sz="1800"/>
            </a:pPr>
            <a:r>
              <a:t>Vänerbollen 11-13 april</a:t>
            </a:r>
          </a:p>
          <a:p>
            <a:pPr indent="-342900">
              <a:buSzPts val="1800"/>
              <a:defRPr sz="1800"/>
            </a:pPr>
            <a:r>
              <a:t>Rödspättecup Fredrikshamn 17-21april ??</a:t>
            </a:r>
          </a:p>
        </p:txBody>
      </p:sp>
      <p:pic>
        <p:nvPicPr>
          <p:cNvPr id="208" name="Google Shape;218;p7" descr="Google Shape;218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6124" y="208226"/>
            <a:ext cx="2044776" cy="160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219;p7" descr="Google Shape;219;p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225" y="67250"/>
            <a:ext cx="2168004" cy="1748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10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6" grpId="1"/>
      <p:bldP build="p" bldLvl="1" animBg="1" rev="0" advAuto="0" spid="20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25;p8"/>
          <p:cNvSpPr txBox="1"/>
          <p:nvPr>
            <p:ph type="title"/>
          </p:nvPr>
        </p:nvSpPr>
        <p:spPr>
          <a:xfrm>
            <a:off x="494730" y="395785"/>
            <a:ext cx="4114801" cy="837062"/>
          </a:xfrm>
          <a:prstGeom prst="rect">
            <a:avLst/>
          </a:prstGeom>
        </p:spPr>
        <p:txBody>
          <a:bodyPr/>
          <a:lstStyle/>
          <a:p>
            <a:pPr/>
            <a:r>
              <a:t>FÖRSÄLJNING</a:t>
            </a:r>
          </a:p>
        </p:txBody>
      </p:sp>
      <p:sp>
        <p:nvSpPr>
          <p:cNvPr id="212" name="Google Shape;226;p8"/>
          <p:cNvSpPr txBox="1"/>
          <p:nvPr>
            <p:ph type="body" idx="1"/>
          </p:nvPr>
        </p:nvSpPr>
        <p:spPr>
          <a:xfrm>
            <a:off x="5500047" y="395784"/>
            <a:ext cx="6441744" cy="58229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</a:pPr>
          </a:p>
        </p:txBody>
      </p:sp>
      <p:sp>
        <p:nvSpPr>
          <p:cNvPr id="213" name="Google Shape;227;p8"/>
          <p:cNvSpPr txBox="1"/>
          <p:nvPr>
            <p:ph type="body" idx="21"/>
          </p:nvPr>
        </p:nvSpPr>
        <p:spPr>
          <a:xfrm>
            <a:off x="685800" y="1487605"/>
            <a:ext cx="4691418" cy="47310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85750" indent="-285750">
              <a:spcBef>
                <a:spcPts val="0"/>
              </a:spcBef>
              <a:buSzPts val="1800"/>
              <a:defRPr sz="1800"/>
            </a:pPr>
            <a:r>
              <a:t>Man har möjlighet att sälja 2 olika produkter:</a:t>
            </a:r>
          </a:p>
          <a:p>
            <a:pPr lvl="1" marL="742950" indent="-285750">
              <a:spcBef>
                <a:spcPts val="500"/>
              </a:spcBef>
              <a:buSzPts val="1800"/>
              <a:defRPr sz="1800"/>
            </a:pPr>
            <a:r>
              <a:t>Newbody </a:t>
            </a:r>
          </a:p>
          <a:p>
            <a:pPr lvl="1" marL="742950" indent="-285750">
              <a:spcBef>
                <a:spcPts val="500"/>
              </a:spcBef>
              <a:buSzPts val="1800"/>
              <a:defRPr sz="1800"/>
            </a:pPr>
            <a:r>
              <a:t>Ljus</a:t>
            </a:r>
            <a:endParaRPr sz="1400"/>
          </a:p>
          <a:p>
            <a:pPr marL="285750" indent="-285750">
              <a:buSzPts val="1800"/>
              <a:defRPr sz="1800"/>
            </a:pPr>
            <a:r>
              <a:t>Om man önskar att friköpa sig från försäljning går det bra.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3" grpId="1"/>
      <p:bldP build="whole" bldLvl="1" animBg="1" rev="0" advAuto="0" spid="21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Ångor">
  <a:themeElements>
    <a:clrScheme name="Ångor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0000FF"/>
      </a:hlink>
      <a:folHlink>
        <a:srgbClr val="FF00FF"/>
      </a:folHlink>
    </a:clrScheme>
    <a:fontScheme name="Ångo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Ång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Ångor">
  <a:themeElements>
    <a:clrScheme name="Ång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0000FF"/>
      </a:hlink>
      <a:folHlink>
        <a:srgbClr val="FF00FF"/>
      </a:folHlink>
    </a:clrScheme>
    <a:fontScheme name="Ångo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Ång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