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 id="257" r:id="rId3"/>
    <p:sldId id="259" r:id="rId4"/>
    <p:sldId id="260" r:id="rId5"/>
    <p:sldId id="258" r:id="rId6"/>
    <p:sldId id="261" r:id="rId7"/>
    <p:sldId id="262" r:id="rId8"/>
    <p:sldId id="263" r:id="rId9"/>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4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E06803-711F-F669-9146-9B86C61A5B73}" v="628" dt="2025-04-02T15:57:03.198"/>
    <p1510:client id="{10588933-0594-A944-6550-29332295A238}" v="669" dt="2025-04-03T19:28:06.891"/>
    <p1510:client id="{D4DD4E67-0AC6-624F-17EC-9489641153C3}" v="399" dt="2025-04-03T13:08:58.1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90" y="7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03-17T15:06:51.720"/>
    </inkml:context>
    <inkml:brush xml:id="br0">
      <inkml:brushProperty name="width" value="0.1" units="cm"/>
      <inkml:brushProperty name="height" value="0.1" units="cm"/>
    </inkml:brush>
  </inkml:definitions>
  <inkml:trace contextRef="#ctx0" brushRef="#br0">6720 2487 16383 0 0,'0'0'0'0'0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03-17T15:06:51.721"/>
    </inkml:context>
    <inkml:brush xml:id="br0">
      <inkml:brushProperty name="width" value="0.1" units="cm"/>
      <inkml:brushProperty name="height" value="0.1" units="cm"/>
    </inkml:brush>
  </inkml:definitions>
  <inkml:trace contextRef="#ctx0" brushRef="#br0">22130 3842 16383 0 0,'0'0'0'0'0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dirty="0"/>
              <a:t>Click to edit Master title style</a:t>
            </a:r>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12575099-B3AD-44D7-919B-BCB6DC3E7F21}" type="datetimeFigureOut">
              <a:rPr lang="en-US" dirty="0"/>
              <a:t>4/3/2025</a:t>
            </a:fld>
            <a:endParaRPr lang="en-US" dirty="0"/>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E30AF5A0-43BB-4336-8627-9123B9144D80}" type="slidenum">
              <a:rPr lang="en-US" dirty="0"/>
              <a:t>‹#›</a:t>
            </a:fld>
            <a:endParaRPr lang="en-US" dirty="0"/>
          </a:p>
        </p:txBody>
      </p:sp>
    </p:spTree>
    <p:extLst>
      <p:ext uri="{BB962C8B-B14F-4D97-AF65-F5344CB8AC3E}">
        <p14:creationId xmlns:p14="http://schemas.microsoft.com/office/powerpoint/2010/main" val="612946246"/>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F18115DA-6CBC-4AEF-A85F-371C66916CF8}" type="datetimeFigureOut">
              <a:rPr lang="en-US" dirty="0"/>
              <a:t>4/3/2025</a:t>
            </a:fld>
            <a:endParaRPr lang="en-US" dirty="0"/>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E30AF5A0-43BB-4336-8627-9123B9144D80}" type="slidenum">
              <a:rPr lang="en-US" dirty="0"/>
              <a:t>‹#›</a:t>
            </a:fld>
            <a:endParaRPr lang="en-US" dirty="0"/>
          </a:p>
        </p:txBody>
      </p:sp>
    </p:spTree>
    <p:extLst>
      <p:ext uri="{BB962C8B-B14F-4D97-AF65-F5344CB8AC3E}">
        <p14:creationId xmlns:p14="http://schemas.microsoft.com/office/powerpoint/2010/main" val="3134928863"/>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2A6007E4-95E8-4ABC-B20B-51235318A487}" type="datetimeFigureOut">
              <a:rPr lang="en-US" dirty="0"/>
              <a:t>4/3/2025</a:t>
            </a:fld>
            <a:endParaRPr lang="en-US" dirty="0"/>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E30AF5A0-43BB-4336-8627-9123B9144D80}" type="slidenum">
              <a:rPr lang="en-US" dirty="0"/>
              <a:t>‹#›</a:t>
            </a:fld>
            <a:endParaRPr lang="en-US" dirty="0"/>
          </a:p>
        </p:txBody>
      </p:sp>
    </p:spTree>
    <p:extLst>
      <p:ext uri="{BB962C8B-B14F-4D97-AF65-F5344CB8AC3E}">
        <p14:creationId xmlns:p14="http://schemas.microsoft.com/office/powerpoint/2010/main" val="3240277881"/>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2A4BF121-2723-4D35-ADA9-215CD054C4BC}" type="datetimeFigureOut">
              <a:rPr lang="en-US" dirty="0"/>
              <a:t>4/3/2025</a:t>
            </a:fld>
            <a:endParaRPr lang="en-US" dirty="0"/>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E30AF5A0-43BB-4336-8627-9123B9144D80}" type="slidenum">
              <a:rPr lang="en-US" dirty="0"/>
              <a:t>‹#›</a:t>
            </a:fld>
            <a:endParaRPr lang="en-US" dirty="0"/>
          </a:p>
        </p:txBody>
      </p:sp>
    </p:spTree>
    <p:extLst>
      <p:ext uri="{BB962C8B-B14F-4D97-AF65-F5344CB8AC3E}">
        <p14:creationId xmlns:p14="http://schemas.microsoft.com/office/powerpoint/2010/main" val="20014699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C54F54BA-4BC6-480F-839C-951A49B248A9}" type="datetimeFigureOut">
              <a:rPr lang="en-US" dirty="0"/>
              <a:t>4/3/2025</a:t>
            </a:fld>
            <a:endParaRPr lang="en-US" dirty="0"/>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E30AF5A0-43BB-4336-8627-9123B9144D80}" type="slidenum">
              <a:rPr lang="en-US" dirty="0"/>
              <a:t>‹#›</a:t>
            </a:fld>
            <a:endParaRPr lang="en-US" dirty="0"/>
          </a:p>
        </p:txBody>
      </p:sp>
    </p:spTree>
    <p:extLst>
      <p:ext uri="{BB962C8B-B14F-4D97-AF65-F5344CB8AC3E}">
        <p14:creationId xmlns:p14="http://schemas.microsoft.com/office/powerpoint/2010/main" val="399978530"/>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0F9DD0EA-4726-4440-BF9D-E88296FC3068}" type="datetimeFigureOut">
              <a:rPr lang="en-US" dirty="0"/>
              <a:t>4/3/2025</a:t>
            </a:fld>
            <a:endParaRPr lang="en-US" dirty="0"/>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E30AF5A0-43BB-4336-8627-9123B9144D80}" type="slidenum">
              <a:rPr lang="en-US" dirty="0"/>
              <a:t>‹#›</a:t>
            </a:fld>
            <a:endParaRPr lang="en-US" dirty="0"/>
          </a:p>
        </p:txBody>
      </p:sp>
    </p:spTree>
    <p:extLst>
      <p:ext uri="{BB962C8B-B14F-4D97-AF65-F5344CB8AC3E}">
        <p14:creationId xmlns:p14="http://schemas.microsoft.com/office/powerpoint/2010/main" val="365342504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1600" b="1"/>
            </a:lvl2pPr>
            <a:lvl3pPr marL="914400" indent="0">
              <a:buNone/>
              <a:defRPr sz="16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1600" b="1"/>
            </a:lvl2pPr>
            <a:lvl3pPr marL="914400" indent="0">
              <a:buNone/>
              <a:defRPr sz="16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19CAD10D-99D1-46B2-A85A-C16850FCF8CF}" type="datetimeFigureOut">
              <a:rPr lang="en-US" dirty="0"/>
              <a:t>4/3/2025</a:t>
            </a:fld>
            <a:endParaRPr lang="en-US" dirty="0"/>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r>
              <a:rPr lang="en-US" dirty="0"/>
              <a:t>
              </a:t>
            </a:r>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E30AF5A0-43BB-4336-8627-9123B9144D80}" type="slidenum">
              <a:rPr lang="en-US" dirty="0"/>
              <a:t>‹#›</a:t>
            </a:fld>
            <a:endParaRPr lang="en-US" dirty="0"/>
          </a:p>
        </p:txBody>
      </p:sp>
    </p:spTree>
    <p:extLst>
      <p:ext uri="{BB962C8B-B14F-4D97-AF65-F5344CB8AC3E}">
        <p14:creationId xmlns:p14="http://schemas.microsoft.com/office/powerpoint/2010/main" val="536886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48C67E51-34D6-4E3D-8F41-CC63EA446EDD}" type="datetimeFigureOut">
              <a:rPr lang="en-US" dirty="0"/>
              <a:t>4/3/2025</a:t>
            </a:fld>
            <a:endParaRPr lang="en-US" dirty="0"/>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r>
              <a:rPr lang="en-US" dirty="0"/>
              <a:t>
              </a:t>
            </a:r>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E30AF5A0-43BB-4336-8627-9123B9144D80}" type="slidenum">
              <a:rPr lang="en-US" dirty="0"/>
              <a:t>‹#›</a:t>
            </a:fld>
            <a:endParaRPr lang="en-US" dirty="0"/>
          </a:p>
        </p:txBody>
      </p:sp>
    </p:spTree>
    <p:extLst>
      <p:ext uri="{BB962C8B-B14F-4D97-AF65-F5344CB8AC3E}">
        <p14:creationId xmlns:p14="http://schemas.microsoft.com/office/powerpoint/2010/main" val="3603220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8D49E550-CE3F-497F-B953-7DE0932F91C0}" type="datetimeFigureOut">
              <a:rPr lang="en-US" dirty="0"/>
              <a:t>4/3/2025</a:t>
            </a:fld>
            <a:endParaRPr lang="en-US" dirty="0"/>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r>
              <a:rPr lang="en-US" dirty="0"/>
              <a:t>
              </a:t>
            </a:r>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E30AF5A0-43BB-4336-8627-9123B9144D80}" type="slidenum">
              <a:rPr lang="en-US" dirty="0"/>
              <a:t>‹#›</a:t>
            </a:fld>
            <a:endParaRPr lang="en-US" dirty="0"/>
          </a:p>
        </p:txBody>
      </p:sp>
    </p:spTree>
    <p:extLst>
      <p:ext uri="{BB962C8B-B14F-4D97-AF65-F5344CB8AC3E}">
        <p14:creationId xmlns:p14="http://schemas.microsoft.com/office/powerpoint/2010/main" val="2392162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217A0BF4-BAA0-4539-95F2-9C4277F97478}" type="datetimeFigureOut">
              <a:rPr lang="en-US" dirty="0"/>
              <a:t>4/3/2025</a:t>
            </a:fld>
            <a:endParaRPr lang="en-US" dirty="0"/>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E30AF5A0-43BB-4336-8627-9123B9144D80}" type="slidenum">
              <a:rPr lang="en-US" dirty="0"/>
              <a:t>‹#›</a:t>
            </a:fld>
            <a:endParaRPr lang="en-US" dirty="0"/>
          </a:p>
        </p:txBody>
      </p:sp>
    </p:spTree>
    <p:extLst>
      <p:ext uri="{BB962C8B-B14F-4D97-AF65-F5344CB8AC3E}">
        <p14:creationId xmlns:p14="http://schemas.microsoft.com/office/powerpoint/2010/main" val="395576197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3905F473-761A-4002-AF70-9FF878D0139E}"/>
              </a:ext>
            </a:extLst>
          </p:cNvPr>
          <p:cNvSpPr>
            <a:spLocks noGrp="1" noChangeAspect="1"/>
          </p:cNvSpPr>
          <p:nvPr>
            <p:ph type="pic" idx="1"/>
          </p:nvPr>
        </p:nvSpPr>
        <p:spPr>
          <a:xfrm>
            <a:off x="5183188" y="1066800"/>
            <a:ext cx="6172200" cy="4794250"/>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2E9884E-D945-496C-84BE-49C61F78F9EC}" type="datetimeFigureOut">
              <a:rPr lang="en-US" dirty="0"/>
              <a:t>4/3/2025</a:t>
            </a:fld>
            <a:endParaRPr lang="en-US" dirty="0"/>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E30AF5A0-43BB-4336-8627-9123B9144D80}" type="slidenum">
              <a:rPr lang="en-US" dirty="0"/>
              <a:t>‹#›</a:t>
            </a:fld>
            <a:endParaRPr lang="en-US" dirty="0"/>
          </a:p>
        </p:txBody>
      </p:sp>
    </p:spTree>
    <p:extLst>
      <p:ext uri="{BB962C8B-B14F-4D97-AF65-F5344CB8AC3E}">
        <p14:creationId xmlns:p14="http://schemas.microsoft.com/office/powerpoint/2010/main" val="1555424022"/>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fld id="{CD438618-DEE5-47CF-A8B2-A9E090D503CD}" type="datetimeFigureOut">
              <a:rPr lang="en-US" dirty="0"/>
              <a:t>4/3/2025</a:t>
            </a:fld>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r>
              <a:rPr lang="en-US" dirty="0"/>
              <a:t>
              </a:t>
            </a:r>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E30AF5A0-43BB-4336-8627-9123B9144D80}" type="slidenum">
              <a:rPr lang="en-US" dirty="0"/>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8950686"/>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hf hdr="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672">
          <p15:clr>
            <a:srgbClr val="F26B43"/>
          </p15:clr>
        </p15:guide>
        <p15:guide id="4" orient="horz" pos="912">
          <p15:clr>
            <a:srgbClr val="F26B43"/>
          </p15:clr>
        </p15:guide>
        <p15:guide id="5" pos="7176">
          <p15:clr>
            <a:srgbClr val="F26B43"/>
          </p15:clr>
        </p15:guide>
        <p15:guide id="6" pos="504">
          <p15:clr>
            <a:srgbClr val="F26B43"/>
          </p15:clr>
        </p15:guide>
        <p15:guide id="7" orient="horz" pos="3864">
          <p15:clr>
            <a:srgbClr val="F26B43"/>
          </p15:clr>
        </p15:guide>
        <p15:guide id="8" orient="horz" pos="456">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1.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customXml" Target="../ink/ink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2">
            <p14:nvContentPartPr>
              <p14:cNvPr id="7" name="Pennanteckning 6">
                <a:extLst>
                  <a:ext uri="{FF2B5EF4-FFF2-40B4-BE49-F238E27FC236}">
                    <a16:creationId xmlns:a16="http://schemas.microsoft.com/office/drawing/2014/main" id="{85CCE70D-28AC-5389-DC3B-5223C67E8846}"/>
                  </a:ext>
                </a:extLst>
              </p14:cNvPr>
              <p14:cNvContentPartPr/>
              <p14:nvPr/>
            </p14:nvContentPartPr>
            <p14:xfrm>
              <a:off x="855870" y="704021"/>
              <a:ext cx="13804" cy="13804"/>
            </p14:xfrm>
          </p:contentPart>
        </mc:Choice>
        <mc:Fallback xmlns="">
          <p:pic>
            <p:nvPicPr>
              <p:cNvPr id="7" name="Pennanteckning 6">
                <a:extLst>
                  <a:ext uri="{FF2B5EF4-FFF2-40B4-BE49-F238E27FC236}">
                    <a16:creationId xmlns:a16="http://schemas.microsoft.com/office/drawing/2014/main" id="{85CCE70D-28AC-5389-DC3B-5223C67E8846}"/>
                  </a:ext>
                </a:extLst>
              </p:cNvPr>
              <p:cNvPicPr/>
              <p:nvPr/>
            </p:nvPicPr>
            <p:blipFill>
              <a:blip r:embed="rId3"/>
              <a:stretch>
                <a:fillRect/>
              </a:stretch>
            </p:blipFill>
            <p:spPr>
              <a:xfrm>
                <a:off x="165670" y="13821"/>
                <a:ext cx="1380400" cy="13804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8" name="Pennanteckning 7">
                <a:extLst>
                  <a:ext uri="{FF2B5EF4-FFF2-40B4-BE49-F238E27FC236}">
                    <a16:creationId xmlns:a16="http://schemas.microsoft.com/office/drawing/2014/main" id="{761AE26E-555C-D9AA-A240-5F808A79866F}"/>
                  </a:ext>
                </a:extLst>
              </p14:cNvPr>
              <p14:cNvContentPartPr/>
              <p14:nvPr/>
            </p14:nvContentPartPr>
            <p14:xfrm>
              <a:off x="8895522" y="1410804"/>
              <a:ext cx="13804" cy="13804"/>
            </p14:xfrm>
          </p:contentPart>
        </mc:Choice>
        <mc:Fallback xmlns="">
          <p:pic>
            <p:nvPicPr>
              <p:cNvPr id="8" name="Pennanteckning 7">
                <a:extLst>
                  <a:ext uri="{FF2B5EF4-FFF2-40B4-BE49-F238E27FC236}">
                    <a16:creationId xmlns:a16="http://schemas.microsoft.com/office/drawing/2014/main" id="{761AE26E-555C-D9AA-A240-5F808A79866F}"/>
                  </a:ext>
                </a:extLst>
              </p:cNvPr>
              <p:cNvPicPr/>
              <p:nvPr/>
            </p:nvPicPr>
            <p:blipFill>
              <a:blip r:embed="rId3"/>
              <a:stretch>
                <a:fillRect/>
              </a:stretch>
            </p:blipFill>
            <p:spPr>
              <a:xfrm>
                <a:off x="8219126" y="734408"/>
                <a:ext cx="1380400" cy="1380400"/>
              </a:xfrm>
              <a:prstGeom prst="rect">
                <a:avLst/>
              </a:prstGeom>
            </p:spPr>
          </p:pic>
        </mc:Fallback>
      </mc:AlternateContent>
      <p:pic>
        <p:nvPicPr>
          <p:cNvPr id="2" name="Bildobjekt 1" descr="En bild som visar person, sport, klädsel, utomhus&#10;&#10;AI-genererat innehåll kan vara felaktigt.">
            <a:extLst>
              <a:ext uri="{FF2B5EF4-FFF2-40B4-BE49-F238E27FC236}">
                <a16:creationId xmlns:a16="http://schemas.microsoft.com/office/drawing/2014/main" id="{AF54961F-A8FB-45C3-4D2D-67DD7B54B2EA}"/>
              </a:ext>
            </a:extLst>
          </p:cNvPr>
          <p:cNvPicPr>
            <a:picLocks noChangeAspect="1"/>
          </p:cNvPicPr>
          <p:nvPr/>
        </p:nvPicPr>
        <p:blipFill>
          <a:blip r:embed="rId5"/>
          <a:stretch>
            <a:fillRect/>
          </a:stretch>
        </p:blipFill>
        <p:spPr>
          <a:xfrm>
            <a:off x="0" y="-2188"/>
            <a:ext cx="12202297" cy="6872673"/>
          </a:xfrm>
          <a:prstGeom prst="rect">
            <a:avLst/>
          </a:prstGeom>
        </p:spPr>
      </p:pic>
      <p:sp>
        <p:nvSpPr>
          <p:cNvPr id="3" name="textruta 2">
            <a:extLst>
              <a:ext uri="{FF2B5EF4-FFF2-40B4-BE49-F238E27FC236}">
                <a16:creationId xmlns:a16="http://schemas.microsoft.com/office/drawing/2014/main" id="{1A6A21A9-6A60-7EB5-B4B8-991B61A7A7CC}"/>
              </a:ext>
            </a:extLst>
          </p:cNvPr>
          <p:cNvSpPr txBox="1"/>
          <p:nvPr/>
        </p:nvSpPr>
        <p:spPr>
          <a:xfrm>
            <a:off x="4180901" y="5955699"/>
            <a:ext cx="3845010"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sv-SE" sz="4000" dirty="0">
                <a:solidFill>
                  <a:srgbClr val="FFC000"/>
                </a:solidFill>
                <a:latin typeface="Arial"/>
                <a:cs typeface="Arial"/>
              </a:rPr>
              <a:t>Domsjö IF F-16</a:t>
            </a:r>
          </a:p>
        </p:txBody>
      </p:sp>
    </p:spTree>
    <p:extLst>
      <p:ext uri="{BB962C8B-B14F-4D97-AF65-F5344CB8AC3E}">
        <p14:creationId xmlns:p14="http://schemas.microsoft.com/office/powerpoint/2010/main" val="3194377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DBFD941-4C7C-181C-2789-72CDE24CA59E}"/>
              </a:ext>
            </a:extLst>
          </p:cNvPr>
          <p:cNvSpPr>
            <a:spLocks noGrp="1"/>
          </p:cNvSpPr>
          <p:nvPr>
            <p:ph type="title"/>
          </p:nvPr>
        </p:nvSpPr>
        <p:spPr>
          <a:xfrm>
            <a:off x="744809" y="215314"/>
            <a:ext cx="10691265" cy="1371030"/>
          </a:xfrm>
        </p:spPr>
        <p:txBody>
          <a:bodyPr>
            <a:normAutofit fontScale="90000"/>
          </a:bodyPr>
          <a:lstStyle/>
          <a:p>
            <a:pPr algn="ctr"/>
            <a:r>
              <a:rPr lang="sv-SE" dirty="0">
                <a:latin typeface="Arial"/>
                <a:cs typeface="Arial"/>
              </a:rPr>
              <a:t>Säsongen 2025 Domsjö IF F-16</a:t>
            </a:r>
            <a:br>
              <a:rPr lang="sv-SE" dirty="0"/>
            </a:br>
            <a:br>
              <a:rPr lang="sv-SE" dirty="0"/>
            </a:br>
            <a:br>
              <a:rPr lang="sv-SE" dirty="0"/>
            </a:br>
            <a:br>
              <a:rPr lang="sv-SE" dirty="0"/>
            </a:br>
            <a:endParaRPr lang="sv-SE" dirty="0"/>
          </a:p>
        </p:txBody>
      </p:sp>
      <p:sp>
        <p:nvSpPr>
          <p:cNvPr id="3" name="Platshållare för innehåll 2">
            <a:extLst>
              <a:ext uri="{FF2B5EF4-FFF2-40B4-BE49-F238E27FC236}">
                <a16:creationId xmlns:a16="http://schemas.microsoft.com/office/drawing/2014/main" id="{53168252-4670-9A22-4850-DC6DD2BC15AC}"/>
              </a:ext>
            </a:extLst>
          </p:cNvPr>
          <p:cNvSpPr>
            <a:spLocks noGrp="1"/>
          </p:cNvSpPr>
          <p:nvPr>
            <p:ph idx="1"/>
          </p:nvPr>
        </p:nvSpPr>
        <p:spPr>
          <a:xfrm>
            <a:off x="700635" y="2900517"/>
            <a:ext cx="10691265" cy="3028697"/>
          </a:xfrm>
        </p:spPr>
        <p:txBody>
          <a:bodyPr vert="horz" lIns="91440" tIns="45720" rIns="91440" bIns="45720" rtlCol="0" anchor="t">
            <a:normAutofit/>
          </a:bodyPr>
          <a:lstStyle/>
          <a:p>
            <a:endParaRPr lang="sv-SE" dirty="0"/>
          </a:p>
          <a:p>
            <a:pPr marL="0" indent="0">
              <a:buNone/>
            </a:pPr>
            <a:endParaRPr lang="sv-SE" dirty="0"/>
          </a:p>
          <a:p>
            <a:pPr marL="0" indent="0">
              <a:buNone/>
            </a:pPr>
            <a:endParaRPr lang="sv-SE" dirty="0"/>
          </a:p>
          <a:p>
            <a:endParaRPr lang="sv-SE" dirty="0"/>
          </a:p>
        </p:txBody>
      </p:sp>
      <p:sp>
        <p:nvSpPr>
          <p:cNvPr id="5" name="textruta 4">
            <a:extLst>
              <a:ext uri="{FF2B5EF4-FFF2-40B4-BE49-F238E27FC236}">
                <a16:creationId xmlns:a16="http://schemas.microsoft.com/office/drawing/2014/main" id="{A0168450-8F83-B1B2-4FC2-C648399786E2}"/>
              </a:ext>
            </a:extLst>
          </p:cNvPr>
          <p:cNvSpPr txBox="1"/>
          <p:nvPr/>
        </p:nvSpPr>
        <p:spPr>
          <a:xfrm>
            <a:off x="917885" y="1171544"/>
            <a:ext cx="3319456"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sv-SE" sz="2400" b="1" u="sng" dirty="0">
                <a:latin typeface="Arial"/>
                <a:cs typeface="Arial"/>
              </a:rPr>
              <a:t>Tränare:</a:t>
            </a:r>
            <a:r>
              <a:rPr lang="sv-SE" sz="2400" dirty="0">
                <a:latin typeface="Arial"/>
                <a:cs typeface="Arial"/>
              </a:rPr>
              <a:t> </a:t>
            </a:r>
          </a:p>
          <a:p>
            <a:r>
              <a:rPr lang="sv-SE" sz="2400" dirty="0">
                <a:latin typeface="Arial"/>
                <a:cs typeface="Arial"/>
              </a:rPr>
              <a:t>Emil Wahlberg, </a:t>
            </a:r>
          </a:p>
          <a:p>
            <a:r>
              <a:rPr lang="sv-SE" sz="2400" dirty="0">
                <a:latin typeface="Arial"/>
                <a:cs typeface="Arial"/>
              </a:rPr>
              <a:t>Rebecka Söderström, Christian Lundgren,</a:t>
            </a:r>
          </a:p>
          <a:p>
            <a:r>
              <a:rPr lang="sv-SE" sz="2400" dirty="0">
                <a:latin typeface="Arial"/>
                <a:cs typeface="Arial"/>
              </a:rPr>
              <a:t>Per Dahlin  (ny)</a:t>
            </a:r>
          </a:p>
          <a:p>
            <a:r>
              <a:rPr lang="sv-SE" sz="2400" dirty="0">
                <a:latin typeface="Arial"/>
                <a:cs typeface="Arial"/>
              </a:rPr>
              <a:t>Peter Johansson (ny)</a:t>
            </a:r>
          </a:p>
          <a:p>
            <a:endParaRPr lang="sv-SE" sz="2400" dirty="0">
              <a:latin typeface="Arial"/>
              <a:cs typeface="Arial"/>
            </a:endParaRPr>
          </a:p>
        </p:txBody>
      </p:sp>
      <p:sp>
        <p:nvSpPr>
          <p:cNvPr id="6" name="textruta 5">
            <a:extLst>
              <a:ext uri="{FF2B5EF4-FFF2-40B4-BE49-F238E27FC236}">
                <a16:creationId xmlns:a16="http://schemas.microsoft.com/office/drawing/2014/main" id="{2549D488-19C1-9CEB-0571-9076471F80B2}"/>
              </a:ext>
            </a:extLst>
          </p:cNvPr>
          <p:cNvSpPr txBox="1"/>
          <p:nvPr/>
        </p:nvSpPr>
        <p:spPr>
          <a:xfrm>
            <a:off x="4710204" y="1085749"/>
            <a:ext cx="6727439" cy="33239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sv-SE" sz="2400" b="1" u="sng" dirty="0">
                <a:latin typeface="Arial"/>
                <a:cs typeface="Arial"/>
              </a:rPr>
              <a:t>Kommunikation/laget.se:</a:t>
            </a:r>
            <a:r>
              <a:rPr lang="sv-SE" sz="2400" dirty="0">
                <a:latin typeface="Arial"/>
                <a:cs typeface="Arial"/>
              </a:rPr>
              <a:t> Maria Edblad (ny)</a:t>
            </a:r>
          </a:p>
          <a:p>
            <a:r>
              <a:rPr lang="sv-SE" sz="2400" b="1" u="sng" dirty="0">
                <a:latin typeface="Arial"/>
                <a:cs typeface="Arial"/>
              </a:rPr>
              <a:t>Ekonomi/Försäljning:</a:t>
            </a:r>
            <a:r>
              <a:rPr lang="sv-SE" sz="2400" dirty="0">
                <a:latin typeface="Arial"/>
                <a:cs typeface="Arial"/>
              </a:rPr>
              <a:t> Emelie Persson och Ny?</a:t>
            </a:r>
          </a:p>
          <a:p>
            <a:r>
              <a:rPr lang="sv-SE" sz="2400" b="1" u="sng" dirty="0">
                <a:latin typeface="Arial"/>
                <a:cs typeface="Arial"/>
              </a:rPr>
              <a:t>Planbokning/Domarbokare:</a:t>
            </a:r>
            <a:r>
              <a:rPr lang="sv-SE" sz="2400" dirty="0">
                <a:latin typeface="Arial"/>
                <a:cs typeface="Arial"/>
              </a:rPr>
              <a:t> Susanne Ek</a:t>
            </a:r>
          </a:p>
          <a:p>
            <a:r>
              <a:rPr lang="sv-SE" sz="2400" b="1" u="sng" dirty="0" err="1">
                <a:latin typeface="Arial"/>
                <a:cs typeface="Arial"/>
              </a:rPr>
              <a:t>Materialare:</a:t>
            </a:r>
            <a:r>
              <a:rPr lang="sv-SE" sz="2400" dirty="0" err="1">
                <a:latin typeface="Arial"/>
                <a:cs typeface="Arial"/>
              </a:rPr>
              <a:t>Emil</a:t>
            </a:r>
            <a:r>
              <a:rPr lang="sv-SE" sz="2400" dirty="0">
                <a:latin typeface="Arial"/>
                <a:cs typeface="Arial"/>
              </a:rPr>
              <a:t> Wahlberg</a:t>
            </a:r>
          </a:p>
          <a:p>
            <a:endParaRPr lang="sv-SE" sz="2400" dirty="0">
              <a:latin typeface="Arial"/>
              <a:cs typeface="Arial"/>
            </a:endParaRPr>
          </a:p>
          <a:p>
            <a:r>
              <a:rPr lang="sv-SE" sz="2400" b="1" u="sng" dirty="0">
                <a:latin typeface="Arial"/>
                <a:cs typeface="Arial"/>
              </a:rPr>
              <a:t>Anläggningsgrupp:</a:t>
            </a:r>
            <a:r>
              <a:rPr lang="sv-SE" sz="2400" dirty="0">
                <a:latin typeface="Arial"/>
                <a:cs typeface="Arial"/>
              </a:rPr>
              <a:t> Daniel Eriksson</a:t>
            </a:r>
          </a:p>
          <a:p>
            <a:r>
              <a:rPr lang="sv-SE" sz="2400" dirty="0">
                <a:latin typeface="Arial"/>
                <a:cs typeface="Arial"/>
              </a:rPr>
              <a:t>Gäller alla lag på hangarplan och </a:t>
            </a:r>
          </a:p>
          <a:p>
            <a:r>
              <a:rPr lang="sv-SE" sz="2400" dirty="0">
                <a:latin typeface="Arial"/>
                <a:cs typeface="Arial"/>
              </a:rPr>
              <a:t>drivs av en person från styrelsen.</a:t>
            </a:r>
          </a:p>
          <a:p>
            <a:endParaRPr lang="sv-SE" dirty="0">
              <a:latin typeface="Calisto MT" panose="02040603050505030304"/>
              <a:cs typeface="Arial"/>
            </a:endParaRPr>
          </a:p>
        </p:txBody>
      </p:sp>
      <p:sp>
        <p:nvSpPr>
          <p:cNvPr id="7" name="textruta 6">
            <a:extLst>
              <a:ext uri="{FF2B5EF4-FFF2-40B4-BE49-F238E27FC236}">
                <a16:creationId xmlns:a16="http://schemas.microsoft.com/office/drawing/2014/main" id="{602CF35B-8B05-777D-95D2-D1F026AEF4F8}"/>
              </a:ext>
            </a:extLst>
          </p:cNvPr>
          <p:cNvSpPr txBox="1"/>
          <p:nvPr/>
        </p:nvSpPr>
        <p:spPr>
          <a:xfrm>
            <a:off x="918394" y="3954244"/>
            <a:ext cx="9736236" cy="31393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sv-SE" sz="2400" dirty="0">
                <a:latin typeface="Arial"/>
                <a:cs typeface="Arial"/>
              </a:rPr>
              <a:t>26 tjejer i laget </a:t>
            </a:r>
          </a:p>
          <a:p>
            <a:pPr marL="285750" indent="-285750">
              <a:buFont typeface="Arial"/>
              <a:buChar char="•"/>
            </a:pPr>
            <a:r>
              <a:rPr lang="sv-SE" sz="2400" dirty="0">
                <a:latin typeface="Arial"/>
                <a:cs typeface="Arial"/>
              </a:rPr>
              <a:t>Spel fem mot fem </a:t>
            </a:r>
          </a:p>
          <a:p>
            <a:pPr marL="285750" indent="-285750">
              <a:buFont typeface="Arial"/>
              <a:buChar char="•"/>
            </a:pPr>
            <a:r>
              <a:rPr lang="sv-SE" sz="2400" dirty="0">
                <a:latin typeface="Arial"/>
                <a:cs typeface="Arial"/>
              </a:rPr>
              <a:t>Två anmäls till </a:t>
            </a:r>
            <a:r>
              <a:rPr lang="sv-SE" sz="2400" dirty="0" err="1">
                <a:latin typeface="Arial"/>
                <a:cs typeface="Arial"/>
              </a:rPr>
              <a:t>Moälvsserien</a:t>
            </a:r>
            <a:r>
              <a:rPr lang="sv-SE" sz="2400" dirty="0">
                <a:latin typeface="Arial"/>
                <a:cs typeface="Arial"/>
              </a:rPr>
              <a:t>. </a:t>
            </a:r>
          </a:p>
          <a:p>
            <a:pPr marL="285750" indent="-285750">
              <a:buFont typeface="Arial"/>
              <a:buChar char="•"/>
            </a:pPr>
            <a:endParaRPr lang="sv-SE" dirty="0"/>
          </a:p>
          <a:p>
            <a:pPr marL="285750" indent="-285750">
              <a:buFont typeface="Arial"/>
              <a:buChar char="•"/>
            </a:pPr>
            <a:endParaRPr lang="sv-SE" dirty="0"/>
          </a:p>
          <a:p>
            <a:r>
              <a:rPr lang="sv-SE" dirty="0"/>
              <a:t>Ny? =  Vi saknar fortfarande en försäljningsansvarig</a:t>
            </a:r>
          </a:p>
          <a:p>
            <a:r>
              <a:rPr lang="sv-SE" dirty="0"/>
              <a:t>(ny) = ny för i år</a:t>
            </a:r>
          </a:p>
          <a:p>
            <a:pPr marL="285750" indent="-285750">
              <a:buFont typeface="Arial"/>
              <a:buChar char="•"/>
            </a:pPr>
            <a:endParaRPr lang="sv-SE" dirty="0"/>
          </a:p>
          <a:p>
            <a:endParaRPr lang="sv-SE" dirty="0"/>
          </a:p>
          <a:p>
            <a:endParaRPr lang="sv-SE" dirty="0"/>
          </a:p>
        </p:txBody>
      </p:sp>
      <p:pic>
        <p:nvPicPr>
          <p:cNvPr id="9" name="Bild 8" descr="Fotboll med hel fyllning">
            <a:extLst>
              <a:ext uri="{FF2B5EF4-FFF2-40B4-BE49-F238E27FC236}">
                <a16:creationId xmlns:a16="http://schemas.microsoft.com/office/drawing/2014/main" id="{E925BD92-B744-1806-F4C0-081D624C1CA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79377" y="4413003"/>
            <a:ext cx="914400" cy="914400"/>
          </a:xfrm>
          <a:prstGeom prst="rect">
            <a:avLst/>
          </a:prstGeom>
        </p:spPr>
      </p:pic>
    </p:spTree>
    <p:extLst>
      <p:ext uri="{BB962C8B-B14F-4D97-AF65-F5344CB8AC3E}">
        <p14:creationId xmlns:p14="http://schemas.microsoft.com/office/powerpoint/2010/main" val="1957727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24BEB028-63FF-550C-8EF8-5739AD1D4CD6}"/>
              </a:ext>
            </a:extLst>
          </p:cNvPr>
          <p:cNvSpPr>
            <a:spLocks noGrp="1"/>
          </p:cNvSpPr>
          <p:nvPr>
            <p:ph idx="1"/>
          </p:nvPr>
        </p:nvSpPr>
        <p:spPr>
          <a:xfrm>
            <a:off x="710932" y="1717001"/>
            <a:ext cx="10680968" cy="4270086"/>
          </a:xfrm>
        </p:spPr>
        <p:txBody>
          <a:bodyPr vert="horz" lIns="91440" tIns="45720" rIns="91440" bIns="45720" rtlCol="0" anchor="t">
            <a:normAutofit/>
          </a:bodyPr>
          <a:lstStyle/>
          <a:p>
            <a:r>
              <a:rPr lang="sv-SE" sz="2400" dirty="0">
                <a:latin typeface="Arial"/>
                <a:ea typeface="Calibri"/>
                <a:cs typeface="Calibri"/>
              </a:rPr>
              <a:t>Alla ska känna sig välkomna, trygga och sedda i laget.</a:t>
            </a:r>
            <a:endParaRPr lang="sv-SE" sz="2400">
              <a:latin typeface="Arial"/>
              <a:cs typeface="Arial"/>
            </a:endParaRPr>
          </a:p>
          <a:p>
            <a:endParaRPr lang="sv-SE" sz="2400" dirty="0">
              <a:latin typeface="Arial"/>
              <a:ea typeface="Calibri"/>
              <a:cs typeface="Calibri"/>
            </a:endParaRPr>
          </a:p>
          <a:p>
            <a:r>
              <a:rPr lang="sv-SE" sz="2400" dirty="0">
                <a:latin typeface="Arial"/>
                <a:ea typeface="Calibri"/>
                <a:cs typeface="Calibri"/>
              </a:rPr>
              <a:t>Att ha kul och utvecklas tillsammans.</a:t>
            </a:r>
            <a:endParaRPr lang="sv-SE" sz="2400">
              <a:latin typeface="Arial"/>
              <a:cs typeface="Arial"/>
            </a:endParaRPr>
          </a:p>
          <a:p>
            <a:endParaRPr lang="sv-SE" sz="2400" dirty="0">
              <a:latin typeface="Arial"/>
              <a:ea typeface="Calibri"/>
              <a:cs typeface="Calibri"/>
            </a:endParaRPr>
          </a:p>
          <a:p>
            <a:r>
              <a:rPr lang="sv-SE" sz="2400" dirty="0">
                <a:latin typeface="Arial"/>
                <a:ea typeface="Calibri"/>
                <a:cs typeface="Calibri"/>
              </a:rPr>
              <a:t>Sammanhållning i laget och att man peppar varandra.</a:t>
            </a:r>
            <a:endParaRPr lang="sv-SE" sz="2400" dirty="0">
              <a:latin typeface="Arial"/>
            </a:endParaRPr>
          </a:p>
          <a:p>
            <a:pPr marL="0" indent="0">
              <a:buNone/>
            </a:pPr>
            <a:endParaRPr lang="sv-SE" sz="2400" dirty="0">
              <a:latin typeface="Arial"/>
              <a:ea typeface="Calibri"/>
              <a:cs typeface="Calibri"/>
            </a:endParaRPr>
          </a:p>
          <a:p>
            <a:pPr marL="0" indent="0">
              <a:buNone/>
            </a:pPr>
            <a:r>
              <a:rPr lang="sv-SE" sz="2400" dirty="0">
                <a:latin typeface="Arial"/>
                <a:ea typeface="Calibri"/>
                <a:cs typeface="Calibri"/>
              </a:rPr>
              <a:t>Föreningen har fastställt att varje lag ska göra värdegrundsarbete. Detta är något som vi kommer jobba med under säsongen.  </a:t>
            </a:r>
          </a:p>
          <a:p>
            <a:pPr marL="0" indent="0">
              <a:buNone/>
            </a:pPr>
            <a:endParaRPr lang="sv-SE" sz="2400" dirty="0">
              <a:latin typeface="Arial"/>
              <a:ea typeface="Calibri"/>
              <a:cs typeface="Calibri"/>
            </a:endParaRPr>
          </a:p>
          <a:p>
            <a:pPr marL="0" indent="0">
              <a:buNone/>
            </a:pPr>
            <a:endParaRPr lang="sv-SE" sz="2400" dirty="0">
              <a:latin typeface="Arial"/>
              <a:ea typeface="Calibri"/>
              <a:cs typeface="Calibri"/>
            </a:endParaRPr>
          </a:p>
          <a:p>
            <a:endParaRPr lang="sv-SE" sz="2400" dirty="0">
              <a:latin typeface="Arial"/>
              <a:ea typeface="Calibri"/>
              <a:cs typeface="Calibri"/>
            </a:endParaRPr>
          </a:p>
          <a:p>
            <a:endParaRPr lang="sv-SE" sz="2400" dirty="0">
              <a:latin typeface="Arial"/>
              <a:ea typeface="Calibri"/>
              <a:cs typeface="Calibri"/>
            </a:endParaRPr>
          </a:p>
          <a:p>
            <a:pPr marL="0" indent="0">
              <a:buNone/>
            </a:pPr>
            <a:endParaRPr lang="sv-SE" sz="2200" dirty="0">
              <a:latin typeface="Calibri"/>
              <a:ea typeface="Calibri"/>
              <a:cs typeface="Calibri"/>
            </a:endParaRPr>
          </a:p>
          <a:p>
            <a:endParaRPr lang="sv-SE" dirty="0">
              <a:latin typeface="Calisto MT" panose="02040603050505030304"/>
              <a:ea typeface="Calibri"/>
              <a:cs typeface="Calibri"/>
            </a:endParaRPr>
          </a:p>
        </p:txBody>
      </p:sp>
      <p:sp>
        <p:nvSpPr>
          <p:cNvPr id="4" name="Platshållare för datum 3">
            <a:extLst>
              <a:ext uri="{FF2B5EF4-FFF2-40B4-BE49-F238E27FC236}">
                <a16:creationId xmlns:a16="http://schemas.microsoft.com/office/drawing/2014/main" id="{4CA1216E-6994-3873-AA3C-A8744FBE2082}"/>
              </a:ext>
            </a:extLst>
          </p:cNvPr>
          <p:cNvSpPr>
            <a:spLocks noGrp="1"/>
          </p:cNvSpPr>
          <p:nvPr>
            <p:ph type="dt" sz="half" idx="10"/>
          </p:nvPr>
        </p:nvSpPr>
        <p:spPr/>
        <p:txBody>
          <a:bodyPr/>
          <a:lstStyle/>
          <a:p>
            <a:fld id="{97D6B126-E143-4755-B46E-D00DEC5EC8CE}" type="datetime1">
              <a:t>2025-04-03</a:t>
            </a:fld>
            <a:endParaRPr lang="en-US" dirty="0"/>
          </a:p>
        </p:txBody>
      </p:sp>
      <p:sp>
        <p:nvSpPr>
          <p:cNvPr id="5" name="Platshållare för sidfot 4">
            <a:extLst>
              <a:ext uri="{FF2B5EF4-FFF2-40B4-BE49-F238E27FC236}">
                <a16:creationId xmlns:a16="http://schemas.microsoft.com/office/drawing/2014/main" id="{DB512BC9-3B7F-5E4D-CC71-FF20F53567EB}"/>
              </a:ext>
            </a:extLst>
          </p:cNvPr>
          <p:cNvSpPr>
            <a:spLocks noGrp="1"/>
          </p:cNvSpPr>
          <p:nvPr>
            <p:ph type="ftr" sz="quarter" idx="11"/>
          </p:nvPr>
        </p:nvSpPr>
        <p:spPr/>
        <p:txBody>
          <a:bodyPr/>
          <a:lstStyle/>
          <a:p>
            <a:r>
              <a:rPr lang="en-US" dirty="0"/>
              <a:t>
              </a:t>
            </a:r>
          </a:p>
        </p:txBody>
      </p:sp>
      <p:sp>
        <p:nvSpPr>
          <p:cNvPr id="6" name="Platshållare för bildnummer 5">
            <a:extLst>
              <a:ext uri="{FF2B5EF4-FFF2-40B4-BE49-F238E27FC236}">
                <a16:creationId xmlns:a16="http://schemas.microsoft.com/office/drawing/2014/main" id="{9C57EB65-FCCE-1A3C-ECC8-DECE4710DAB6}"/>
              </a:ext>
            </a:extLst>
          </p:cNvPr>
          <p:cNvSpPr>
            <a:spLocks noGrp="1"/>
          </p:cNvSpPr>
          <p:nvPr>
            <p:ph type="sldNum" sz="quarter" idx="12"/>
          </p:nvPr>
        </p:nvSpPr>
        <p:spPr/>
        <p:txBody>
          <a:bodyPr/>
          <a:lstStyle/>
          <a:p>
            <a:fld id="{E30AF5A0-43BB-4336-8627-9123B9144D80}" type="slidenum">
              <a:rPr lang="en-US" dirty="0"/>
              <a:t>3</a:t>
            </a:fld>
            <a:endParaRPr lang="en-US" dirty="0"/>
          </a:p>
        </p:txBody>
      </p:sp>
      <p:sp>
        <p:nvSpPr>
          <p:cNvPr id="2" name="textruta 1">
            <a:extLst>
              <a:ext uri="{FF2B5EF4-FFF2-40B4-BE49-F238E27FC236}">
                <a16:creationId xmlns:a16="http://schemas.microsoft.com/office/drawing/2014/main" id="{BDE3D8FB-01AB-33FE-A59F-45E9FB1FEBD6}"/>
              </a:ext>
            </a:extLst>
          </p:cNvPr>
          <p:cNvSpPr txBox="1"/>
          <p:nvPr/>
        </p:nvSpPr>
        <p:spPr>
          <a:xfrm>
            <a:off x="4718185" y="192607"/>
            <a:ext cx="2743199"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sv-SE" sz="3600" dirty="0">
                <a:latin typeface="Arial"/>
                <a:cs typeface="Arial"/>
              </a:rPr>
              <a:t>Vårt fokus</a:t>
            </a:r>
            <a:endParaRPr lang="sv-SE" sz="3600">
              <a:latin typeface="Arial"/>
              <a:cs typeface="Arial"/>
            </a:endParaRPr>
          </a:p>
        </p:txBody>
      </p:sp>
      <p:pic>
        <p:nvPicPr>
          <p:cNvPr id="8" name="Bildobjekt 7" descr="Bakgrundsbilder : gräs, gräsmatta, spelare, sporter, boll, kurs, sparka ...">
            <a:extLst>
              <a:ext uri="{FF2B5EF4-FFF2-40B4-BE49-F238E27FC236}">
                <a16:creationId xmlns:a16="http://schemas.microsoft.com/office/drawing/2014/main" id="{71774420-D7DA-5E82-590B-F77270A4D532}"/>
              </a:ext>
            </a:extLst>
          </p:cNvPr>
          <p:cNvPicPr>
            <a:picLocks noChangeAspect="1"/>
          </p:cNvPicPr>
          <p:nvPr/>
        </p:nvPicPr>
        <p:blipFill>
          <a:blip r:embed="rId2"/>
          <a:stretch>
            <a:fillRect/>
          </a:stretch>
        </p:blipFill>
        <p:spPr>
          <a:xfrm>
            <a:off x="8516471" y="2066685"/>
            <a:ext cx="3082966" cy="2052095"/>
          </a:xfrm>
          <a:prstGeom prst="rect">
            <a:avLst/>
          </a:prstGeom>
        </p:spPr>
      </p:pic>
    </p:spTree>
    <p:extLst>
      <p:ext uri="{BB962C8B-B14F-4D97-AF65-F5344CB8AC3E}">
        <p14:creationId xmlns:p14="http://schemas.microsoft.com/office/powerpoint/2010/main" val="1603341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1F031C2-1B30-E54D-3D91-A8C173978A13}"/>
              </a:ext>
            </a:extLst>
          </p:cNvPr>
          <p:cNvSpPr>
            <a:spLocks noGrp="1"/>
          </p:cNvSpPr>
          <p:nvPr>
            <p:ph type="title"/>
          </p:nvPr>
        </p:nvSpPr>
        <p:spPr>
          <a:xfrm>
            <a:off x="754454" y="149053"/>
            <a:ext cx="10681620" cy="879106"/>
          </a:xfrm>
        </p:spPr>
        <p:txBody>
          <a:bodyPr>
            <a:normAutofit/>
          </a:bodyPr>
          <a:lstStyle/>
          <a:p>
            <a:pPr algn="ctr"/>
            <a:r>
              <a:rPr lang="sv-SE" sz="3600" dirty="0">
                <a:latin typeface="Arial"/>
                <a:cs typeface="Arial"/>
              </a:rPr>
              <a:t>Träningstider</a:t>
            </a:r>
            <a:endParaRPr lang="sv-SE" sz="3600">
              <a:latin typeface="Arial"/>
              <a:cs typeface="Arial"/>
            </a:endParaRPr>
          </a:p>
        </p:txBody>
      </p:sp>
      <p:sp>
        <p:nvSpPr>
          <p:cNvPr id="3" name="Platshållare för innehåll 2">
            <a:extLst>
              <a:ext uri="{FF2B5EF4-FFF2-40B4-BE49-F238E27FC236}">
                <a16:creationId xmlns:a16="http://schemas.microsoft.com/office/drawing/2014/main" id="{6E471C38-6FB0-9859-1A5C-3C3399F16563}"/>
              </a:ext>
            </a:extLst>
          </p:cNvPr>
          <p:cNvSpPr>
            <a:spLocks noGrp="1"/>
          </p:cNvSpPr>
          <p:nvPr>
            <p:ph idx="1"/>
          </p:nvPr>
        </p:nvSpPr>
        <p:spPr>
          <a:xfrm>
            <a:off x="719927" y="933101"/>
            <a:ext cx="10714749" cy="5934668"/>
          </a:xfrm>
        </p:spPr>
        <p:txBody>
          <a:bodyPr vert="horz" lIns="91440" tIns="45720" rIns="91440" bIns="45720" rtlCol="0" anchor="t">
            <a:noAutofit/>
          </a:bodyPr>
          <a:lstStyle/>
          <a:p>
            <a:r>
              <a:rPr lang="sv-SE" sz="2400" dirty="0">
                <a:latin typeface="Arial"/>
                <a:cs typeface="Arial"/>
              </a:rPr>
              <a:t>Inomhusträning i Geneskolans idrottshall </a:t>
            </a:r>
            <a:r>
              <a:rPr lang="sv-SE" sz="2400" dirty="0" err="1">
                <a:latin typeface="Arial"/>
                <a:cs typeface="Arial"/>
              </a:rPr>
              <a:t>kl</a:t>
            </a:r>
            <a:r>
              <a:rPr lang="sv-SE" sz="2400" dirty="0">
                <a:latin typeface="Arial"/>
                <a:cs typeface="Arial"/>
              </a:rPr>
              <a:t> 13:00-14:00</a:t>
            </a:r>
            <a:endParaRPr lang="sv-SE" dirty="0">
              <a:latin typeface="Calisto MT" panose="02040603050505030304"/>
              <a:cs typeface="Arial"/>
            </a:endParaRPr>
          </a:p>
          <a:p>
            <a:r>
              <a:rPr lang="sv-SE" sz="2400" dirty="0">
                <a:latin typeface="Arial"/>
                <a:cs typeface="Arial"/>
              </a:rPr>
              <a:t>Grusträning på Domsjö IP tisdagar och torsdagar </a:t>
            </a:r>
            <a:r>
              <a:rPr lang="sv-SE" sz="2400" dirty="0" err="1">
                <a:latin typeface="Arial"/>
                <a:cs typeface="Arial"/>
              </a:rPr>
              <a:t>kl</a:t>
            </a:r>
            <a:r>
              <a:rPr lang="sv-SE" sz="2400" dirty="0">
                <a:latin typeface="Arial"/>
                <a:cs typeface="Arial"/>
              </a:rPr>
              <a:t> 17:50-19:00(ej bekräftad tid ännu)</a:t>
            </a:r>
            <a:endParaRPr lang="sv-SE" dirty="0"/>
          </a:p>
          <a:p>
            <a:r>
              <a:rPr lang="sv-SE" sz="2400" dirty="0">
                <a:latin typeface="Arial"/>
                <a:cs typeface="Arial"/>
              </a:rPr>
              <a:t>Grästräning på hangarplan tisdagar och torsdagar </a:t>
            </a:r>
            <a:r>
              <a:rPr lang="sv-SE" sz="2400" dirty="0" err="1">
                <a:latin typeface="Arial"/>
                <a:cs typeface="Arial"/>
              </a:rPr>
              <a:t>kl</a:t>
            </a:r>
            <a:r>
              <a:rPr lang="sv-SE" sz="2400" dirty="0">
                <a:latin typeface="Arial"/>
                <a:cs typeface="Arial"/>
              </a:rPr>
              <a:t> 18:10-19:30 (ej bekräftad tid ännu)</a:t>
            </a:r>
            <a:endParaRPr lang="sv-SE"/>
          </a:p>
          <a:p>
            <a:pPr marL="0" indent="0">
              <a:buNone/>
            </a:pPr>
            <a:endParaRPr lang="sv-SE" sz="2400" dirty="0">
              <a:latin typeface="Arial"/>
              <a:cs typeface="Arial"/>
            </a:endParaRPr>
          </a:p>
          <a:p>
            <a:pPr marL="0" indent="0">
              <a:buNone/>
            </a:pPr>
            <a:r>
              <a:rPr lang="sv-SE" sz="2400" dirty="0">
                <a:latin typeface="Arial"/>
                <a:cs typeface="Arial"/>
              </a:rPr>
              <a:t>Nytt för i år är att vid grästräningarna så kommer vi träna 1 timma och 20 minuter där vi dem första 20 minuterna kommer köra upprop samt knäkontrollövningar då statistiken visar att speciellt tjejer har lättare att dra på sig knäskador. Denna träning kommer ses som förebyggandeträning samt uppvärmning inför den vanliga träning. </a:t>
            </a:r>
          </a:p>
        </p:txBody>
      </p:sp>
      <p:sp>
        <p:nvSpPr>
          <p:cNvPr id="4" name="Platshållare för datum 3">
            <a:extLst>
              <a:ext uri="{FF2B5EF4-FFF2-40B4-BE49-F238E27FC236}">
                <a16:creationId xmlns:a16="http://schemas.microsoft.com/office/drawing/2014/main" id="{03499995-A4E8-CE7B-94B6-7B937D525E38}"/>
              </a:ext>
            </a:extLst>
          </p:cNvPr>
          <p:cNvSpPr>
            <a:spLocks noGrp="1"/>
          </p:cNvSpPr>
          <p:nvPr>
            <p:ph type="dt" sz="half" idx="10"/>
          </p:nvPr>
        </p:nvSpPr>
        <p:spPr/>
        <p:txBody>
          <a:bodyPr/>
          <a:lstStyle/>
          <a:p>
            <a:fld id="{62073625-9EF5-419E-AEF2-7FE72CBE8F9A}" type="datetime1">
              <a:t>2025-04-03</a:t>
            </a:fld>
            <a:endParaRPr lang="en-US" dirty="0"/>
          </a:p>
        </p:txBody>
      </p:sp>
      <p:sp>
        <p:nvSpPr>
          <p:cNvPr id="5" name="Platshållare för sidfot 4">
            <a:extLst>
              <a:ext uri="{FF2B5EF4-FFF2-40B4-BE49-F238E27FC236}">
                <a16:creationId xmlns:a16="http://schemas.microsoft.com/office/drawing/2014/main" id="{5CD0D6FF-CE43-AB93-D0D2-1B0EFAE6A2BD}"/>
              </a:ext>
            </a:extLst>
          </p:cNvPr>
          <p:cNvSpPr>
            <a:spLocks noGrp="1"/>
          </p:cNvSpPr>
          <p:nvPr>
            <p:ph type="ftr" sz="quarter" idx="11"/>
          </p:nvPr>
        </p:nvSpPr>
        <p:spPr/>
        <p:txBody>
          <a:bodyPr/>
          <a:lstStyle/>
          <a:p>
            <a:r>
              <a:rPr lang="en-US" dirty="0"/>
              <a:t>
              </a:t>
            </a:r>
          </a:p>
        </p:txBody>
      </p:sp>
      <p:sp>
        <p:nvSpPr>
          <p:cNvPr id="6" name="Platshållare för bildnummer 5">
            <a:extLst>
              <a:ext uri="{FF2B5EF4-FFF2-40B4-BE49-F238E27FC236}">
                <a16:creationId xmlns:a16="http://schemas.microsoft.com/office/drawing/2014/main" id="{0B46D86C-D7F2-DAAC-6430-E6CAE4593092}"/>
              </a:ext>
            </a:extLst>
          </p:cNvPr>
          <p:cNvSpPr>
            <a:spLocks noGrp="1"/>
          </p:cNvSpPr>
          <p:nvPr>
            <p:ph type="sldNum" sz="quarter" idx="12"/>
          </p:nvPr>
        </p:nvSpPr>
        <p:spPr/>
        <p:txBody>
          <a:bodyPr/>
          <a:lstStyle/>
          <a:p>
            <a:fld id="{E30AF5A0-43BB-4336-8627-9123B9144D80}" type="slidenum">
              <a:rPr lang="en-US" dirty="0"/>
              <a:t>4</a:t>
            </a:fld>
            <a:endParaRPr lang="en-US" dirty="0"/>
          </a:p>
        </p:txBody>
      </p:sp>
    </p:spTree>
    <p:extLst>
      <p:ext uri="{BB962C8B-B14F-4D97-AF65-F5344CB8AC3E}">
        <p14:creationId xmlns:p14="http://schemas.microsoft.com/office/powerpoint/2010/main" val="1327191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09E1827-F143-5977-3F70-3D06EFCE11CC}"/>
              </a:ext>
            </a:extLst>
          </p:cNvPr>
          <p:cNvSpPr>
            <a:spLocks noGrp="1"/>
          </p:cNvSpPr>
          <p:nvPr>
            <p:ph type="title"/>
          </p:nvPr>
        </p:nvSpPr>
        <p:spPr>
          <a:xfrm>
            <a:off x="4376770" y="194718"/>
            <a:ext cx="3894750" cy="1371030"/>
          </a:xfrm>
        </p:spPr>
        <p:txBody>
          <a:bodyPr>
            <a:normAutofit fontScale="90000"/>
          </a:bodyPr>
          <a:lstStyle/>
          <a:p>
            <a:r>
              <a:rPr lang="sv-SE" dirty="0">
                <a:latin typeface="Arial"/>
                <a:cs typeface="Arial"/>
              </a:rPr>
              <a:t>Viktiga Datum</a:t>
            </a:r>
            <a:br>
              <a:rPr lang="sv-SE" dirty="0"/>
            </a:br>
            <a:br>
              <a:rPr lang="sv-SE" dirty="0"/>
            </a:br>
            <a:endParaRPr lang="sv-SE" dirty="0"/>
          </a:p>
        </p:txBody>
      </p:sp>
      <p:sp>
        <p:nvSpPr>
          <p:cNvPr id="3" name="Platshållare för innehåll 2">
            <a:extLst>
              <a:ext uri="{FF2B5EF4-FFF2-40B4-BE49-F238E27FC236}">
                <a16:creationId xmlns:a16="http://schemas.microsoft.com/office/drawing/2014/main" id="{605E3AE7-8D16-D29C-35E0-E908BA782C7B}"/>
              </a:ext>
            </a:extLst>
          </p:cNvPr>
          <p:cNvSpPr>
            <a:spLocks noGrp="1"/>
          </p:cNvSpPr>
          <p:nvPr>
            <p:ph idx="1"/>
          </p:nvPr>
        </p:nvSpPr>
        <p:spPr>
          <a:xfrm>
            <a:off x="719925" y="971963"/>
            <a:ext cx="10382608" cy="4918249"/>
          </a:xfrm>
        </p:spPr>
        <p:txBody>
          <a:bodyPr vert="horz" lIns="91440" tIns="45720" rIns="91440" bIns="45720" rtlCol="0" anchor="t">
            <a:noAutofit/>
          </a:bodyPr>
          <a:lstStyle/>
          <a:p>
            <a:r>
              <a:rPr lang="sv-SE" sz="2400" dirty="0">
                <a:latin typeface="Arial"/>
                <a:cs typeface="Arial"/>
              </a:rPr>
              <a:t>Söndagen 13/4, 20/4, 27/4 och 4/5 inomhusträning i idrottshallen på Geneskolan </a:t>
            </a:r>
            <a:r>
              <a:rPr lang="sv-SE" sz="2400" err="1">
                <a:latin typeface="Arial"/>
                <a:cs typeface="Arial"/>
              </a:rPr>
              <a:t>kl</a:t>
            </a:r>
            <a:r>
              <a:rPr lang="sv-SE" sz="2400" dirty="0">
                <a:latin typeface="Arial"/>
                <a:cs typeface="Arial"/>
              </a:rPr>
              <a:t> 13-14</a:t>
            </a:r>
          </a:p>
          <a:p>
            <a:r>
              <a:rPr lang="sv-SE" sz="2400" dirty="0">
                <a:latin typeface="Arial"/>
                <a:cs typeface="Arial"/>
              </a:rPr>
              <a:t>Grusträning startar efter 4/5 om vädret tillåter.</a:t>
            </a:r>
          </a:p>
          <a:p>
            <a:r>
              <a:rPr lang="sv-SE" sz="2400" dirty="0">
                <a:latin typeface="Arial"/>
                <a:cs typeface="Arial"/>
              </a:rPr>
              <a:t>Grästräningar startar när föreningen säger att det är ok, vanligtvis i mitten eller i slutet på maj.</a:t>
            </a:r>
          </a:p>
          <a:p>
            <a:r>
              <a:rPr lang="sv-SE" sz="2400" dirty="0" err="1">
                <a:latin typeface="Arial"/>
                <a:cs typeface="Arial"/>
              </a:rPr>
              <a:t>Moälvsserien</a:t>
            </a:r>
            <a:r>
              <a:rPr lang="sv-SE" sz="2400" dirty="0">
                <a:latin typeface="Arial"/>
                <a:cs typeface="Arial"/>
              </a:rPr>
              <a:t> startar i slutet av maj (ej fastställt ännu men var så 2024)</a:t>
            </a:r>
          </a:p>
          <a:p>
            <a:r>
              <a:rPr lang="sv-SE" sz="2400" dirty="0">
                <a:latin typeface="Arial"/>
                <a:cs typeface="Arial"/>
              </a:rPr>
              <a:t>Cup: lördagen 28/6 anordnar Domsjö IF F-15 </a:t>
            </a:r>
            <a:r>
              <a:rPr lang="sv-SE" sz="2400" dirty="0" err="1">
                <a:latin typeface="Arial"/>
                <a:cs typeface="Arial"/>
              </a:rPr>
              <a:t>Bilbolagetcup</a:t>
            </a:r>
            <a:r>
              <a:rPr lang="sv-SE" sz="2400" dirty="0">
                <a:latin typeface="Arial"/>
                <a:cs typeface="Arial"/>
              </a:rPr>
              <a:t> på Domsjö IP som vi önskar delta i. I slutet på säsongen anordnar KB65 en förberedande sju mot sju cup i </a:t>
            </a:r>
            <a:r>
              <a:rPr lang="sv-SE" sz="2400" dirty="0" err="1">
                <a:latin typeface="Arial"/>
                <a:cs typeface="Arial"/>
              </a:rPr>
              <a:t>Bjästa</a:t>
            </a:r>
            <a:r>
              <a:rPr lang="sv-SE" sz="2400" dirty="0">
                <a:latin typeface="Arial"/>
                <a:cs typeface="Arial"/>
              </a:rPr>
              <a:t> som vi också önskar vara med i så tjejerna får testa på att spela sju mot sju inför nästa säsong. (cupen spelades sista helgen i augusti 2024)</a:t>
            </a:r>
          </a:p>
          <a:p>
            <a:pPr marL="0" indent="0">
              <a:buNone/>
            </a:pPr>
            <a:endParaRPr lang="sv-SE" dirty="0"/>
          </a:p>
          <a:p>
            <a:pPr marL="0" indent="0">
              <a:buNone/>
            </a:pPr>
            <a:endParaRPr lang="sv-SE" dirty="0"/>
          </a:p>
        </p:txBody>
      </p:sp>
      <p:sp>
        <p:nvSpPr>
          <p:cNvPr id="4" name="Platshållare för datum 3">
            <a:extLst>
              <a:ext uri="{FF2B5EF4-FFF2-40B4-BE49-F238E27FC236}">
                <a16:creationId xmlns:a16="http://schemas.microsoft.com/office/drawing/2014/main" id="{AE4DDE77-E6C7-150F-7443-D01E3669CDCA}"/>
              </a:ext>
            </a:extLst>
          </p:cNvPr>
          <p:cNvSpPr>
            <a:spLocks noGrp="1"/>
          </p:cNvSpPr>
          <p:nvPr>
            <p:ph type="dt" sz="half" idx="10"/>
          </p:nvPr>
        </p:nvSpPr>
        <p:spPr/>
        <p:txBody>
          <a:bodyPr/>
          <a:lstStyle/>
          <a:p>
            <a:fld id="{B299E0F8-0453-4CB5-848A-B7A95EB85AB8}" type="datetime1">
              <a:t>2025-04-03</a:t>
            </a:fld>
            <a:endParaRPr lang="en-US" dirty="0"/>
          </a:p>
        </p:txBody>
      </p:sp>
      <p:sp>
        <p:nvSpPr>
          <p:cNvPr id="5" name="Platshållare för sidfot 4">
            <a:extLst>
              <a:ext uri="{FF2B5EF4-FFF2-40B4-BE49-F238E27FC236}">
                <a16:creationId xmlns:a16="http://schemas.microsoft.com/office/drawing/2014/main" id="{42DD34FD-B7EF-2437-61A7-C1F6F2FFDA3C}"/>
              </a:ext>
            </a:extLst>
          </p:cNvPr>
          <p:cNvSpPr>
            <a:spLocks noGrp="1"/>
          </p:cNvSpPr>
          <p:nvPr>
            <p:ph type="ftr" sz="quarter" idx="11"/>
          </p:nvPr>
        </p:nvSpPr>
        <p:spPr/>
        <p:txBody>
          <a:bodyPr/>
          <a:lstStyle/>
          <a:p>
            <a:r>
              <a:rPr lang="en-US" dirty="0"/>
              <a:t>
              </a:t>
            </a:r>
          </a:p>
        </p:txBody>
      </p:sp>
      <p:sp>
        <p:nvSpPr>
          <p:cNvPr id="6" name="Platshållare för bildnummer 5">
            <a:extLst>
              <a:ext uri="{FF2B5EF4-FFF2-40B4-BE49-F238E27FC236}">
                <a16:creationId xmlns:a16="http://schemas.microsoft.com/office/drawing/2014/main" id="{16575D97-4501-572A-D610-3B8C8CBEB4DA}"/>
              </a:ext>
            </a:extLst>
          </p:cNvPr>
          <p:cNvSpPr>
            <a:spLocks noGrp="1"/>
          </p:cNvSpPr>
          <p:nvPr>
            <p:ph type="sldNum" sz="quarter" idx="12"/>
          </p:nvPr>
        </p:nvSpPr>
        <p:spPr/>
        <p:txBody>
          <a:bodyPr/>
          <a:lstStyle/>
          <a:p>
            <a:fld id="{E30AF5A0-43BB-4336-8627-9123B9144D80}" type="slidenum">
              <a:rPr lang="en-US" dirty="0"/>
              <a:t>5</a:t>
            </a:fld>
            <a:endParaRPr lang="en-US" dirty="0"/>
          </a:p>
        </p:txBody>
      </p:sp>
    </p:spTree>
    <p:extLst>
      <p:ext uri="{BB962C8B-B14F-4D97-AF65-F5344CB8AC3E}">
        <p14:creationId xmlns:p14="http://schemas.microsoft.com/office/powerpoint/2010/main" val="3537551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7DF8794-58D5-FEE1-DABF-66F960BAD2F1}"/>
              </a:ext>
            </a:extLst>
          </p:cNvPr>
          <p:cNvSpPr>
            <a:spLocks noGrp="1"/>
          </p:cNvSpPr>
          <p:nvPr>
            <p:ph type="title"/>
          </p:nvPr>
        </p:nvSpPr>
        <p:spPr>
          <a:xfrm>
            <a:off x="2334516" y="190988"/>
            <a:ext cx="7719387" cy="887057"/>
          </a:xfrm>
        </p:spPr>
        <p:txBody>
          <a:bodyPr>
            <a:normAutofit fontScale="90000"/>
          </a:bodyPr>
          <a:lstStyle/>
          <a:p>
            <a:pPr algn="ctr"/>
            <a:r>
              <a:rPr lang="sv-SE" dirty="0">
                <a:latin typeface="Arial"/>
                <a:cs typeface="Arial"/>
              </a:rPr>
              <a:t>Kostnader Under säsongen</a:t>
            </a:r>
            <a:br>
              <a:rPr lang="sv-SE" dirty="0">
                <a:latin typeface="Arial"/>
              </a:rPr>
            </a:br>
            <a:endParaRPr lang="sv-SE" dirty="0"/>
          </a:p>
        </p:txBody>
      </p:sp>
      <p:sp>
        <p:nvSpPr>
          <p:cNvPr id="3" name="Platshållare för innehåll 2">
            <a:extLst>
              <a:ext uri="{FF2B5EF4-FFF2-40B4-BE49-F238E27FC236}">
                <a16:creationId xmlns:a16="http://schemas.microsoft.com/office/drawing/2014/main" id="{08287753-5566-2D78-E0BF-3820DF90281B}"/>
              </a:ext>
            </a:extLst>
          </p:cNvPr>
          <p:cNvSpPr>
            <a:spLocks noGrp="1"/>
          </p:cNvSpPr>
          <p:nvPr>
            <p:ph idx="1"/>
          </p:nvPr>
        </p:nvSpPr>
        <p:spPr>
          <a:xfrm>
            <a:off x="803608" y="1078045"/>
            <a:ext cx="5388156" cy="4779088"/>
          </a:xfrm>
        </p:spPr>
        <p:txBody>
          <a:bodyPr vert="horz" lIns="91440" tIns="45720" rIns="91440" bIns="45720" rtlCol="0" anchor="t">
            <a:normAutofit/>
          </a:bodyPr>
          <a:lstStyle/>
          <a:p>
            <a:pPr marL="0" indent="0">
              <a:buNone/>
            </a:pPr>
            <a:r>
              <a:rPr lang="sv-SE" sz="2800" b="1" u="sng" dirty="0">
                <a:latin typeface="Arial"/>
                <a:cs typeface="Arial"/>
              </a:rPr>
              <a:t>Faktureras av föreningen:</a:t>
            </a:r>
            <a:endParaRPr lang="sv-SE" sz="2400">
              <a:latin typeface="Arial"/>
              <a:cs typeface="Arial"/>
            </a:endParaRPr>
          </a:p>
          <a:p>
            <a:pPr>
              <a:buFont typeface="Arial"/>
              <a:buChar char="•"/>
            </a:pPr>
            <a:r>
              <a:rPr lang="sv-SE" sz="2400" dirty="0">
                <a:latin typeface="Arial"/>
                <a:cs typeface="Arial"/>
              </a:rPr>
              <a:t>Medlemskap</a:t>
            </a:r>
            <a:endParaRPr lang="sv-SE" sz="2400">
              <a:latin typeface="Arial"/>
              <a:cs typeface="Arial"/>
            </a:endParaRPr>
          </a:p>
          <a:p>
            <a:pPr indent="0">
              <a:buNone/>
            </a:pPr>
            <a:r>
              <a:rPr lang="sv-SE" sz="2400" dirty="0">
                <a:latin typeface="Arial"/>
                <a:cs typeface="Arial"/>
              </a:rPr>
              <a:t>Enskild 250 kr, familj 560 kr</a:t>
            </a:r>
          </a:p>
          <a:p>
            <a:pPr>
              <a:buFont typeface="Arial"/>
              <a:buChar char="•"/>
            </a:pPr>
            <a:r>
              <a:rPr lang="sv-SE" sz="2400" dirty="0">
                <a:latin typeface="Arial"/>
                <a:cs typeface="Arial"/>
              </a:rPr>
              <a:t>Träningsavgift 550kr</a:t>
            </a:r>
            <a:endParaRPr lang="sv-SE" sz="2400" dirty="0"/>
          </a:p>
          <a:p>
            <a:pPr marL="0" indent="0">
              <a:buNone/>
            </a:pPr>
            <a:br>
              <a:rPr lang="en-US" dirty="0"/>
            </a:br>
            <a:endParaRPr lang="en-US" dirty="0"/>
          </a:p>
        </p:txBody>
      </p:sp>
      <p:sp>
        <p:nvSpPr>
          <p:cNvPr id="4" name="Platshållare för datum 3">
            <a:extLst>
              <a:ext uri="{FF2B5EF4-FFF2-40B4-BE49-F238E27FC236}">
                <a16:creationId xmlns:a16="http://schemas.microsoft.com/office/drawing/2014/main" id="{F3B63972-E840-4568-935A-701DABC99AC7}"/>
              </a:ext>
            </a:extLst>
          </p:cNvPr>
          <p:cNvSpPr>
            <a:spLocks noGrp="1"/>
          </p:cNvSpPr>
          <p:nvPr>
            <p:ph type="dt" sz="half" idx="10"/>
          </p:nvPr>
        </p:nvSpPr>
        <p:spPr/>
        <p:txBody>
          <a:bodyPr/>
          <a:lstStyle/>
          <a:p>
            <a:fld id="{D5A1D6A2-95B7-48D4-84CD-B5EA4B3A2A00}" type="datetime1">
              <a:t>2025-04-03</a:t>
            </a:fld>
            <a:endParaRPr lang="en-US" dirty="0"/>
          </a:p>
        </p:txBody>
      </p:sp>
      <p:sp>
        <p:nvSpPr>
          <p:cNvPr id="5" name="Platshållare för sidfot 4">
            <a:extLst>
              <a:ext uri="{FF2B5EF4-FFF2-40B4-BE49-F238E27FC236}">
                <a16:creationId xmlns:a16="http://schemas.microsoft.com/office/drawing/2014/main" id="{8378F918-5491-172C-7A34-2B636C1D8D35}"/>
              </a:ext>
            </a:extLst>
          </p:cNvPr>
          <p:cNvSpPr>
            <a:spLocks noGrp="1"/>
          </p:cNvSpPr>
          <p:nvPr>
            <p:ph type="ftr" sz="quarter" idx="11"/>
          </p:nvPr>
        </p:nvSpPr>
        <p:spPr/>
        <p:txBody>
          <a:bodyPr/>
          <a:lstStyle/>
          <a:p>
            <a:r>
              <a:rPr lang="en-US" dirty="0"/>
              <a:t>
              </a:t>
            </a:r>
          </a:p>
        </p:txBody>
      </p:sp>
      <p:sp>
        <p:nvSpPr>
          <p:cNvPr id="6" name="Platshållare för bildnummer 5">
            <a:extLst>
              <a:ext uri="{FF2B5EF4-FFF2-40B4-BE49-F238E27FC236}">
                <a16:creationId xmlns:a16="http://schemas.microsoft.com/office/drawing/2014/main" id="{441540DF-4073-DB9E-C3F9-C2C486D9F579}"/>
              </a:ext>
            </a:extLst>
          </p:cNvPr>
          <p:cNvSpPr>
            <a:spLocks noGrp="1"/>
          </p:cNvSpPr>
          <p:nvPr>
            <p:ph type="sldNum" sz="quarter" idx="12"/>
          </p:nvPr>
        </p:nvSpPr>
        <p:spPr/>
        <p:txBody>
          <a:bodyPr/>
          <a:lstStyle/>
          <a:p>
            <a:fld id="{E30AF5A0-43BB-4336-8627-9123B9144D80}" type="slidenum">
              <a:rPr lang="en-US" dirty="0"/>
              <a:t>6</a:t>
            </a:fld>
            <a:endParaRPr lang="en-US" dirty="0"/>
          </a:p>
        </p:txBody>
      </p:sp>
      <p:sp>
        <p:nvSpPr>
          <p:cNvPr id="9" name="textruta 8">
            <a:extLst>
              <a:ext uri="{FF2B5EF4-FFF2-40B4-BE49-F238E27FC236}">
                <a16:creationId xmlns:a16="http://schemas.microsoft.com/office/drawing/2014/main" id="{5ABD470F-96FB-C77E-A3D7-BC961CBE6BD8}"/>
              </a:ext>
            </a:extLst>
          </p:cNvPr>
          <p:cNvSpPr txBox="1"/>
          <p:nvPr/>
        </p:nvSpPr>
        <p:spPr>
          <a:xfrm>
            <a:off x="808362" y="4210348"/>
            <a:ext cx="4195117" cy="178407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28600" indent="-228600">
              <a:lnSpc>
                <a:spcPct val="110000"/>
              </a:lnSpc>
              <a:spcBef>
                <a:spcPts val="1000"/>
              </a:spcBef>
            </a:pPr>
            <a:r>
              <a:rPr lang="sv-SE" sz="2800" b="1" dirty="0">
                <a:latin typeface="Arial"/>
                <a:cs typeface="Arial"/>
              </a:rPr>
              <a:t>Övrigt:</a:t>
            </a:r>
            <a:endParaRPr lang="sv-SE" sz="2800">
              <a:latin typeface="Arial"/>
              <a:cs typeface="Arial"/>
            </a:endParaRPr>
          </a:p>
          <a:p>
            <a:pPr marL="285750" indent="-285750">
              <a:lnSpc>
                <a:spcPct val="110000"/>
              </a:lnSpc>
              <a:spcBef>
                <a:spcPts val="1000"/>
              </a:spcBef>
              <a:buFont typeface="Arial,Sans-Serif"/>
              <a:buChar char="•"/>
            </a:pPr>
            <a:r>
              <a:rPr lang="sv-SE" sz="2400" dirty="0">
                <a:latin typeface="Arial"/>
                <a:cs typeface="Arial"/>
              </a:rPr>
              <a:t>Baka fika enligt fika schema</a:t>
            </a:r>
            <a:endParaRPr lang="sv-SE" sz="2400">
              <a:latin typeface="Arial"/>
              <a:cs typeface="Arial"/>
            </a:endParaRPr>
          </a:p>
          <a:p>
            <a:pPr algn="l"/>
            <a:endParaRPr lang="sv-SE" dirty="0"/>
          </a:p>
        </p:txBody>
      </p:sp>
      <p:sp>
        <p:nvSpPr>
          <p:cNvPr id="10" name="textruta 9">
            <a:extLst>
              <a:ext uri="{FF2B5EF4-FFF2-40B4-BE49-F238E27FC236}">
                <a16:creationId xmlns:a16="http://schemas.microsoft.com/office/drawing/2014/main" id="{ECBF4764-187C-F4B0-B9BD-C483EC097FC4}"/>
              </a:ext>
            </a:extLst>
          </p:cNvPr>
          <p:cNvSpPr txBox="1"/>
          <p:nvPr/>
        </p:nvSpPr>
        <p:spPr>
          <a:xfrm>
            <a:off x="7465790" y="1862564"/>
            <a:ext cx="4133334" cy="470898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sv-SE" sz="2400" dirty="0">
                <a:latin typeface="Arial"/>
                <a:cs typeface="Arial"/>
              </a:rPr>
              <a:t>910 kr/spelare i lagavgift.</a:t>
            </a:r>
            <a:endParaRPr lang="sv-SE" dirty="0"/>
          </a:p>
          <a:p>
            <a:r>
              <a:rPr lang="sv-SE" sz="2400" dirty="0">
                <a:latin typeface="Arial"/>
                <a:cs typeface="Arial"/>
              </a:rPr>
              <a:t>Del av avgiften ska betalas in innan uppehåll, resten innan sista augusti.</a:t>
            </a:r>
          </a:p>
          <a:p>
            <a:pPr marL="285750" indent="-285750">
              <a:buFont typeface="Arial"/>
              <a:buChar char="•"/>
            </a:pPr>
            <a:r>
              <a:rPr lang="sv-SE" sz="2400" dirty="0">
                <a:latin typeface="Arial"/>
                <a:cs typeface="Arial"/>
              </a:rPr>
              <a:t>Dreamstarhäften </a:t>
            </a:r>
          </a:p>
          <a:p>
            <a:r>
              <a:rPr lang="sv-SE" sz="2400" dirty="0">
                <a:latin typeface="Arial"/>
                <a:cs typeface="Arial"/>
              </a:rPr>
              <a:t>Två ggr/säsong. Betalas in av ekonomiansvariga, man betalar när man plockar ut häftena.</a:t>
            </a:r>
            <a:endParaRPr lang="sv-SE"/>
          </a:p>
          <a:p>
            <a:r>
              <a:rPr lang="sv-SE" sz="2400" dirty="0">
                <a:latin typeface="Arial"/>
                <a:cs typeface="Arial"/>
              </a:rPr>
              <a:t>4/6 häften á 240kr (max sex häften per familj)</a:t>
            </a:r>
          </a:p>
          <a:p>
            <a:br>
              <a:rPr lang="en-US" dirty="0"/>
            </a:br>
            <a:endParaRPr lang="en-US" dirty="0"/>
          </a:p>
        </p:txBody>
      </p:sp>
      <p:sp>
        <p:nvSpPr>
          <p:cNvPr id="11" name="textruta 10">
            <a:extLst>
              <a:ext uri="{FF2B5EF4-FFF2-40B4-BE49-F238E27FC236}">
                <a16:creationId xmlns:a16="http://schemas.microsoft.com/office/drawing/2014/main" id="{9A28028F-76F0-FAAA-FC3B-67C181882B4E}"/>
              </a:ext>
            </a:extLst>
          </p:cNvPr>
          <p:cNvSpPr txBox="1"/>
          <p:nvPr/>
        </p:nvSpPr>
        <p:spPr>
          <a:xfrm>
            <a:off x="7462522" y="881183"/>
            <a:ext cx="4442252" cy="123110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sv-SE" sz="2800" b="1" u="sng" dirty="0">
                <a:latin typeface="Arial"/>
                <a:cs typeface="Arial"/>
              </a:rPr>
              <a:t>Avgifter som det är upp till laget att samla in:</a:t>
            </a:r>
          </a:p>
          <a:p>
            <a:endParaRPr lang="sv-SE" dirty="0"/>
          </a:p>
        </p:txBody>
      </p:sp>
    </p:spTree>
    <p:extLst>
      <p:ext uri="{BB962C8B-B14F-4D97-AF65-F5344CB8AC3E}">
        <p14:creationId xmlns:p14="http://schemas.microsoft.com/office/powerpoint/2010/main" val="3196503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29B99CF-A0AD-8736-FB22-1945F9FE2C5E}"/>
              </a:ext>
            </a:extLst>
          </p:cNvPr>
          <p:cNvSpPr>
            <a:spLocks noGrp="1"/>
          </p:cNvSpPr>
          <p:nvPr>
            <p:ph type="title"/>
          </p:nvPr>
        </p:nvSpPr>
        <p:spPr>
          <a:xfrm>
            <a:off x="2066917" y="99616"/>
            <a:ext cx="8055158" cy="887058"/>
          </a:xfrm>
        </p:spPr>
        <p:txBody>
          <a:bodyPr>
            <a:normAutofit fontScale="90000"/>
          </a:bodyPr>
          <a:lstStyle/>
          <a:p>
            <a:pPr algn="ctr"/>
            <a:r>
              <a:rPr lang="sv-SE" sz="5400" dirty="0">
                <a:latin typeface="Calibri"/>
                <a:ea typeface="Calibri"/>
                <a:cs typeface="Calibri"/>
              </a:rPr>
              <a:t>Vad vi förväntar oss av er</a:t>
            </a:r>
            <a:endParaRPr lang="sv-SE" dirty="0"/>
          </a:p>
        </p:txBody>
      </p:sp>
      <p:sp>
        <p:nvSpPr>
          <p:cNvPr id="3" name="Platshållare för innehåll 2">
            <a:extLst>
              <a:ext uri="{FF2B5EF4-FFF2-40B4-BE49-F238E27FC236}">
                <a16:creationId xmlns:a16="http://schemas.microsoft.com/office/drawing/2014/main" id="{F6D60AF6-F1B7-585B-E009-BC63BEA5DE45}"/>
              </a:ext>
            </a:extLst>
          </p:cNvPr>
          <p:cNvSpPr>
            <a:spLocks noGrp="1"/>
          </p:cNvSpPr>
          <p:nvPr>
            <p:ph idx="1"/>
          </p:nvPr>
        </p:nvSpPr>
        <p:spPr>
          <a:xfrm>
            <a:off x="710932" y="720922"/>
            <a:ext cx="10680968" cy="4896834"/>
          </a:xfrm>
        </p:spPr>
        <p:txBody>
          <a:bodyPr vert="horz" lIns="91440" tIns="45720" rIns="91440" bIns="45720" rtlCol="0" anchor="t">
            <a:noAutofit/>
          </a:bodyPr>
          <a:lstStyle/>
          <a:p>
            <a:r>
              <a:rPr lang="sv-SE" sz="2400" dirty="0">
                <a:latin typeface="Arial"/>
                <a:ea typeface="Calibri"/>
                <a:cs typeface="Calibri"/>
              </a:rPr>
              <a:t>Att vi ställer upp och hjälper till vid matcher. Likt förra året så kommer det behövas två föräldrar i cafeterian, två som linjedomare och en som matchvärd.</a:t>
            </a:r>
          </a:p>
          <a:p>
            <a:r>
              <a:rPr lang="sv-SE" sz="2400" dirty="0">
                <a:latin typeface="Arial"/>
                <a:ea typeface="Calibri"/>
                <a:cs typeface="Calibri"/>
              </a:rPr>
              <a:t>Att vi tillsammans peppar alla barn, helt ok att berömma motståndaren också.</a:t>
            </a:r>
            <a:endParaRPr lang="sv-SE" sz="2400">
              <a:latin typeface="Arial"/>
              <a:cs typeface="Arial"/>
            </a:endParaRPr>
          </a:p>
          <a:p>
            <a:r>
              <a:rPr lang="sv-SE" sz="2400" dirty="0">
                <a:latin typeface="Arial"/>
                <a:ea typeface="Calibri"/>
                <a:cs typeface="Calibri"/>
              </a:rPr>
              <a:t>Att vi hjälps åt att få alla barn att känna sig sedda och uppskattade</a:t>
            </a:r>
            <a:endParaRPr lang="sv-SE" sz="2400" dirty="0">
              <a:latin typeface="Arial"/>
              <a:cs typeface="Arial"/>
            </a:endParaRPr>
          </a:p>
          <a:p>
            <a:r>
              <a:rPr lang="sv-SE" sz="2400" dirty="0">
                <a:latin typeface="Arial"/>
                <a:ea typeface="Calibri"/>
                <a:cs typeface="Calibri"/>
              </a:rPr>
              <a:t>Att alla läser information som skickas ut, genom Laget.se. Alternativt via </a:t>
            </a:r>
            <a:r>
              <a:rPr lang="sv-SE" sz="2400" dirty="0" err="1">
                <a:latin typeface="Arial"/>
                <a:ea typeface="Calibri"/>
                <a:cs typeface="Calibri"/>
              </a:rPr>
              <a:t>supertext</a:t>
            </a:r>
            <a:r>
              <a:rPr lang="sv-SE" sz="2400" dirty="0">
                <a:latin typeface="Arial"/>
                <a:ea typeface="Calibri"/>
                <a:cs typeface="Calibri"/>
              </a:rPr>
              <a:t>.</a:t>
            </a:r>
            <a:endParaRPr lang="sv-SE" sz="2400">
              <a:latin typeface="Arial"/>
              <a:cs typeface="Arial"/>
            </a:endParaRPr>
          </a:p>
          <a:p>
            <a:r>
              <a:rPr lang="sv-SE" sz="2400" dirty="0">
                <a:latin typeface="Arial"/>
                <a:ea typeface="Calibri"/>
                <a:cs typeface="Calibri"/>
              </a:rPr>
              <a:t>Svarar på kallelser och betalar in inom utsatt tid till föreningen och laget.</a:t>
            </a:r>
            <a:endParaRPr lang="sv-SE" sz="2400">
              <a:latin typeface="Arial"/>
              <a:cs typeface="Arial"/>
            </a:endParaRPr>
          </a:p>
          <a:p>
            <a:r>
              <a:rPr lang="sv-SE" sz="2400" dirty="0">
                <a:latin typeface="Arial"/>
                <a:ea typeface="Calibri"/>
                <a:cs typeface="Calibri"/>
              </a:rPr>
              <a:t>Att vi hjälps åt där det behövs!</a:t>
            </a:r>
            <a:endParaRPr lang="sv-SE" sz="2400">
              <a:latin typeface="Arial"/>
              <a:cs typeface="Arial"/>
            </a:endParaRPr>
          </a:p>
          <a:p>
            <a:r>
              <a:rPr lang="sv-SE" sz="2400" dirty="0">
                <a:latin typeface="Arial"/>
                <a:ea typeface="Calibri"/>
                <a:cs typeface="Calibri"/>
              </a:rPr>
              <a:t>Att ni kontaktar oss om det är något.</a:t>
            </a:r>
            <a:endParaRPr lang="sv-SE" sz="2400" dirty="0">
              <a:latin typeface="Arial"/>
            </a:endParaRPr>
          </a:p>
          <a:p>
            <a:endParaRPr lang="sv-SE" sz="2400" dirty="0">
              <a:latin typeface="Arial"/>
              <a:cs typeface="Arial"/>
            </a:endParaRPr>
          </a:p>
          <a:p>
            <a:pPr marL="0" indent="0">
              <a:buNone/>
            </a:pPr>
            <a:endParaRPr lang="sv-SE" sz="2400" dirty="0">
              <a:latin typeface="Arial"/>
              <a:cs typeface="Arial"/>
            </a:endParaRPr>
          </a:p>
        </p:txBody>
      </p:sp>
      <p:sp>
        <p:nvSpPr>
          <p:cNvPr id="4" name="Platshållare för datum 3">
            <a:extLst>
              <a:ext uri="{FF2B5EF4-FFF2-40B4-BE49-F238E27FC236}">
                <a16:creationId xmlns:a16="http://schemas.microsoft.com/office/drawing/2014/main" id="{6CC9998B-4533-B830-9AF1-87D37B890294}"/>
              </a:ext>
            </a:extLst>
          </p:cNvPr>
          <p:cNvSpPr>
            <a:spLocks noGrp="1"/>
          </p:cNvSpPr>
          <p:nvPr>
            <p:ph type="dt" sz="half" idx="10"/>
          </p:nvPr>
        </p:nvSpPr>
        <p:spPr/>
        <p:txBody>
          <a:bodyPr/>
          <a:lstStyle/>
          <a:p>
            <a:fld id="{592DA85A-385E-4603-BD49-BC34D8D52153}" type="datetime1">
              <a:t>2025-04-03</a:t>
            </a:fld>
            <a:endParaRPr lang="en-US" dirty="0"/>
          </a:p>
        </p:txBody>
      </p:sp>
      <p:sp>
        <p:nvSpPr>
          <p:cNvPr id="5" name="Platshållare för sidfot 4">
            <a:extLst>
              <a:ext uri="{FF2B5EF4-FFF2-40B4-BE49-F238E27FC236}">
                <a16:creationId xmlns:a16="http://schemas.microsoft.com/office/drawing/2014/main" id="{07BE3654-DD41-4410-1614-FCD22FA9D39C}"/>
              </a:ext>
            </a:extLst>
          </p:cNvPr>
          <p:cNvSpPr>
            <a:spLocks noGrp="1"/>
          </p:cNvSpPr>
          <p:nvPr>
            <p:ph type="ftr" sz="quarter" idx="11"/>
          </p:nvPr>
        </p:nvSpPr>
        <p:spPr/>
        <p:txBody>
          <a:bodyPr/>
          <a:lstStyle/>
          <a:p>
            <a:r>
              <a:rPr lang="en-US" dirty="0"/>
              <a:t>
              </a:t>
            </a:r>
          </a:p>
        </p:txBody>
      </p:sp>
      <p:sp>
        <p:nvSpPr>
          <p:cNvPr id="6" name="Platshållare för bildnummer 5">
            <a:extLst>
              <a:ext uri="{FF2B5EF4-FFF2-40B4-BE49-F238E27FC236}">
                <a16:creationId xmlns:a16="http://schemas.microsoft.com/office/drawing/2014/main" id="{C65D3B37-576A-7135-A81F-C27CD4DC5F55}"/>
              </a:ext>
            </a:extLst>
          </p:cNvPr>
          <p:cNvSpPr>
            <a:spLocks noGrp="1"/>
          </p:cNvSpPr>
          <p:nvPr>
            <p:ph type="sldNum" sz="quarter" idx="12"/>
          </p:nvPr>
        </p:nvSpPr>
        <p:spPr/>
        <p:txBody>
          <a:bodyPr/>
          <a:lstStyle/>
          <a:p>
            <a:fld id="{E30AF5A0-43BB-4336-8627-9123B9144D80}" type="slidenum">
              <a:rPr lang="en-US" dirty="0"/>
              <a:t>7</a:t>
            </a:fld>
            <a:endParaRPr lang="en-US" dirty="0"/>
          </a:p>
        </p:txBody>
      </p:sp>
      <p:pic>
        <p:nvPicPr>
          <p:cNvPr id="7" name="Bild 6" descr="Fotboll med hel fyllning">
            <a:extLst>
              <a:ext uri="{FF2B5EF4-FFF2-40B4-BE49-F238E27FC236}">
                <a16:creationId xmlns:a16="http://schemas.microsoft.com/office/drawing/2014/main" id="{02A5537E-4F0E-8CAB-D304-D801376DF19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822321" y="4962003"/>
            <a:ext cx="914400" cy="914400"/>
          </a:xfrm>
          <a:prstGeom prst="rect">
            <a:avLst/>
          </a:prstGeom>
        </p:spPr>
      </p:pic>
    </p:spTree>
    <p:extLst>
      <p:ext uri="{BB962C8B-B14F-4D97-AF65-F5344CB8AC3E}">
        <p14:creationId xmlns:p14="http://schemas.microsoft.com/office/powerpoint/2010/main" val="889188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4717D3B-AEDF-FCAA-52F7-D43173E98D5A}"/>
              </a:ext>
            </a:extLst>
          </p:cNvPr>
          <p:cNvSpPr>
            <a:spLocks noGrp="1"/>
          </p:cNvSpPr>
          <p:nvPr>
            <p:ph type="title"/>
          </p:nvPr>
        </p:nvSpPr>
        <p:spPr>
          <a:xfrm>
            <a:off x="752121" y="108610"/>
            <a:ext cx="10691265" cy="1371030"/>
          </a:xfrm>
        </p:spPr>
        <p:txBody>
          <a:bodyPr/>
          <a:lstStyle/>
          <a:p>
            <a:pPr algn="ctr"/>
            <a:r>
              <a:rPr lang="sv-SE" dirty="0"/>
              <a:t>Upplägg kring uppgifter vid matcher</a:t>
            </a:r>
            <a:br>
              <a:rPr lang="sv-SE" dirty="0"/>
            </a:br>
            <a:endParaRPr lang="sv-SE" dirty="0"/>
          </a:p>
        </p:txBody>
      </p:sp>
      <p:sp>
        <p:nvSpPr>
          <p:cNvPr id="3" name="Platshållare för innehåll 2">
            <a:extLst>
              <a:ext uri="{FF2B5EF4-FFF2-40B4-BE49-F238E27FC236}">
                <a16:creationId xmlns:a16="http://schemas.microsoft.com/office/drawing/2014/main" id="{10C06043-82E7-17A5-1930-58077C25805B}"/>
              </a:ext>
            </a:extLst>
          </p:cNvPr>
          <p:cNvSpPr>
            <a:spLocks noGrp="1"/>
          </p:cNvSpPr>
          <p:nvPr>
            <p:ph idx="1"/>
          </p:nvPr>
        </p:nvSpPr>
        <p:spPr>
          <a:xfrm>
            <a:off x="710932" y="789721"/>
            <a:ext cx="10722156" cy="5952979"/>
          </a:xfrm>
        </p:spPr>
        <p:txBody>
          <a:bodyPr vert="horz" lIns="91440" tIns="45720" rIns="91440" bIns="45720" rtlCol="0" anchor="t">
            <a:normAutofit lnSpcReduction="10000"/>
          </a:bodyPr>
          <a:lstStyle/>
          <a:p>
            <a:pPr marL="0" indent="0">
              <a:buNone/>
            </a:pPr>
            <a:r>
              <a:rPr lang="sv-SE" dirty="0"/>
              <a:t>Vi kommer köra vidare på samma upplägg som förra säsongen. Vi delar in laget i fem grupper där en grupp står över varje matchomgång. Om vi spelar hemma så kommer vi skriva i kallelsen vilken grupp det är som har ansvar för cafeteria, matchvärd och linjedomare precis som vi gjorde förra säsongen. </a:t>
            </a:r>
          </a:p>
          <a:p>
            <a:pPr marL="0" indent="0">
              <a:buNone/>
            </a:pPr>
            <a:endParaRPr lang="sv-SE" dirty="0"/>
          </a:p>
          <a:p>
            <a:pPr marL="0" indent="0">
              <a:buNone/>
            </a:pPr>
            <a:endParaRPr lang="sv-SE" dirty="0"/>
          </a:p>
          <a:p>
            <a:pPr marL="0" indent="0">
              <a:buNone/>
            </a:pPr>
            <a:r>
              <a:rPr lang="sv-SE" dirty="0"/>
              <a:t>Vilka grupper det blir och schema för säsongen kommer när vi har fått spelschemat. </a:t>
            </a:r>
          </a:p>
          <a:p>
            <a:pPr marL="0" indent="0">
              <a:buNone/>
            </a:pPr>
            <a:endParaRPr lang="sv-SE" dirty="0"/>
          </a:p>
          <a:p>
            <a:pPr marL="0" indent="0">
              <a:buNone/>
            </a:pPr>
            <a:endParaRPr lang="sv-SE" dirty="0"/>
          </a:p>
          <a:p>
            <a:pPr marL="0" indent="0">
              <a:buNone/>
            </a:pPr>
            <a:r>
              <a:rPr lang="sv-SE" dirty="0"/>
              <a:t>Vid bortamatcher tar man sig till matchen själva. Kan man inte köra sitt barn så går det alltid bra att kolla om det går att samåka med någon. </a:t>
            </a:r>
            <a:endParaRPr lang="sv-SE"/>
          </a:p>
          <a:p>
            <a:pPr marL="0" indent="0">
              <a:buNone/>
            </a:pPr>
            <a:endParaRPr lang="sv-SE" dirty="0"/>
          </a:p>
          <a:p>
            <a:pPr marL="0" indent="0">
              <a:buNone/>
            </a:pPr>
            <a:r>
              <a:rPr lang="sv-SE" dirty="0"/>
              <a:t>Vid frågor kontakta någon av oss ledare</a:t>
            </a:r>
          </a:p>
          <a:p>
            <a:pPr marL="0" indent="0">
              <a:buNone/>
            </a:pPr>
            <a:endParaRPr lang="sv-SE" dirty="0"/>
          </a:p>
          <a:p>
            <a:pPr marL="0" indent="0">
              <a:buNone/>
            </a:pPr>
            <a:r>
              <a:rPr lang="sv-SE" dirty="0"/>
              <a:t> </a:t>
            </a:r>
          </a:p>
        </p:txBody>
      </p:sp>
      <p:sp>
        <p:nvSpPr>
          <p:cNvPr id="4" name="Platshållare för datum 3">
            <a:extLst>
              <a:ext uri="{FF2B5EF4-FFF2-40B4-BE49-F238E27FC236}">
                <a16:creationId xmlns:a16="http://schemas.microsoft.com/office/drawing/2014/main" id="{DDB18F0D-3B0C-DDB4-4C38-F94AF3B8ADA9}"/>
              </a:ext>
            </a:extLst>
          </p:cNvPr>
          <p:cNvSpPr>
            <a:spLocks noGrp="1"/>
          </p:cNvSpPr>
          <p:nvPr>
            <p:ph type="dt" sz="half" idx="10"/>
          </p:nvPr>
        </p:nvSpPr>
        <p:spPr/>
        <p:txBody>
          <a:bodyPr/>
          <a:lstStyle/>
          <a:p>
            <a:fld id="{F4A07811-7DD2-4753-A481-943269EB5D7C}" type="datetime1">
              <a:t>2025-04-03</a:t>
            </a:fld>
            <a:endParaRPr lang="en-US" dirty="0"/>
          </a:p>
        </p:txBody>
      </p:sp>
      <p:sp>
        <p:nvSpPr>
          <p:cNvPr id="5" name="Platshållare för sidfot 4">
            <a:extLst>
              <a:ext uri="{FF2B5EF4-FFF2-40B4-BE49-F238E27FC236}">
                <a16:creationId xmlns:a16="http://schemas.microsoft.com/office/drawing/2014/main" id="{090D94BE-A9FC-EB49-3945-598CC5AA7874}"/>
              </a:ext>
            </a:extLst>
          </p:cNvPr>
          <p:cNvSpPr>
            <a:spLocks noGrp="1"/>
          </p:cNvSpPr>
          <p:nvPr>
            <p:ph type="ftr" sz="quarter" idx="11"/>
          </p:nvPr>
        </p:nvSpPr>
        <p:spPr/>
        <p:txBody>
          <a:bodyPr/>
          <a:lstStyle/>
          <a:p>
            <a:r>
              <a:rPr lang="en-US" dirty="0"/>
              <a:t>
              </a:t>
            </a:r>
          </a:p>
        </p:txBody>
      </p:sp>
      <p:sp>
        <p:nvSpPr>
          <p:cNvPr id="6" name="Platshållare för bildnummer 5">
            <a:extLst>
              <a:ext uri="{FF2B5EF4-FFF2-40B4-BE49-F238E27FC236}">
                <a16:creationId xmlns:a16="http://schemas.microsoft.com/office/drawing/2014/main" id="{49D6DC3E-4A3E-7947-52D6-431E24C0B028}"/>
              </a:ext>
            </a:extLst>
          </p:cNvPr>
          <p:cNvSpPr>
            <a:spLocks noGrp="1"/>
          </p:cNvSpPr>
          <p:nvPr>
            <p:ph type="sldNum" sz="quarter" idx="12"/>
          </p:nvPr>
        </p:nvSpPr>
        <p:spPr/>
        <p:txBody>
          <a:bodyPr/>
          <a:lstStyle/>
          <a:p>
            <a:fld id="{E30AF5A0-43BB-4336-8627-9123B9144D80}" type="slidenum">
              <a:rPr lang="en-US" dirty="0"/>
              <a:t>8</a:t>
            </a:fld>
            <a:endParaRPr lang="en-US" dirty="0"/>
          </a:p>
        </p:txBody>
      </p:sp>
    </p:spTree>
    <p:extLst>
      <p:ext uri="{BB962C8B-B14F-4D97-AF65-F5344CB8AC3E}">
        <p14:creationId xmlns:p14="http://schemas.microsoft.com/office/powerpoint/2010/main" val="2376505144"/>
      </p:ext>
    </p:extLst>
  </p:cSld>
  <p:clrMapOvr>
    <a:masterClrMapping/>
  </p:clrMapOvr>
</p:sld>
</file>

<file path=ppt/theme/theme1.xml><?xml version="1.0" encoding="utf-8"?>
<a:theme xmlns:a="http://schemas.openxmlformats.org/drawingml/2006/main" name="ChronicleVTI">
  <a:themeElements>
    <a:clrScheme name="ChronicleVTI">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ChronicleVTI">
      <a:majorFont>
        <a:latin typeface="Univers Condensed"/>
        <a:ea typeface=""/>
        <a:cs typeface=""/>
      </a:majorFont>
      <a:minorFont>
        <a:latin typeface="Calisto MT" panose="02040603050505030304"/>
        <a:ea typeface=""/>
        <a:cs typeface=""/>
      </a:minorFont>
    </a:fontScheme>
    <a:fmtScheme name="Chronicle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34FD3B1-53CD-4A5C-943C-C44DFF248C3E}" vid="{19A790DA-2E4D-4134-98A6-7DECB1A1B842}"/>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Bredbild</PresentationFormat>
  <Paragraphs>0</Paragraphs>
  <Slides>8</Slides>
  <Notes>0</Notes>
  <HiddenSlides>0</HiddenSlides>
  <MMClips>0</MMClips>
  <ScaleCrop>false</ScaleCrop>
  <HeadingPairs>
    <vt:vector size="4" baseType="variant">
      <vt:variant>
        <vt:lpstr>Tema</vt:lpstr>
      </vt:variant>
      <vt:variant>
        <vt:i4>1</vt:i4>
      </vt:variant>
      <vt:variant>
        <vt:lpstr>Bildrubriker</vt:lpstr>
      </vt:variant>
      <vt:variant>
        <vt:i4>8</vt:i4>
      </vt:variant>
    </vt:vector>
  </HeadingPairs>
  <TitlesOfParts>
    <vt:vector size="9" baseType="lpstr">
      <vt:lpstr>ChronicleVTI</vt:lpstr>
      <vt:lpstr>PowerPoint-presentation</vt:lpstr>
      <vt:lpstr>Säsongen 2025 Domsjö IF F-16    </vt:lpstr>
      <vt:lpstr>PowerPoint-presentation</vt:lpstr>
      <vt:lpstr>Träningstider</vt:lpstr>
      <vt:lpstr>Viktiga Datum  </vt:lpstr>
      <vt:lpstr>Kostnader Under säsongen </vt:lpstr>
      <vt:lpstr>Vad vi förväntar oss av er</vt:lpstr>
      <vt:lpstr>Upplägg kring uppgifter vid matcher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1176</cp:revision>
  <dcterms:created xsi:type="dcterms:W3CDTF">2025-03-17T11:37:32Z</dcterms:created>
  <dcterms:modified xsi:type="dcterms:W3CDTF">2025-04-03T19:37:52Z</dcterms:modified>
</cp:coreProperties>
</file>