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741" r:id="rId2"/>
  </p:sldMasterIdLst>
  <p:sldIdLst>
    <p:sldId id="256" r:id="rId3"/>
    <p:sldId id="257" r:id="rId4"/>
    <p:sldId id="258" r:id="rId5"/>
    <p:sldId id="259" r:id="rId6"/>
    <p:sldId id="260" r:id="rId7"/>
    <p:sldId id="263" r:id="rId8"/>
    <p:sldId id="262" r:id="rId9"/>
    <p:sldId id="261" r:id="rId10"/>
    <p:sldId id="266" r:id="rId11"/>
    <p:sldId id="264" r:id="rId12"/>
    <p:sldId id="265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E533A1-7DFE-52F5-FD63-D6CCDC45E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570EB7-32AE-CBD4-7C6D-5136D4AC7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2F8334-078F-D150-AA14-3CFA73729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C01C-A104-4D98-8F4A-CB2D298122F8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067AC27-D482-4E9E-3CCC-FFE7FEB6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C7C327-7E8F-77B8-EC8A-11FF76C9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E818-2422-41F3-8B05-3362FA23B247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EB089AC1-33CF-0326-A868-31CE6A43EEA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45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527D8F-8E98-14C9-8B82-A7BD17FA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B06956E-BD01-882C-4457-5B896AB9A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95894A-D491-3CD1-8E40-99F98FA8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301725-ED8C-47EF-9C4A-2562059C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9796E6-48AF-CA31-6A01-C09BE87C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28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2AC26C9-AC8A-17F5-A182-A4BFB0966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B3E736A-09BF-D61A-62F4-67384664F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C766AD-7A8B-84E4-95A2-F3A7964A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BB99FA4-E9AD-3CE9-CABA-5F2C4EFC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762EA1-E9E4-2E47-826F-97E920D0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536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AEFD11A1-5D92-CFED-85AB-19674702E25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9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sida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5E6AF16-C82B-48D2-99C2-7E04FA2C1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1707"/>
            <a:ext cx="10515600" cy="4351731"/>
          </a:xfrm>
        </p:spPr>
        <p:txBody>
          <a:bodyPr lIns="216000" tIns="90000" anchor="ctr" anchorCtr="0">
            <a:noAutofit/>
          </a:bodyPr>
          <a:lstStyle>
            <a:lvl1pPr algn="l">
              <a:defRPr sz="3500" b="1">
                <a:solidFill>
                  <a:srgbClr val="EB66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 descr="LOGO">
            <a:extLst>
              <a:ext uri="{FF2B5EF4-FFF2-40B4-BE49-F238E27FC236}">
                <a16:creationId xmlns:a16="http://schemas.microsoft.com/office/drawing/2014/main" id="{D87D1696-50C5-C967-F64F-380867D8AD4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C1065566-0068-6FCC-9C94-F3E5C06B36F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F496832C-85F7-AB65-0DCA-0703321B829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8B643E50-1783-73E5-9511-C2215A60876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1361EF72-3492-574F-8B83-DF3BAF2CE05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EA421894-0285-ED9A-8D00-3744C9C04CC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B725F757-657C-8288-D6C2-52D1D95669B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9000AAFC-ABC4-ECBF-37D1-40764EE1D94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4115928D-4881-9C37-4D19-C6FA4DFFB70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07ADAE6E-4F0E-D8E8-98E3-9879FD707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621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BB4C0258-412E-263A-FB2E-955ED5851EF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8C7BB707-0760-AC7A-386D-668D40CA074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F8E0BBD9-A5DD-2B9B-8551-70AEAD48777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3D5E99BD-EE00-EC4F-77D7-DD0918AF7F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AE3F5FCB-C14F-33F9-7565-7BFE17DA77C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10455A6B-4116-0E53-316D-18C7A00F23C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EA9F422-9A26-3ADE-9856-780A8EDE8E7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AC0A74A8-7F8F-4AD1-22C2-BD38A7061F1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A73D4A72-5816-F711-0B47-1C9B434C682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4F38A8EE-0BD3-DD7B-78A0-74BCF3E49F7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644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5B97E05A-1DBB-560A-E711-EFFBDE2897C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CE31A0CD-A940-BD1E-F933-A23CB420CAE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4C5CD794-4DF3-FD6A-E9B4-FDFC153661F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1DCF81FC-671E-43C4-9A3E-8C1B0B862EC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0FB58D81-10F1-92AD-4B64-A5982782CCD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7C9544CB-F97A-2568-63DF-300ACC75B96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85D56714-DBA0-0B3F-C283-4293B41B434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9115DDFA-A1EA-8E58-A7D2-70C47BFB7D6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28941FD4-72A0-4E94-30CD-E416E93937A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62F57614-72AB-9D7E-06ED-DFDCFDAE09A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492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A50C26FA-06EB-BD83-4DFF-2C50090BA30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31D1996E-1A8A-3193-43D0-1F0670DAF4F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EF719AEC-ADC4-9825-475A-C9CC349E70B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F379E402-A372-DD1E-856F-0549883D2CD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4EAE0989-CC62-8CD7-C5E7-10AE238F0FF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E09BEBAE-0B9C-1EC6-0FBF-9078C79FC4E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B1A28464-4975-1A4B-5EC4-D73BAE79B7E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70FF37EB-3555-964F-DEB2-83FB94E2E57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DAF8EBA2-4DD7-AF43-B94B-811D281B6F4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9FB596FC-C775-59BC-760E-47EBC70F9F9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3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6DAE218D-8B98-756D-E52B-230E9FDD0C4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7943770F-1C2A-372B-1015-E5E62E1BD30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5AF2DD98-BAF0-10EC-C8F5-2F61CE24F84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C9296A28-5BD4-9B3B-3EDF-1F9172C0CC6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F8D3F18B-37AC-6857-3193-80C6F64583E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67CFE3A9-5514-EFFC-B4D6-E8BB9BC067C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FE6D52FF-2896-C412-6C1D-24B1CC2F440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824E8D9A-0433-DFB2-945C-A98C81B7936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8BAF274E-1523-63F6-594C-2BA0BEC186E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5012AF6-13D8-7414-7758-EDBAF1B9D28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055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nere fotobakgrund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E54CEBF7-3898-4DFF-9E1A-244F77EF215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10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20000"/>
            <a:ext cx="8859600" cy="1692000"/>
          </a:xfrm>
          <a:solidFill>
            <a:schemeClr val="tx2">
              <a:alpha val="80000"/>
            </a:schemeClr>
          </a:solidFill>
        </p:spPr>
        <p:txBody>
          <a:bodyPr lIns="216000" anchor="ctr" anchorCtr="0">
            <a:noAutofit/>
          </a:bodyPr>
          <a:lstStyle>
            <a:lvl1pPr>
              <a:defRPr sz="35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 descr="LOGO">
            <a:extLst>
              <a:ext uri="{FF2B5EF4-FFF2-40B4-BE49-F238E27FC236}">
                <a16:creationId xmlns:a16="http://schemas.microsoft.com/office/drawing/2014/main" id="{9D613A39-A309-32F6-9BA3-DBE77DF63A2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11C86660-848C-6C30-62EB-A6F9D7A8A9C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2D058C84-ABA4-1489-3802-F1F33906AC0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34EA2F15-7142-F229-D724-36A819C2219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BEF25151-A0AA-EAF8-23FB-0CD1B0D708B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6E5F1979-BBC2-6012-58E5-EE2DBE13729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26F1B865-5B5C-9E88-BACA-AC44A5A57D6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90385EC8-EB73-E37C-C658-BB5088B37D1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F28D1B76-85FD-653F-2B1D-230CC8BE99B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F6129F1A-A29D-23F2-031C-DB42A6B9A03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334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ppe fotobakgrund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4956D5FE-1A5B-4DEE-91F9-466AC804DE1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5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78400"/>
            <a:ext cx="8859600" cy="1692000"/>
          </a:xfrm>
          <a:solidFill>
            <a:schemeClr val="tx2">
              <a:alpha val="80000"/>
            </a:schemeClr>
          </a:solidFill>
        </p:spPr>
        <p:txBody>
          <a:bodyPr lIns="216000" anchor="ctr" anchorCtr="0">
            <a:noAutofit/>
          </a:bodyPr>
          <a:lstStyle>
            <a:lvl1pPr>
              <a:defRPr sz="35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 descr="LOGO">
            <a:extLst>
              <a:ext uri="{FF2B5EF4-FFF2-40B4-BE49-F238E27FC236}">
                <a16:creationId xmlns:a16="http://schemas.microsoft.com/office/drawing/2014/main" id="{FE50BBC4-2CBA-6FB2-D76B-DB8032F1A86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32783078-6258-9D68-9321-AD1647986C2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E75082A-2730-7140-D751-22D65534A8F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489EDD25-3742-6F5B-354C-73B8BE7B9FD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E0731FA0-2EC6-9429-FA22-3C7777DA8A9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D8BFDA8B-D04D-E892-9115-0AE0D340F9E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9DC1CB63-BFDB-6A6C-1BD0-93D99776AB9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FD687730-BDD7-D6C1-AF7C-183A0C3FF2E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C579887F-9F15-10C8-6681-EF6E118FC18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56225B8E-6BF1-3AE3-E5D2-BEA7AAB961E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74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6E7539-5CBE-4E52-3F0D-E7731073A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16BAF5-E2B5-BE3E-0152-EB750FE6F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52A2C9-5919-79AC-D941-94D2E2C7A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C105A6-3A74-1BBC-FDD1-BF2618D9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611111-B0F5-EFDF-C1F0-41A0348F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30090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ertext fotobakgrund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2">
            <a:extLst>
              <a:ext uri="{FF2B5EF4-FFF2-40B4-BE49-F238E27FC236}">
                <a16:creationId xmlns:a16="http://schemas.microsoft.com/office/drawing/2014/main" id="{4956D5FE-1A5B-4DEE-91F9-466AC804DE1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24000"/>
            <a:ext cx="4867200" cy="2257200"/>
          </a:xfrm>
          <a:solidFill>
            <a:schemeClr val="tx2">
              <a:alpha val="80000"/>
            </a:schemeClr>
          </a:solidFill>
        </p:spPr>
        <p:txBody>
          <a:bodyPr lIns="216000" tIns="216000" anchor="t" anchorCtr="0">
            <a:noAutofit/>
          </a:bodyPr>
          <a:lstStyle>
            <a:lvl1pPr>
              <a:defRPr sz="3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A378062-BA39-4F88-B352-1894279C1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3553538"/>
            <a:ext cx="4868400" cy="1727662"/>
          </a:xfrm>
          <a:noFill/>
        </p:spPr>
        <p:txBody>
          <a:bodyPr lIns="216000" tIns="216000">
            <a:noAutofit/>
          </a:bodyPr>
          <a:lstStyle>
            <a:lvl1pPr marL="216000" indent="-2160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0"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pic>
        <p:nvPicPr>
          <p:cNvPr id="3" name="Bildobjekt 2" descr="LOGO">
            <a:extLst>
              <a:ext uri="{FF2B5EF4-FFF2-40B4-BE49-F238E27FC236}">
                <a16:creationId xmlns:a16="http://schemas.microsoft.com/office/drawing/2014/main" id="{37805B1D-304D-E950-4587-F9CBF4FD5C7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9C159132-695E-85A6-6906-463D2E03A52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6EA6472A-790B-348A-E804-84DB824EA0C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1DF925E7-17AF-E531-E758-4270925BD0D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9905C283-00F6-F9D0-6D81-2D464C7D00C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D197D4AA-98F3-D610-3A2E-82E9E5F1D2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F414D4CD-6CE9-2476-EBF8-B9BC5A4FB77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82E54462-558D-19AB-FC80-D3BA4189868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008C11AE-DC6B-D464-A566-542524D0552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2E13B9F9-4C2F-DB71-0910-B4837DCA4EA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10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0CAA5073-216D-5E53-0BFE-228529A44C4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E85EC42E-0311-C0EF-A3E3-1488A603183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88C5F265-951C-E9D8-E5EA-9B9052C294B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D796CB76-BC37-E504-28BC-39F328A0448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AE5040EF-70BA-69D2-E32C-26533402BC7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22DEFD20-6D0F-2B02-4AAA-70EF1101E8E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BF91FEAC-6BE7-DAC7-75C5-7867A2DFBAD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E2AF223B-F7A5-6D62-3692-FB9A9A1ED51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47D48EAB-E67C-4882-8436-347B058B286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BBD8EE79-7F0D-C918-5964-C957E916BC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126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DF3AC24D-332F-5563-FA6C-C52AAB828F9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6AD24F4-2435-C0F6-ECD4-99B2D318A5C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84B5818C-9868-9886-0A99-202F893ED68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7CDECCB1-E3D6-A72C-6DBE-F0A26A49163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3A54A9CE-66EB-4E05-6DA1-BF9D21BA2E7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F77589FB-EA97-DBFD-8ADD-04F950D14E4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735D7865-B6B2-1B6E-939C-3B5B56C212A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E084C149-86BB-DB70-2434-F233D723C3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F49F25C8-6BAB-47AB-0F83-31FA06AA91F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5C7F3BA4-D777-FBCC-477B-30BCFD54DFA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262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5160AB76-F936-1251-1B33-DD9AB74E06B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BCB85698-11A2-34AD-F2B0-F7CA6A80D3E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F384107A-4A01-9450-E7A8-B048148133E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F7C078F3-DC32-8925-5C6B-C288E8120EE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A3EAC2E0-B9FF-BB58-E0C8-A950D2F5578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7A8109EF-5691-3155-77CB-959AB24592C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A7F6C1FC-943F-9C7D-6F3F-6C5ACE5A5F7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79930FCE-3CDF-5BB0-285D-83A929960E3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EDC71C4A-D9C3-CA90-B1FB-63DB62FC034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EA12F471-1510-5C04-84F6-991D7D7CFC2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845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1EC8B416-128A-C5B9-D390-0E3F99FB194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E4EF5191-63DB-946A-22FC-1E78FAF7672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DABD6DA3-7636-92B4-5A07-D8A4523555C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51BDBA0B-74A2-3A2A-9F14-E3427FBBB38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984767B8-E7D3-BED8-1AB8-B963BC379D6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403EA74F-374E-FFF9-22CF-DBC936FB7D7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9CC1D6DF-6381-FFD9-0464-94D3D377831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660A6E68-860C-8304-FE7F-459464E1425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EA65BB12-8243-AE2E-6B8A-74D7318BF11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5FCEB1E4-A042-4182-CF5F-9ED23739FBD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41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88FA8264-48A9-1EBA-9A19-6DD1A983F4C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FAE5574B-9CCE-F66B-E1BF-BE38653FA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68440C49-3DEF-F22D-8B13-599085C48A3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4C695E66-0D87-8803-82C6-1C9E1C230A3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6F8B9F6C-3458-DE84-4A74-C4DEB473A98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5EEC8F9B-7C82-80D1-43E0-35CB6427380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4B0DAECB-F420-D3CC-BF0C-2C530B05D8E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FB03F73C-AC00-8169-2D46-AC3BA738CB3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AD95D7AD-1034-12F5-FA29-FDAA366E2DE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DF8EBA2D-A221-1420-4F82-6CE57B90F87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1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F177C0D7-8767-9C68-4CC4-F09AAB58F12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295BC891-1E48-05E6-679B-DAF7A6319BC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882F4F3C-86F1-E562-355B-653964C506C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54270E4F-0D4C-2F52-5E5B-43AD3A5E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98EFE788-7DC2-D61D-4F99-94BA0B0646C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AE454D22-BF54-6572-49CA-AA5E7F413CD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426C5DEB-4957-B162-764B-950EDB50582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35D61FFF-B992-AE8B-89D9-3F7C40B5C94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BD3619F7-5429-FFD8-468B-1E7A1A3A5F9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C64415C6-1B11-1078-7A1F-9C5AA2FD07B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6999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E57FD543-8BE4-E319-F17D-DB4A51F0526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29EE3075-9A91-226A-5F46-DA65039622A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E8D53009-3A42-ACF2-0A3E-AE5DA4DB0D7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7F4E7E0E-FE34-4993-FBCF-F3EDBFAE033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CB9B64D7-601B-4818-56E8-BFDC1CA2429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E77CD13B-3CF5-0D29-A536-576B24DEA19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E4BD881B-D867-818B-EF86-0EA548035D7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38EA81E5-F18F-0D00-F89F-C4D7724ED3F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36023901-FC27-F79F-661B-15629C6A793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3B352B2-B92E-9488-D258-CCEE7FABBBB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607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D4E4DFDB-BA8B-4CF1-904D-C2215E0FA8F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A5EFB994-CDC0-B7E7-0F53-E475D69324D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FE07DC87-1950-8E0D-37F4-F5A556CBEA6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A4F29185-6003-3421-18B0-DFAF0ADF4C0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262532A1-460F-4E9D-6354-A4FD9524085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E6F9025-566E-D717-3885-94AD5806213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C406BB54-FADF-7A09-E35A-A6F2672F267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C237923D-DCDF-45B2-06BA-32D25B977DE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D886224A-2B77-3245-40DA-DCA709F6B81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6CC9F6AE-D5D8-8F2D-5384-29D18E25F44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800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FDFAF0DA-A92B-8867-C053-3F77A32DE56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4E405EEB-54F6-E308-137E-DADCAE8076D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2D0B8DCE-45F1-C2B5-227B-56BFA7D7879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D0C37A33-1B8B-9246-DBD4-E1CE9399B6F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76308C31-2593-1C1C-FD1F-4BA3BC7930C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5A032575-CB8E-FD64-355F-F4EECEF03D3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59D2140C-9161-B1CA-55C3-21E4B06FE8A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C4F15B3C-7538-C688-1E13-16B41D72910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F5D8C37F-0F8D-28CF-17FB-EEF08947438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22389D79-85DE-49F8-9DA2-72E3260D290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4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C746B7-4786-4325-D5B7-8706FDE99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7D8450-52BF-71C3-0568-5DE594E5E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83A71D-DDF2-773F-29E1-8E604FE5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0408B5-E81E-6E3F-A762-90D01AF7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84948C-2803-3204-F6F5-31DCC292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240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3B3764A4-84C1-FA44-3A19-66DBF9951C2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C473E75D-BB55-D186-8E91-B82948A6002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1A71ED16-034E-8A38-4B2A-259903831BB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DE859C36-C6C0-B434-28DB-9788B38892B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86B9283A-7291-1087-C47F-87B05908486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EA1781C-FA95-DB20-FA6A-C42E718C7DF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40113F62-E4C8-7E9E-A70C-54DD4AF53F3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83F4BE47-CCF4-73E8-7DBF-B4CD4402E1F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BE9AD605-0713-EA46-F082-79CBC32327A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F1CF7FC7-3B07-24F6-DA27-AAD5D068F4A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678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CCEBD4B9-FB02-31E0-59F7-1117CFAEBB5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3D045008-794B-86A7-D7C5-FA70320185C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CD979752-E8C7-F0ED-F741-7D2D29FC7BF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0D2478BC-1522-8F66-CBEF-38DA9D7C747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14D86700-45FE-7D24-CC6B-283A88FAF48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7E6DA912-8861-A344-162A-3F13D919CB3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8E1E40B1-6F67-9D40-7902-B05CB92FA5B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D90ED8DC-22D8-B002-FB61-6459B28F472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D5FB45D1-E796-9E8E-D8A5-5B3B2E0A0CE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99BF1680-ED40-3219-2FD8-B8499CD6669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454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6F005207-0437-ECDE-E050-B69932B8F8F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59B34027-2625-BC37-2B2F-887459ECC28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803E63C9-5468-820E-CB93-B48B955D87A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AD3386B2-27E3-2FC9-74B6-03BC2090729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C1F97ABC-ECD0-F83E-D967-2F2E3B5221C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3012F4CE-27E5-886F-E3CF-6DFCFD6219B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39D5872E-6B53-5E13-C913-0C64365C9BD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46D67B9D-36C6-96FE-CF77-882227AD6AB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BF3C90B9-5E2E-5367-291D-3AB8159827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3E8743FD-99D9-BC41-4140-01BEB10EF04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713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EB5C0E40-4CEE-4D24-9514-1EC96CEE91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CA7F6168-D32C-9ECD-EA05-E740C48EDD6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3FCA8897-F78D-38EE-FE0C-2ADD3203CCC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76B0CD53-D5E1-E3D6-E5B0-50EF63BA568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E32FE1F2-E4EE-FC30-E0EB-4B493188897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42D8B612-9C3B-C603-51A6-486438D2799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33778EA1-C28A-D9DF-24D9-E5B7D29E29A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017FE96C-037C-0D3A-1322-6D2206D4CC6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F18FD432-F9EB-C98C-83B1-13AE17AFDDB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7F621FF0-8B13-6793-B477-3B905A1C39B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F32DCA03-4391-D5D7-BF46-1E5EC11919E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6493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28CBAC2-FCCC-4388-A72C-59CB4927FBB4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EB5C0E40-4CEE-4D24-9514-1EC96CEE91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F24D990C-434F-A44F-ED33-94E730FC88C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D8D0AAA5-280D-4C55-BB46-E4B61B57F3A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82DCC2D0-6D95-22E6-C26D-C60D65C69FB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2F0F6525-B399-6BB8-A067-73FB8643451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6D070B19-CA51-129C-4980-0720F7087DD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3B589EB-303A-1FFF-04A4-5D297058679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0F78CEB6-3B0F-1BAE-0479-ED69664D21C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8C44C2F0-C1DC-99B9-C366-16680C37C13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FA14CD28-59B4-0BE1-9411-C16BF1CBBBF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770E7014-1BEA-247F-9B7C-F743DD2CAB8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346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C56EB70-CA0B-44AD-AFAF-74F5E653E3A3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EB5C0E40-4CEE-4D24-9514-1EC96CEE91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031E5CC7-28F3-CD95-9BD3-D15B661FBF4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B8CE9E22-ED7C-FC1E-930D-98571F3270D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2886AB83-0BCA-2BBA-2BB2-F5B2094DEBD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B711F5F6-18CF-76DF-E287-1E9250994A8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9EFAD8FC-BC39-357F-810C-AD64479CC7A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AA769D9-99CC-7892-5FD6-81BF31AB80A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CBB98243-0AD2-8390-F2B0-8DB1E6914A0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A394A338-FB1A-85B0-3299-36F62C5E191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992BADFE-D7D2-9135-A046-A5813B92FCF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2B89A437-54C5-3474-E8C6-9C4F8952F00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8995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822D668F-0336-4353-BD92-8C8876D82BF5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EB5C0E40-4CEE-4D24-9514-1EC96CEE91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5375751F-3942-CE73-E381-07E6917381B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F1B00243-6149-8F36-14B1-CFCC2FED9D7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667257CC-C87C-B34D-3847-BB8B7082D16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D00873FE-F987-6E25-90CA-4C031E3F97E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5E22C7EB-4D6C-9666-862D-5ED4B44DDBD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21E9C870-BAD1-AF7D-0951-57364CBAC43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4CC979D9-1628-D802-5477-CC7DA6B47A7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41D8F3DE-A907-F156-D6E2-F1210BB8DF0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64F32ED2-FC28-72E5-7CD6-DCF02C56A5F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AD666232-751E-CD88-8AE0-827F1834052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1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2AA485E0-BD93-48E3-1EC3-9A517E3B1AF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AFF99181-4B33-79D3-2A19-16FC8D61C1E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D52A4BD0-21B7-89F0-44A8-05A9CF0D962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08F1FE1D-0695-A19F-91B6-4CA7C3EE552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78028A63-F29A-29ED-B32C-4868E53F1C4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3B41AEA7-30FF-8C49-2411-6A8F6657F0E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515C2BE9-1108-29AB-991B-A1CD51FAA5F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86455CCD-EC9B-BF43-63DC-FB82AACC1BB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D5D00131-5DEC-A3BD-1693-92A87EDD043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F1737C7E-FEFD-634A-00D5-48C7A09B9E7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8852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7100A76C-346F-7853-6577-AFD0B8F9784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AFEF1440-C497-88C3-D24D-C092B921F49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1F3CED62-6FA0-5950-5965-3AFC7083782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06A16846-32DF-ECCD-343C-988882E8A9F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48ED5B5C-3CF8-A667-3763-BE673806680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EF6E28BB-9C23-94B7-B438-40A2D8C7C9C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456E3AAC-B5C0-C4FC-8DEE-AD25E068FF9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34E2448A-E9CC-1114-883F-9E168CACE5E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1179EB0E-3E07-178E-1AF6-C46B165CC95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E5639DEC-5C07-31F7-C6F4-31884F2BC75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779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8A2A4D97-F14E-EFD2-0B5B-3BB2D851D01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B66C5890-108B-9939-FDF1-4DAB2771AF4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CD688C71-D218-4F85-BF6F-5471D27296C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9B742CD0-B2D6-ECB6-AF21-7609797E4C4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840A2A1D-BA8F-8FEC-E1D8-A688070457E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7EB7B966-4D9F-950A-6701-051D335963B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B3C40A3E-36EF-E02D-8967-58F9D71B0E1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E7FE9D98-B93D-7FE5-C44C-1BEA2B5E2CF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0EC78D5B-1D2A-BB87-6F57-CB325513070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9559D64F-EC57-31B6-738E-A6BBEB30B67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8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6FE22B-536F-C1FF-7089-521F7D70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A46BF7-FA08-625F-D73E-61999B9B2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F9D363A-CD26-6358-7139-C61BF1A9B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48AEC26-444D-00BC-ACF1-EB715E43A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437D46-CC56-D558-437E-1FD084AD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7DD652-E254-9A76-6B00-CCB8042FF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4022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5C72B699-5E0B-1048-D0B0-26547D690AB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62D6987C-9776-7E3A-83BC-277539BAEE2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6A9AD22E-D13E-DE15-31BB-858A88EAFB1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2C5E04E4-87D6-FD58-839D-C27AB53FDDE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A3B7EA90-B499-291A-7105-3C992F09980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02AAF371-A1F8-A01A-5742-D130F1E0302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43D4BA6C-31CE-541D-1D76-78173045C27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B7BEACEB-2512-2F2F-9A1C-5BD9C888E33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4FC0CC98-7230-C3D0-CDC4-524FB045147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F2B882BA-C02D-6E49-3CA4-67380A9AA0E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057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 med foto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C93BFB-995B-42F2-BCB5-F3EC19DD7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5079600" cy="1144800"/>
          </a:xfrm>
        </p:spPr>
        <p:txBody>
          <a:bodyPr anchor="t" anchorCtr="0"/>
          <a:lstStyle>
            <a:lvl1pPr>
              <a:defRPr sz="3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01ED3757-8230-495A-BFCE-72B8EFD711CF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6310489" y="0"/>
            <a:ext cx="58716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918000" y="2645032"/>
            <a:ext cx="50796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4CC4EC99-1C57-6E0A-A6E9-D8E70124648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073BEEB3-EE5A-C680-5BA9-5B8E315BE48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F648941F-661C-5EB1-FB50-8E9A7AD168B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CC51B5CD-DCCD-61BF-F44D-B06BCD00AED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2B506CB3-2AA3-7E9A-7E90-5E80099507D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344467D8-B146-DE2F-474F-6445088D755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0784B21F-020D-F79D-6306-A7D9B910E2C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053B1FBF-916A-6651-2D3D-BCCB9610D63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8EF11EB5-5FA6-5A7B-0916-96FF6DE180A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E071C969-EAEE-D988-C2F0-4640B026D02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2660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rubrik och text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E7874-E378-4976-A313-DA46E6B87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600" y="1490400"/>
            <a:ext cx="5079600" cy="1144800"/>
          </a:xfrm>
        </p:spPr>
        <p:txBody>
          <a:bodyPr anchor="t" anchorCtr="0">
            <a:normAutofit/>
          </a:bodyPr>
          <a:lstStyle>
            <a:lvl1pPr>
              <a:defRPr sz="3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B8BCF865-B410-4DCB-AF71-D1C2137E88A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58716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6321600" y="2646000"/>
            <a:ext cx="50796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7538F818-39D6-564A-5C98-B803F6FD854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F34F931E-6A05-FE1B-64EF-0F3DC6D4EE0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C00B2BB9-2B37-FE10-542E-E9E37A4EBA6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08B85F02-5E44-D453-20B9-1F25CC7629B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F39740EF-0903-8835-4F2C-7DCFA1C0701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E56C2924-FDDA-BE52-2C31-55461D37FA0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92BFAD57-BA6A-830E-0E91-84C0CBC2347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0B760A1A-0E2C-1CA0-6499-A6652734FF7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680ADC4D-4803-E33F-DAA6-C683F575E30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8ED45523-1098-83EE-5BAD-1B93A865E55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0234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1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366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7796" y="2411958"/>
            <a:ext cx="2700000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36497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3BC022ED-C48E-91C3-A673-C580C898ACD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CB295AD8-ABA8-8AE3-0B3F-489FDADBC2D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FBC80C46-C2C6-00FD-665E-8FB72DFB61B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A3ACBDAF-4DBE-67F3-C175-B166A7025E9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E8870932-8A55-73FF-EAE7-861C473FF14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C23F050F-57C1-7CCB-7FD7-FE30D3BEE11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E2179DC0-399C-4977-4A45-D6B6C3432AF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3C6FABAA-21FE-B8B0-BBDC-04B4421D5FF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6" name="Bildobjekt 25" descr="LOGO">
            <a:extLst>
              <a:ext uri="{FF2B5EF4-FFF2-40B4-BE49-F238E27FC236}">
                <a16:creationId xmlns:a16="http://schemas.microsoft.com/office/drawing/2014/main" id="{4D8EE3C1-6973-5973-550A-25C176787C6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08689796-333C-8DFF-E1FD-B502BBAD258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840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2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9600" y="2411958"/>
            <a:ext cx="2700000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36497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366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0D0C7885-7637-133D-4CD8-7CE5314B808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56159603-B205-A2A4-9228-391FAD71215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EBBBD4BF-8BE8-3FDC-202B-F30BEFE1235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F43062F5-EBC6-8DAA-A8F5-E4EB12C2540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6A069881-E65F-EBF4-6D63-DD4C002524E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7C6BDEF5-3500-CF61-C6D3-20C97672C7C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E82DA9D2-7B10-E1B5-1229-83232FDEEA1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9E90194D-1463-89D1-3BF8-B81CAC7A1BA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6" name="Bildobjekt 25" descr="LOGO">
            <a:extLst>
              <a:ext uri="{FF2B5EF4-FFF2-40B4-BE49-F238E27FC236}">
                <a16:creationId xmlns:a16="http://schemas.microsoft.com/office/drawing/2014/main" id="{5C698A86-159A-204A-9C4A-08A7967184A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BF80C7F1-3E84-EFAE-F7C5-56854E00028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712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3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9600" y="2411958"/>
            <a:ext cx="2700000" cy="270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36497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366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E94F215C-C644-7423-A2C3-4B0F2CBC017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C736EF8-698D-08BF-C24A-038FCB5BDDE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5EF8DBB3-7E89-4E82-61EC-7F670DE671F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71F2C303-4B8B-7BDA-7106-753268504F0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397287C8-625E-8F22-8AA1-50110657F55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324BCE2D-28FC-6DDE-DA3C-4986987E380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C8B1CD2A-5CFA-7A00-5BD3-C28E6E6C043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E53B57FE-F32C-2D18-4F4E-8C77B723A3D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6" name="Bildobjekt 25" descr="LOGO">
            <a:extLst>
              <a:ext uri="{FF2B5EF4-FFF2-40B4-BE49-F238E27FC236}">
                <a16:creationId xmlns:a16="http://schemas.microsoft.com/office/drawing/2014/main" id="{F97D0928-024F-9567-3B16-76573E97B4E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0BDA89D6-EF03-9112-0243-2C1567F8D02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3000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med text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57328" y="1602000"/>
            <a:ext cx="5040000" cy="5040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29C7900-0923-4316-9A3E-D5B4BE1B3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78748" y="2394000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37328" y="5201958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2037328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30BBE7F4-BC57-FB26-EC86-90B1452693A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D255E3A5-38BF-4755-34F4-0EDF0BB7185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32684697-C5FF-CE35-73F7-DE296EEBDA1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0CD389BE-E96D-F358-3217-C763929A2A5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7507EB7A-CA4A-7CBF-87FA-731ADF25BC5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D367AA40-F0DF-5E73-8221-7AA9D599928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4564A37E-7E3E-42F0-69F2-6D5FAD9A0B1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B0FDFBD4-F0E0-8FC7-5695-7E4FADD099E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5DDF1748-E445-D40E-6325-DB59091DEE3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60FF0695-00F8-5043-6853-088D4DF6955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6264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med text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57328" y="1602000"/>
            <a:ext cx="5040000" cy="50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329C7900-0923-4316-9A3E-D5B4BE1B3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78748" y="2394000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2037328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37328" y="5201958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288B3C51-ECA9-8F4B-06C0-0164DD1AB65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8AE9484B-7A21-0675-ACCA-EF76082E13F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1D5B3E74-2D02-4ADD-2844-278DFF261C1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1E49EA05-6E07-7FA2-6529-3ABEE9582F8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2AE32B63-7A62-8C96-C615-5E5218C9FB5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801C67D1-FBC4-3ABB-8414-A489AC1B014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74BAECAF-0802-0285-9AE4-53244D29D30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C8960AA8-1E8E-4876-00E8-5980D8CE960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EA3F15AC-9D4B-7732-4B34-7A75F656BD3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5402E73C-0F58-0F8E-AC09-13DAB641733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0294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med text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57328" y="1602000"/>
            <a:ext cx="5040000" cy="50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329C7900-0923-4316-9A3E-D5B4BE1B3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78748" y="2394000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2037328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37328" y="5201958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5A4CA00F-5757-3242-A8BF-DCA16F4C5B8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78C83548-857D-4D90-30E9-F3EA0A22464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B9BA424C-04A4-D7D7-88DA-3A3F16A1D97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F3DC043F-C225-5596-399B-D47379BF121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8C6DD827-9966-BCC9-D4F6-8B485020E69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B056023C-E642-0C9A-5A50-0ED00309B49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8987DA10-EEDC-F705-9F24-0A1D1E272F2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2" name="Bildobjekt 21" descr="LOGO">
            <a:extLst>
              <a:ext uri="{FF2B5EF4-FFF2-40B4-BE49-F238E27FC236}">
                <a16:creationId xmlns:a16="http://schemas.microsoft.com/office/drawing/2014/main" id="{7327A7D7-34D6-DB91-39CB-07A7030C933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4" name="Bildobjekt 23" descr="LOGO">
            <a:extLst>
              <a:ext uri="{FF2B5EF4-FFF2-40B4-BE49-F238E27FC236}">
                <a16:creationId xmlns:a16="http://schemas.microsoft.com/office/drawing/2014/main" id="{FA08EE43-3DD7-9F1A-FDB4-AC777B680B6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843B086-68E3-45B9-D501-892F0A074AA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366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F37E422F-735D-A62C-508F-C260FA0ED4E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C316F834-A162-9B24-E5E9-A80C79AAE9A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279D2339-DF37-C4D9-ED42-356569FBB50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FBDF0A6E-EFF8-E7C1-6BE4-0085181F529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9E457546-31D7-1C57-8229-FA75534C94E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185102F1-1C91-B046-57E9-22D00DF9DCB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07ED317D-4D39-D3A5-5750-2D0B8006557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8F41B5EF-93D2-B1B8-A26F-AB670FFF760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17D2005B-44A3-ADCC-A717-1E8C2D56542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8FFD5312-3636-FED1-D9BE-AE3DD721178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11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7ABE79-F614-AF00-79B0-F8DE3D81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9A846E3-DA0C-16C6-12F6-E7DBC9A05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AB0BB8-5DF9-4A4D-22FC-69886A21F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70FEC82-0C8E-785A-197C-F30E8F273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1EFAE3E-EB1A-4842-0B9A-DAF06023A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666A599-F1C5-8AA7-40AA-E882E4E1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4892A3E-6098-16FE-0BBB-8D978DF70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1AC6CAB-0C28-B2B8-8794-2A5F81B94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42030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orange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4D95D012-9818-0464-35FA-AEE0ED71E88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F51320D2-7955-DC26-40AC-2195ECA6543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F979D9EA-CAD4-8D55-6135-22CBF092477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B6054699-B4DE-C571-90A9-64706344DDE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605B8DCB-2B0B-F338-5A89-19AB0F2E441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BBEFB3F6-AB36-59AB-263F-D0BB260D3E8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AE03905C-0BBD-2F06-8BDD-DA66404CA59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8EA89934-46C1-8B38-0AAE-7ACB49FB1BB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AF7D352F-39BF-C619-D858-2EB0E753E4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6AB976CC-1504-85B5-7F61-FFBDB8979E1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439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grå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7EDEEEA-E3DB-48DE-B53C-61BF2F47644F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EBE9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949F004B-7945-F5FE-91D8-52553FFA409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C27D2E45-32CB-9271-4DD6-F1E8D324BAF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0589AA0-8443-9A1C-3BC8-1C5D656A8F6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704BE533-33DA-6A37-7A3B-0DADA15C5AB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655CCEF1-2A02-DB89-EA93-68EA51516B5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AB6A5ABB-8A35-A997-31A2-88BAF8DF237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562C0FDA-32E5-CA06-9B8C-E405F608E1ED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FFCB95F5-660E-E4FC-31A6-AA6B27BFF65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29917B81-5F87-33A4-B4CB-A6F5655F353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C046F895-9209-B367-287C-153BC2B6148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849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turkos_Pe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D87B49E6-C30E-493E-9A50-CB05C545BBB9}"/>
              </a:ext>
            </a:extLst>
          </p:cNvPr>
          <p:cNvSpPr/>
          <p:nvPr/>
        </p:nvSpPr>
        <p:spPr bwMode="auto">
          <a:xfrm>
            <a:off x="0" y="0"/>
            <a:ext cx="12193200" cy="6008400"/>
          </a:xfrm>
          <a:prstGeom prst="rect">
            <a:avLst/>
          </a:prstGeom>
          <a:solidFill>
            <a:srgbClr val="D7EAE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965D6586-0026-149C-5C2E-5BC0C28BD74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2FDAE9C8-5CEE-0B86-4415-7848873B04A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0052A78E-7652-602D-E268-2836D790908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0" name="Bildobjekt 9" descr="LOGO">
            <a:extLst>
              <a:ext uri="{FF2B5EF4-FFF2-40B4-BE49-F238E27FC236}">
                <a16:creationId xmlns:a16="http://schemas.microsoft.com/office/drawing/2014/main" id="{594D5885-8C19-C736-2798-5BAEF825295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2" name="Bildobjekt 11" descr="LOGO">
            <a:extLst>
              <a:ext uri="{FF2B5EF4-FFF2-40B4-BE49-F238E27FC236}">
                <a16:creationId xmlns:a16="http://schemas.microsoft.com/office/drawing/2014/main" id="{07B9422D-7572-FDE4-0E15-EC5A2908556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4" name="Bildobjekt 13" descr="LOGO">
            <a:extLst>
              <a:ext uri="{FF2B5EF4-FFF2-40B4-BE49-F238E27FC236}">
                <a16:creationId xmlns:a16="http://schemas.microsoft.com/office/drawing/2014/main" id="{5B4DCD97-102C-9995-5215-2C1A4781D48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6" name="Bildobjekt 15" descr="LOGO">
            <a:extLst>
              <a:ext uri="{FF2B5EF4-FFF2-40B4-BE49-F238E27FC236}">
                <a16:creationId xmlns:a16="http://schemas.microsoft.com/office/drawing/2014/main" id="{304B7B84-E90C-18FC-C586-99B258F52167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8" name="Bildobjekt 17" descr="LOGO">
            <a:extLst>
              <a:ext uri="{FF2B5EF4-FFF2-40B4-BE49-F238E27FC236}">
                <a16:creationId xmlns:a16="http://schemas.microsoft.com/office/drawing/2014/main" id="{75702DB0-98DF-F619-D608-1F56E4B5918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0" name="Bildobjekt 19" descr="LOGO">
            <a:extLst>
              <a:ext uri="{FF2B5EF4-FFF2-40B4-BE49-F238E27FC236}">
                <a16:creationId xmlns:a16="http://schemas.microsoft.com/office/drawing/2014/main" id="{2B39F794-7FFF-FB78-B602-87B1A7078C8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53C5B038-FE2A-DCBE-4B85-69EE41BFD86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2433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918000" y="1490400"/>
            <a:ext cx="104832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 descr="LOGO">
            <a:extLst>
              <a:ext uri="{FF2B5EF4-FFF2-40B4-BE49-F238E27FC236}">
                <a16:creationId xmlns:a16="http://schemas.microsoft.com/office/drawing/2014/main" id="{AEFD11A1-5D92-CFED-85AB-19674702E251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6" name="Bildobjekt 5" descr="LOGO">
            <a:extLst>
              <a:ext uri="{FF2B5EF4-FFF2-40B4-BE49-F238E27FC236}">
                <a16:creationId xmlns:a16="http://schemas.microsoft.com/office/drawing/2014/main" id="{7B858701-8D99-E571-1597-46A78E9CFF3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7" name="Bildobjekt 6" descr="LOGO">
            <a:extLst>
              <a:ext uri="{FF2B5EF4-FFF2-40B4-BE49-F238E27FC236}">
                <a16:creationId xmlns:a16="http://schemas.microsoft.com/office/drawing/2014/main" id="{25F16D4D-AA70-BA21-8D23-063B5B1198A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9" name="Bildobjekt 8" descr="LOGO">
            <a:extLst>
              <a:ext uri="{FF2B5EF4-FFF2-40B4-BE49-F238E27FC236}">
                <a16:creationId xmlns:a16="http://schemas.microsoft.com/office/drawing/2014/main" id="{E7A20075-ED2F-CBDE-8304-1FE5B1A54BAB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1" name="Bildobjekt 10" descr="LOGO">
            <a:extLst>
              <a:ext uri="{FF2B5EF4-FFF2-40B4-BE49-F238E27FC236}">
                <a16:creationId xmlns:a16="http://schemas.microsoft.com/office/drawing/2014/main" id="{4EF4E603-CEE0-0C8E-7C8A-EBA8F478EAAF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3" name="Bildobjekt 12" descr="LOGO">
            <a:extLst>
              <a:ext uri="{FF2B5EF4-FFF2-40B4-BE49-F238E27FC236}">
                <a16:creationId xmlns:a16="http://schemas.microsoft.com/office/drawing/2014/main" id="{C68B3376-7B07-D222-6798-C25D4869904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5" name="Bildobjekt 14" descr="LOGO">
            <a:extLst>
              <a:ext uri="{FF2B5EF4-FFF2-40B4-BE49-F238E27FC236}">
                <a16:creationId xmlns:a16="http://schemas.microsoft.com/office/drawing/2014/main" id="{533A4B16-58B5-7267-0FD8-A0A30AAE388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7" name="Bildobjekt 16" descr="LOGO">
            <a:extLst>
              <a:ext uri="{FF2B5EF4-FFF2-40B4-BE49-F238E27FC236}">
                <a16:creationId xmlns:a16="http://schemas.microsoft.com/office/drawing/2014/main" id="{9FD85A0A-75B7-190F-17E3-90CB2D18D94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19" name="Bildobjekt 18" descr="LOGO">
            <a:extLst>
              <a:ext uri="{FF2B5EF4-FFF2-40B4-BE49-F238E27FC236}">
                <a16:creationId xmlns:a16="http://schemas.microsoft.com/office/drawing/2014/main" id="{14C19291-023A-BC4C-2453-F951B4DCCB9A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21" name="Bildobjekt 20" descr="LOGO">
            <a:extLst>
              <a:ext uri="{FF2B5EF4-FFF2-40B4-BE49-F238E27FC236}">
                <a16:creationId xmlns:a16="http://schemas.microsoft.com/office/drawing/2014/main" id="{1A3CEE7E-994D-50CC-E4A1-414EDCA25EA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  <p:pic>
        <p:nvPicPr>
          <p:cNvPr id="8" name="Bildobjekt 7" descr="LOGO">
            <a:extLst>
              <a:ext uri="{FF2B5EF4-FFF2-40B4-BE49-F238E27FC236}">
                <a16:creationId xmlns:a16="http://schemas.microsoft.com/office/drawing/2014/main" id="{323E115F-8D92-67B0-6794-CBB5048CAB5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7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DF3175-6777-B6CF-0FCA-55642D35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D2C96A9-8604-B054-1D3D-2AA25A29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F1138B-CEF2-1D88-D8DB-C603CAAA5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A7536C0-BFB3-9139-8338-EBA7D5C7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77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FECD4F3-34BC-F450-29F2-E964FF96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63B235-27CF-DB6A-418F-908039F3A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820257-9882-260C-2111-7E12BF93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56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5E66D5-1215-EB72-1A07-E061A40A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695428-474F-E68B-836A-03D43BD05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7B5C41-63A1-6B4F-CC12-92757D35B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9595705-DF64-E608-F98B-D1121BB4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AF87335-7D93-2256-3A65-20920F821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9BC48A-1F13-F1AB-1D8B-5E5D9D0E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433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EC1D5D-DFF6-BB39-9D5B-6996F0169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2FFDD67-F2B0-D8D0-B2D8-63DE5E15A4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D9C228-C6F6-F9A0-B91C-4F51F1D41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E0D1E0-E319-2AE3-6FF1-CDB689DF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4CBCC3-0B0E-89D7-1966-5BD00D18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C7050F-F6D6-2BDF-B056-F70BF01C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93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51.xml"/><Relationship Id="rId21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46.xml"/><Relationship Id="rId42" Type="http://schemas.openxmlformats.org/officeDocument/2006/relationships/theme" Target="../theme/theme2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41" Type="http://schemas.openxmlformats.org/officeDocument/2006/relationships/slideLayout" Target="../slideLayouts/slideLayout53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slideLayout" Target="../slideLayouts/slideLayout44.xml"/><Relationship Id="rId37" Type="http://schemas.openxmlformats.org/officeDocument/2006/relationships/slideLayout" Target="../slideLayouts/slideLayout49.xml"/><Relationship Id="rId40" Type="http://schemas.openxmlformats.org/officeDocument/2006/relationships/slideLayout" Target="../slideLayouts/slideLayout52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36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35" Type="http://schemas.openxmlformats.org/officeDocument/2006/relationships/slideLayout" Target="../slideLayouts/slideLayout47.xml"/><Relationship Id="rId43" Type="http://schemas.openxmlformats.org/officeDocument/2006/relationships/image" Target="../media/image2.tif"/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slideLayout" Target="../slideLayouts/slideLayout45.xml"/><Relationship Id="rId38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3E6B87F-C494-C842-61C2-074793E8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E4E839-EBA7-8CCB-5DC1-97A65EDB4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3928FD-F339-C2BE-F94F-648A2E503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6ED14-F859-4B05-B6A2-2F3CE2AE7285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2C884D-2533-B9E7-7619-E96A58910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8A873C-DB49-131C-63CE-054BACA25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B97C8-160E-43B1-B0AF-C0E2252875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57A89E8-3AE0-45B1-9CEC-7ACAAB94C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331200"/>
            <a:ext cx="10483200" cy="114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A4BE5E-5608-4B28-9487-96496A6C1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000" y="1490400"/>
            <a:ext cx="10483200" cy="451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DECB84E5-6FE8-4092-B906-E4A23C5EDC95}"/>
              </a:ext>
            </a:extLst>
          </p:cNvPr>
          <p:cNvPicPr>
            <a:picLocks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6388100"/>
            <a:ext cx="1488440" cy="3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1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  <p:sldLayoutId id="2147483760" r:id="rId19"/>
    <p:sldLayoutId id="2147483761" r:id="rId20"/>
    <p:sldLayoutId id="2147483762" r:id="rId21"/>
    <p:sldLayoutId id="2147483763" r:id="rId22"/>
    <p:sldLayoutId id="2147483764" r:id="rId23"/>
    <p:sldLayoutId id="2147483765" r:id="rId24"/>
    <p:sldLayoutId id="2147483766" r:id="rId25"/>
    <p:sldLayoutId id="2147483767" r:id="rId26"/>
    <p:sldLayoutId id="2147483768" r:id="rId27"/>
    <p:sldLayoutId id="2147483769" r:id="rId28"/>
    <p:sldLayoutId id="2147483770" r:id="rId29"/>
    <p:sldLayoutId id="2147483771" r:id="rId30"/>
    <p:sldLayoutId id="2147483772" r:id="rId31"/>
    <p:sldLayoutId id="2147483773" r:id="rId32"/>
    <p:sldLayoutId id="2147483774" r:id="rId33"/>
    <p:sldLayoutId id="2147483775" r:id="rId34"/>
    <p:sldLayoutId id="2147483776" r:id="rId35"/>
    <p:sldLayoutId id="2147483777" r:id="rId36"/>
    <p:sldLayoutId id="2147483778" r:id="rId37"/>
    <p:sldLayoutId id="2147483779" r:id="rId38"/>
    <p:sldLayoutId id="2147483780" r:id="rId39"/>
    <p:sldLayoutId id="2147483781" r:id="rId40"/>
    <p:sldLayoutId id="2147483782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EB663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BA02B9E-DBA7-E224-D74A-478D2B979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000" b="1" dirty="0">
                <a:latin typeface="Arial" panose="020B0604020202020204" pitchFamily="34" charset="0"/>
                <a:cs typeface="Arial" panose="020B0604020202020204" pitchFamily="34" charset="0"/>
              </a:rPr>
              <a:t>BK Sport F12-14</a:t>
            </a:r>
          </a:p>
        </p:txBody>
      </p:sp>
      <p:pic>
        <p:nvPicPr>
          <p:cNvPr id="1030" name="Picture 6" descr="BK Sport">
            <a:extLst>
              <a:ext uri="{FF2B5EF4-FFF2-40B4-BE49-F238E27FC236}">
                <a16:creationId xmlns:a16="http://schemas.microsoft.com/office/drawing/2014/main" id="{1F6EFA7C-6154-0008-29F9-B691226599AB}"/>
              </a:ext>
            </a:extLst>
          </p:cNvPr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881" y="1934663"/>
            <a:ext cx="6852970" cy="351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K Sport">
            <a:extLst>
              <a:ext uri="{FF2B5EF4-FFF2-40B4-BE49-F238E27FC236}">
                <a16:creationId xmlns:a16="http://schemas.microsoft.com/office/drawing/2014/main" id="{7B9E22DF-5221-686C-447D-15590F0E8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779" y="5872899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774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3EAA68E-76E3-C2A5-A949-3CE7C329F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2764299"/>
            <a:ext cx="10483200" cy="1144800"/>
          </a:xfrm>
        </p:spPr>
        <p:txBody>
          <a:bodyPr/>
          <a:lstStyle/>
          <a:p>
            <a:pPr algn="ctr"/>
            <a:r>
              <a:rPr lang="sv-SE" sz="4000" dirty="0">
                <a:solidFill>
                  <a:schemeClr val="bg2">
                    <a:lumMod val="10000"/>
                  </a:schemeClr>
                </a:solidFill>
              </a:rPr>
              <a:t>Frågor?</a:t>
            </a:r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CD863F9D-C68B-3E01-922D-2930CD0F8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575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6CCEF10-C3E6-B586-8442-2415AAD52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76" y="1714727"/>
            <a:ext cx="10483200" cy="1974678"/>
          </a:xfrm>
        </p:spPr>
        <p:txBody>
          <a:bodyPr/>
          <a:lstStyle/>
          <a:p>
            <a:pPr algn="ctr"/>
            <a:br>
              <a:rPr lang="sv-SE" dirty="0"/>
            </a:br>
            <a:r>
              <a:rPr lang="sv-SE" sz="1800" dirty="0">
                <a:solidFill>
                  <a:schemeClr val="bg2">
                    <a:lumMod val="10000"/>
                  </a:schemeClr>
                </a:solidFill>
              </a:rPr>
              <a:t>Licenspapper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sz="4000" dirty="0">
                <a:solidFill>
                  <a:schemeClr val="bg2">
                    <a:lumMod val="10000"/>
                  </a:schemeClr>
                </a:solidFill>
              </a:rPr>
              <a:t>Tack för idag!</a:t>
            </a:r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11C6160D-B477-A033-BF27-30487D8BF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05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D09417F-01AE-14FF-C6E9-0BAE2BE84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Agenda Föräldramöte 2023-11-06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40F65E5-9AE2-8035-7AE8-C162B5608C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Presentationsrunda</a:t>
            </a:r>
          </a:p>
          <a:p>
            <a:r>
              <a:rPr lang="sv-SE" dirty="0"/>
              <a:t>Ledarnas roller </a:t>
            </a:r>
          </a:p>
          <a:p>
            <a:r>
              <a:rPr lang="sv-SE" dirty="0"/>
              <a:t>Försäljningar</a:t>
            </a:r>
          </a:p>
          <a:p>
            <a:r>
              <a:rPr lang="sv-SE" dirty="0"/>
              <a:t>Kallelser och medlemsavgifter</a:t>
            </a:r>
          </a:p>
          <a:p>
            <a:r>
              <a:rPr lang="sv-SE" dirty="0"/>
              <a:t>Värdegrund/regler</a:t>
            </a:r>
          </a:p>
          <a:p>
            <a:r>
              <a:rPr lang="sv-SE" dirty="0"/>
              <a:t>Säsongen 2023</a:t>
            </a:r>
          </a:p>
          <a:p>
            <a:r>
              <a:rPr lang="sv-SE" dirty="0"/>
              <a:t>Säsongen 2024</a:t>
            </a:r>
          </a:p>
          <a:p>
            <a:r>
              <a:rPr lang="sv-SE" dirty="0"/>
              <a:t>Frågor?</a:t>
            </a:r>
          </a:p>
          <a:p>
            <a:r>
              <a:rPr lang="sv-SE" dirty="0"/>
              <a:t>Licenspapper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2" name="Picture 8" descr="BK Sport">
            <a:extLst>
              <a:ext uri="{FF2B5EF4-FFF2-40B4-BE49-F238E27FC236}">
                <a16:creationId xmlns:a16="http://schemas.microsoft.com/office/drawing/2014/main" id="{13321D75-ADD0-7326-B3F5-508A64776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67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62AA1D0-F72D-71F6-2B0B-14B87C001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Ledarnas Roller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3A92586-DFA3-E23C-FAF3-B05C30A85BF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b="1" dirty="0"/>
              <a:t>Johan</a:t>
            </a:r>
            <a:r>
              <a:rPr lang="sv-SE" dirty="0"/>
              <a:t>, tränare</a:t>
            </a:r>
          </a:p>
          <a:p>
            <a:r>
              <a:rPr lang="sv-SE" b="1" dirty="0"/>
              <a:t>Johanna</a:t>
            </a:r>
            <a:r>
              <a:rPr lang="sv-SE" dirty="0"/>
              <a:t>, tränare</a:t>
            </a:r>
          </a:p>
          <a:p>
            <a:r>
              <a:rPr lang="sv-SE" b="1" dirty="0"/>
              <a:t>Alexandra</a:t>
            </a:r>
            <a:r>
              <a:rPr lang="sv-SE" dirty="0"/>
              <a:t>, tränare vid behov, Bingolotter</a:t>
            </a:r>
          </a:p>
          <a:p>
            <a:r>
              <a:rPr lang="sv-SE" b="1" dirty="0"/>
              <a:t>Mattias</a:t>
            </a:r>
            <a:r>
              <a:rPr lang="sv-SE" dirty="0"/>
              <a:t>, tränare</a:t>
            </a:r>
          </a:p>
          <a:p>
            <a:r>
              <a:rPr lang="sv-SE" b="1" dirty="0"/>
              <a:t>Markus</a:t>
            </a:r>
            <a:r>
              <a:rPr lang="sv-SE" dirty="0"/>
              <a:t>, tränare</a:t>
            </a:r>
          </a:p>
          <a:p>
            <a:r>
              <a:rPr lang="sv-SE" b="1" dirty="0"/>
              <a:t>Maya</a:t>
            </a:r>
            <a:r>
              <a:rPr lang="sv-SE" dirty="0"/>
              <a:t>, tränare</a:t>
            </a:r>
          </a:p>
          <a:p>
            <a:r>
              <a:rPr lang="sv-SE" b="1" dirty="0"/>
              <a:t>Michael</a:t>
            </a:r>
            <a:r>
              <a:rPr lang="sv-SE" dirty="0"/>
              <a:t>, tränare</a:t>
            </a:r>
          </a:p>
          <a:p>
            <a:r>
              <a:rPr lang="sv-SE" b="1" dirty="0"/>
              <a:t>Joel</a:t>
            </a:r>
            <a:r>
              <a:rPr lang="sv-SE" dirty="0"/>
              <a:t>, extraresurs, frukt</a:t>
            </a:r>
          </a:p>
          <a:p>
            <a:r>
              <a:rPr lang="sv-SE" b="1" dirty="0"/>
              <a:t>Ingrid</a:t>
            </a:r>
            <a:r>
              <a:rPr lang="sv-SE" dirty="0"/>
              <a:t>, administration/aktivitet/försäljningar</a:t>
            </a:r>
          </a:p>
          <a:p>
            <a:r>
              <a:rPr lang="sv-SE" b="1" dirty="0"/>
              <a:t>Sandra</a:t>
            </a:r>
            <a:r>
              <a:rPr lang="sv-SE" dirty="0"/>
              <a:t>, administration/aktivitet/försäljningar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Utbildning SvFF D 2023 – Johanna, Johan, Mattias, Sandra, Markus, Michael</a:t>
            </a:r>
          </a:p>
          <a:p>
            <a:endParaRPr lang="sv-SE" dirty="0"/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15D119B3-474D-A8AE-31B9-FEB033217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94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81E30E6-30A7-C664-B9AE-C0233FC9D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Försäljningar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5D25808-A894-A492-3963-4097467D75B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Varför?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Föreningen har två försäljningar per år (strumpor och Bingolotter)</a:t>
            </a:r>
          </a:p>
          <a:p>
            <a:r>
              <a:rPr lang="sv-SE" dirty="0"/>
              <a:t>Ca. 150 000 kr domare</a:t>
            </a:r>
          </a:p>
          <a:p>
            <a:r>
              <a:rPr lang="sv-SE" dirty="0"/>
              <a:t>Ca. 270 000 kr planhyror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Laget planerar att ha två försäljningar per år, t.ex. kakor/godis, panttävling.</a:t>
            </a:r>
          </a:p>
          <a:p>
            <a:pPr marL="0" indent="0">
              <a:buNone/>
            </a:pPr>
            <a:r>
              <a:rPr lang="sv-SE" dirty="0"/>
              <a:t>Fika på hemmamatcher.</a:t>
            </a:r>
          </a:p>
          <a:p>
            <a:r>
              <a:rPr lang="sv-SE" dirty="0"/>
              <a:t>Cuper</a:t>
            </a:r>
          </a:p>
          <a:p>
            <a:r>
              <a:rPr lang="sv-SE" dirty="0"/>
              <a:t>Träningsläger</a:t>
            </a:r>
          </a:p>
          <a:p>
            <a:r>
              <a:rPr lang="sv-SE" dirty="0"/>
              <a:t>Avslutningar och övriga aktiviteter</a:t>
            </a:r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0896871D-D643-13C4-812F-17BD3F689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269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6658898-6DB6-93B4-6C06-4F3F004C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Kallelser och medlemsavgifter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DA96F09-EC0D-CECF-93E2-41816E2B6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92720" y="1742400"/>
            <a:ext cx="5943976" cy="45180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Varför kallelser?</a:t>
            </a:r>
          </a:p>
          <a:p>
            <a:pPr marL="0" indent="0">
              <a:buNone/>
            </a:pPr>
            <a:r>
              <a:rPr lang="sv-SE" dirty="0"/>
              <a:t>Planering träning och match</a:t>
            </a:r>
          </a:p>
          <a:p>
            <a:pPr marL="0" indent="0">
              <a:buNone/>
            </a:pPr>
            <a:r>
              <a:rPr lang="sv-SE" dirty="0"/>
              <a:t>Grund till uttagning inför match (dubbelidrottande)</a:t>
            </a:r>
          </a:p>
          <a:p>
            <a:pPr marL="0" indent="0">
              <a:buNone/>
            </a:pPr>
            <a:r>
              <a:rPr lang="sv-SE" dirty="0"/>
              <a:t>Fånga upp spelare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Medlemsavgifter</a:t>
            </a:r>
          </a:p>
          <a:p>
            <a:pPr marL="0" indent="0">
              <a:buNone/>
            </a:pPr>
            <a:r>
              <a:rPr lang="sv-SE" dirty="0"/>
              <a:t>Kostnader i föreningen</a:t>
            </a:r>
          </a:p>
          <a:p>
            <a:pPr marL="0" indent="0">
              <a:buNone/>
            </a:pPr>
            <a:r>
              <a:rPr lang="sv-SE" dirty="0"/>
              <a:t>Spela match, försäkringar</a:t>
            </a:r>
          </a:p>
          <a:p>
            <a:pPr marL="0" indent="0">
              <a:buNone/>
            </a:pPr>
            <a:r>
              <a:rPr lang="sv-SE" dirty="0"/>
              <a:t>Kläder</a:t>
            </a:r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DB2C4C6F-1E18-B9CC-E05E-DA836472B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36F1567C-FB09-7AA8-2CDE-16427E610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765" y="985963"/>
            <a:ext cx="2872498" cy="554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8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1108BB0-82C8-6872-9A3C-9213745F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Värdegrund, regler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79B2154-C6F7-9B44-2085-A08DF71CC9CD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211061" y="1543221"/>
            <a:ext cx="4518424" cy="3900309"/>
          </a:xfr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9EF97C94-6E6F-53C6-A7BC-3F41A40DD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677" y="95581"/>
            <a:ext cx="4754635" cy="4114588"/>
          </a:xfrm>
          <a:prstGeom prst="rect">
            <a:avLst/>
          </a:prstGeom>
        </p:spPr>
      </p:pic>
      <p:sp>
        <p:nvSpPr>
          <p:cNvPr id="12" name="Rubrik 3">
            <a:extLst>
              <a:ext uri="{FF2B5EF4-FFF2-40B4-BE49-F238E27FC236}">
                <a16:creationId xmlns:a16="http://schemas.microsoft.com/office/drawing/2014/main" id="{EEEC5E3D-A9D2-ADA8-5EEA-89740888D5BB}"/>
              </a:ext>
            </a:extLst>
          </p:cNvPr>
          <p:cNvSpPr txBox="1">
            <a:spLocks/>
          </p:cNvSpPr>
          <p:nvPr/>
        </p:nvSpPr>
        <p:spPr>
          <a:xfrm>
            <a:off x="672835" y="5866630"/>
            <a:ext cx="5990358" cy="114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rgbClr val="EB663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1800" dirty="0">
                <a:solidFill>
                  <a:schemeClr val="bg2">
                    <a:lumMod val="10000"/>
                  </a:schemeClr>
                </a:solidFill>
              </a:rPr>
              <a:t>Ett levande dokument…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B7ECD625-B956-50AF-E311-A700DE984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3880" y="3132814"/>
            <a:ext cx="4334111" cy="372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509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955597C-745B-E096-BCA6-16BD77CD8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Säsongen 2023</a:t>
            </a:r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20EF5B49-AFCB-7B26-5B66-B1C375BCD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D650CAA0-E725-52C8-16EB-1056986960DA}"/>
              </a:ext>
            </a:extLst>
          </p:cNvPr>
          <p:cNvSpPr txBox="1"/>
          <p:nvPr/>
        </p:nvSpPr>
        <p:spPr>
          <a:xfrm>
            <a:off x="2905824" y="3012294"/>
            <a:ext cx="2329733" cy="135421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Lag 2012-2013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13 spelare januari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11 nya under året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Några slutat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Just nu 22 spelare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02BA7DE-6C95-BF9B-CCFF-A490D4C2647F}"/>
              </a:ext>
            </a:extLst>
          </p:cNvPr>
          <p:cNvSpPr txBox="1"/>
          <p:nvPr/>
        </p:nvSpPr>
        <p:spPr>
          <a:xfrm>
            <a:off x="2905825" y="1517923"/>
            <a:ext cx="2329733" cy="1107996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Lag 2014-2016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6 spelare januari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1 ny under året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Just nu 7 spelare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BC2DBD8-9F1B-BD15-E404-320CDB9FDF5F}"/>
              </a:ext>
            </a:extLst>
          </p:cNvPr>
          <p:cNvSpPr txBox="1"/>
          <p:nvPr/>
        </p:nvSpPr>
        <p:spPr>
          <a:xfrm>
            <a:off x="5921071" y="1534967"/>
            <a:ext cx="2162755" cy="2831544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Båda lagen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Totalt 35 spelare som tränat under året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51 träningar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5 sammandrag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21 matcher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2 cuper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Övriga aktiviteter (bollkalle, landskamp)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542D8E2-26FE-2A44-53E4-663A7B25D3B1}"/>
              </a:ext>
            </a:extLst>
          </p:cNvPr>
          <p:cNvSpPr txBox="1"/>
          <p:nvPr/>
        </p:nvSpPr>
        <p:spPr>
          <a:xfrm>
            <a:off x="3670851" y="4711722"/>
            <a:ext cx="3562184" cy="1477328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Just nu</a:t>
            </a:r>
          </a:p>
          <a:p>
            <a:pPr marL="285750" indent="-285750">
              <a:buFontTx/>
              <a:buChar char="-"/>
            </a:pPr>
            <a:r>
              <a:rPr lang="sv-SE" dirty="0"/>
              <a:t>Sammanlagt 27 spelare idag</a:t>
            </a:r>
          </a:p>
          <a:p>
            <a:pPr marL="285750" indent="-285750">
              <a:buFontTx/>
              <a:buChar char="-"/>
            </a:pPr>
            <a:r>
              <a:rPr lang="sv-SE" dirty="0"/>
              <a:t>7 </a:t>
            </a:r>
            <a:r>
              <a:rPr lang="sv-SE" dirty="0" err="1"/>
              <a:t>st</a:t>
            </a:r>
            <a:r>
              <a:rPr lang="sv-SE" dirty="0"/>
              <a:t> 2014</a:t>
            </a:r>
          </a:p>
          <a:p>
            <a:pPr marL="285750" indent="-285750">
              <a:buFontTx/>
              <a:buChar char="-"/>
            </a:pPr>
            <a:r>
              <a:rPr lang="sv-SE" dirty="0"/>
              <a:t>9 </a:t>
            </a:r>
            <a:r>
              <a:rPr lang="sv-SE" dirty="0" err="1"/>
              <a:t>st</a:t>
            </a:r>
            <a:r>
              <a:rPr lang="sv-SE" dirty="0"/>
              <a:t> 2013</a:t>
            </a:r>
          </a:p>
          <a:p>
            <a:pPr marL="285750" indent="-285750">
              <a:buFontTx/>
              <a:buChar char="-"/>
            </a:pPr>
            <a:r>
              <a:rPr lang="sv-SE" dirty="0"/>
              <a:t>11 </a:t>
            </a:r>
            <a:r>
              <a:rPr lang="sv-SE" dirty="0" err="1"/>
              <a:t>st</a:t>
            </a:r>
            <a:r>
              <a:rPr lang="sv-SE" dirty="0"/>
              <a:t> 2010-2012</a:t>
            </a:r>
          </a:p>
        </p:txBody>
      </p:sp>
    </p:spTree>
    <p:extLst>
      <p:ext uri="{BB962C8B-B14F-4D97-AF65-F5344CB8AC3E}">
        <p14:creationId xmlns:p14="http://schemas.microsoft.com/office/powerpoint/2010/main" val="3379805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3AFADF0-8B00-55B3-DC12-246FE6D8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Säsongen 2024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C4B9D7F-D2F9-AC21-837F-7E2203CAEE5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Sammanslagning</a:t>
            </a:r>
          </a:p>
          <a:p>
            <a:r>
              <a:rPr lang="sv-SE" dirty="0"/>
              <a:t>Gemensamma träningar</a:t>
            </a:r>
          </a:p>
          <a:p>
            <a:r>
              <a:rPr lang="sv-SE" dirty="0"/>
              <a:t>Två serier, 7 mot 7, antal spelare </a:t>
            </a:r>
          </a:p>
          <a:p>
            <a:r>
              <a:rPr lang="sv-SE" dirty="0"/>
              <a:t>Antal träningar/vecka</a:t>
            </a:r>
          </a:p>
          <a:p>
            <a:r>
              <a:rPr lang="sv-SE"/>
              <a:t>Uttagning till match </a:t>
            </a:r>
            <a:r>
              <a:rPr lang="sv-SE" dirty="0"/>
              <a:t>vid behov, alla ska få spela</a:t>
            </a:r>
          </a:p>
          <a:p>
            <a:endParaRPr lang="sv-SE" dirty="0"/>
          </a:p>
        </p:txBody>
      </p:sp>
      <p:pic>
        <p:nvPicPr>
          <p:cNvPr id="6" name="Picture 8" descr="BK Sport">
            <a:extLst>
              <a:ext uri="{FF2B5EF4-FFF2-40B4-BE49-F238E27FC236}">
                <a16:creationId xmlns:a16="http://schemas.microsoft.com/office/drawing/2014/main" id="{87E931A1-F4D4-EA6E-E31E-0C2F13A52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084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5D333BF-98C2-612E-8171-58C202CB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Inför säsong 2024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976B33B6-A4AE-10F7-0B47-1D56D8F0CE06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195387" y="1922201"/>
            <a:ext cx="9801225" cy="1524000"/>
          </a:xfrm>
          <a:prstGeom prst="rect">
            <a:avLst/>
          </a:prstGeom>
        </p:spPr>
      </p:pic>
      <p:sp>
        <p:nvSpPr>
          <p:cNvPr id="7" name="Rubrik 3">
            <a:extLst>
              <a:ext uri="{FF2B5EF4-FFF2-40B4-BE49-F238E27FC236}">
                <a16:creationId xmlns:a16="http://schemas.microsoft.com/office/drawing/2014/main" id="{96C46416-A161-38B8-77E2-252A4CEBCB18}"/>
              </a:ext>
            </a:extLst>
          </p:cNvPr>
          <p:cNvSpPr txBox="1">
            <a:spLocks/>
          </p:cNvSpPr>
          <p:nvPr/>
        </p:nvSpPr>
        <p:spPr>
          <a:xfrm>
            <a:off x="2230928" y="4294380"/>
            <a:ext cx="7708199" cy="689867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rgbClr val="EB663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1800" dirty="0">
                <a:solidFill>
                  <a:schemeClr val="bg2">
                    <a:lumMod val="10000"/>
                  </a:schemeClr>
                </a:solidFill>
              </a:rPr>
              <a:t>Fotbollens spela, lek och lär- Fokus på glädje ansträngning och lärande – Våga testa nya saker!</a:t>
            </a:r>
          </a:p>
        </p:txBody>
      </p:sp>
      <p:pic>
        <p:nvPicPr>
          <p:cNvPr id="8" name="Picture 8" descr="BK Sport">
            <a:extLst>
              <a:ext uri="{FF2B5EF4-FFF2-40B4-BE49-F238E27FC236}">
                <a16:creationId xmlns:a16="http://schemas.microsoft.com/office/drawing/2014/main" id="{260C5793-85BA-6470-00C6-0DCFE597D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359" y="5909821"/>
            <a:ext cx="1700630" cy="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828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ab">
  <a:themeElements>
    <a:clrScheme name="Anpassat 1">
      <a:dk1>
        <a:srgbClr val="7A6E65"/>
      </a:dk1>
      <a:lt1>
        <a:srgbClr val="FFFFFF"/>
      </a:lt1>
      <a:dk2>
        <a:srgbClr val="EB6631"/>
      </a:dk2>
      <a:lt2>
        <a:srgbClr val="EBE9E5"/>
      </a:lt2>
      <a:accent1>
        <a:srgbClr val="EB6631"/>
      </a:accent1>
      <a:accent2>
        <a:srgbClr val="7A6E65"/>
      </a:accent2>
      <a:accent3>
        <a:srgbClr val="389899"/>
      </a:accent3>
      <a:accent4>
        <a:srgbClr val="893C47"/>
      </a:accent4>
      <a:accent5>
        <a:srgbClr val="CAC5C2"/>
      </a:accent5>
      <a:accent6>
        <a:srgbClr val="AFD6D6"/>
      </a:accent6>
      <a:hlink>
        <a:srgbClr val="EB6631"/>
      </a:hlink>
      <a:folHlink>
        <a:srgbClr val="EB663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eab" id="{325FF10A-CDCE-409E-8510-6B3638BC25E0}" vid="{01CE2EBE-578D-4D67-9834-89BA1F5543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306</Words>
  <Application>Microsoft Office PowerPoint</Application>
  <PresentationFormat>Bredbild</PresentationFormat>
  <Paragraphs>80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Peab</vt:lpstr>
      <vt:lpstr>BK Sport F12-14</vt:lpstr>
      <vt:lpstr>Agenda Föräldramöte 2023-11-06</vt:lpstr>
      <vt:lpstr>Ledarnas Roller</vt:lpstr>
      <vt:lpstr>Försäljningar</vt:lpstr>
      <vt:lpstr>Kallelser och medlemsavgifter</vt:lpstr>
      <vt:lpstr>Värdegrund, regler</vt:lpstr>
      <vt:lpstr>Säsongen 2023</vt:lpstr>
      <vt:lpstr>Säsongen 2024</vt:lpstr>
      <vt:lpstr>Inför säsong 2024</vt:lpstr>
      <vt:lpstr>Frågor?</vt:lpstr>
      <vt:lpstr> Licenspapper   Tack för idag!</vt:lpstr>
    </vt:vector>
  </TitlesOfParts>
  <Company>Peab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 Sport F12/13</dc:title>
  <dc:creator>Selberg Sandra, Eskilstuna</dc:creator>
  <cp:lastModifiedBy>Selberg Sandra, Eskilstuna</cp:lastModifiedBy>
  <cp:revision>17</cp:revision>
  <dcterms:created xsi:type="dcterms:W3CDTF">2023-10-18T11:46:39Z</dcterms:created>
  <dcterms:modified xsi:type="dcterms:W3CDTF">2023-11-06T16:07:21Z</dcterms:modified>
</cp:coreProperties>
</file>