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D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0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885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614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426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859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322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331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675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425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41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69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55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9B44-1C93-ED42-A36C-5E945D9AF9AD}" type="datetimeFigureOut">
              <a:rPr lang="sv-SE" smtClean="0"/>
              <a:t>2018-05-06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0E76-9630-C84C-BEB2-9126CE92D4C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95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Rak 74"/>
          <p:cNvCxnSpPr/>
          <p:nvPr/>
        </p:nvCxnSpPr>
        <p:spPr>
          <a:xfrm>
            <a:off x="6827846" y="5236992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ak 73"/>
          <p:cNvCxnSpPr/>
          <p:nvPr/>
        </p:nvCxnSpPr>
        <p:spPr>
          <a:xfrm>
            <a:off x="5662220" y="5215448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/>
          <p:nvPr/>
        </p:nvCxnSpPr>
        <p:spPr>
          <a:xfrm>
            <a:off x="6252740" y="4655558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Rak 64"/>
          <p:cNvCxnSpPr/>
          <p:nvPr/>
        </p:nvCxnSpPr>
        <p:spPr>
          <a:xfrm>
            <a:off x="7876551" y="3707177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Rak 63"/>
          <p:cNvCxnSpPr/>
          <p:nvPr/>
        </p:nvCxnSpPr>
        <p:spPr>
          <a:xfrm>
            <a:off x="6245033" y="3747633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/>
          <p:nvPr/>
        </p:nvCxnSpPr>
        <p:spPr>
          <a:xfrm>
            <a:off x="4629600" y="3748689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/>
          <p:nvPr/>
        </p:nvCxnSpPr>
        <p:spPr>
          <a:xfrm>
            <a:off x="3046308" y="3722778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/>
          <p:nvPr/>
        </p:nvCxnSpPr>
        <p:spPr>
          <a:xfrm>
            <a:off x="1350481" y="3722778"/>
            <a:ext cx="0" cy="559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flipH="1">
            <a:off x="4613811" y="1553278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 flipH="1">
            <a:off x="3447897" y="3039903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 flipH="1">
            <a:off x="3455604" y="2292103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/>
          <p:nvPr/>
        </p:nvCxnSpPr>
        <p:spPr>
          <a:xfrm flipH="1">
            <a:off x="4620855" y="2283753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 flipH="1">
            <a:off x="3480714" y="1545553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 12"/>
          <p:cNvGrpSpPr/>
          <p:nvPr/>
        </p:nvGrpSpPr>
        <p:grpSpPr>
          <a:xfrm>
            <a:off x="3842490" y="472891"/>
            <a:ext cx="1559504" cy="643000"/>
            <a:chOff x="3842490" y="900201"/>
            <a:chExt cx="1559504" cy="643000"/>
          </a:xfrm>
        </p:grpSpPr>
        <p:sp>
          <p:nvSpPr>
            <p:cNvPr id="11" name="Rektangel med rundade hörn 10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Ordförande</a:t>
              </a:r>
              <a:endParaRPr lang="sv-SE" sz="1400" dirty="0"/>
            </a:p>
          </p:txBody>
        </p:sp>
      </p:grpSp>
      <p:cxnSp>
        <p:nvCxnSpPr>
          <p:cNvPr id="15" name="Rak 14"/>
          <p:cNvCxnSpPr>
            <a:stCxn id="11" idx="2"/>
          </p:cNvCxnSpPr>
          <p:nvPr/>
        </p:nvCxnSpPr>
        <p:spPr>
          <a:xfrm>
            <a:off x="4622242" y="1115891"/>
            <a:ext cx="0" cy="260415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upp 17"/>
          <p:cNvGrpSpPr/>
          <p:nvPr/>
        </p:nvGrpSpPr>
        <p:grpSpPr>
          <a:xfrm>
            <a:off x="5561380" y="1205045"/>
            <a:ext cx="1559504" cy="643000"/>
            <a:chOff x="3842490" y="900201"/>
            <a:chExt cx="1559504" cy="643000"/>
          </a:xfrm>
        </p:grpSpPr>
        <p:sp>
          <p:nvSpPr>
            <p:cNvPr id="19" name="Rektangel med rundade hörn 18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Kansli</a:t>
              </a:r>
              <a:endParaRPr lang="sv-SE" sz="1400" dirty="0"/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5561380" y="1967240"/>
            <a:ext cx="1559504" cy="643000"/>
            <a:chOff x="3842490" y="900201"/>
            <a:chExt cx="1559504" cy="643000"/>
          </a:xfrm>
        </p:grpSpPr>
        <p:sp>
          <p:nvSpPr>
            <p:cNvPr id="22" name="Rektangel med rundade hörn 21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Valberedning</a:t>
              </a:r>
              <a:endParaRPr lang="sv-SE" sz="1400" dirty="0"/>
            </a:p>
          </p:txBody>
        </p:sp>
      </p:grpSp>
      <p:grpSp>
        <p:nvGrpSpPr>
          <p:cNvPr id="24" name="Grupp 23"/>
          <p:cNvGrpSpPr/>
          <p:nvPr/>
        </p:nvGrpSpPr>
        <p:grpSpPr>
          <a:xfrm>
            <a:off x="2073963" y="1205045"/>
            <a:ext cx="1559504" cy="643000"/>
            <a:chOff x="3842490" y="900201"/>
            <a:chExt cx="1559504" cy="643000"/>
          </a:xfrm>
        </p:grpSpPr>
        <p:sp>
          <p:nvSpPr>
            <p:cNvPr id="25" name="Rektangel med rundade hörn 24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4003263" y="980575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Vice Ordförande</a:t>
              </a:r>
              <a:endParaRPr lang="sv-SE" sz="1400" dirty="0"/>
            </a:p>
          </p:txBody>
        </p:sp>
      </p:grpSp>
      <p:grpSp>
        <p:nvGrpSpPr>
          <p:cNvPr id="27" name="Grupp 26"/>
          <p:cNvGrpSpPr/>
          <p:nvPr/>
        </p:nvGrpSpPr>
        <p:grpSpPr>
          <a:xfrm>
            <a:off x="2073963" y="1967240"/>
            <a:ext cx="1559504" cy="643000"/>
            <a:chOff x="3842490" y="900201"/>
            <a:chExt cx="1559504" cy="643000"/>
          </a:xfrm>
        </p:grpSpPr>
        <p:sp>
          <p:nvSpPr>
            <p:cNvPr id="28" name="Rektangel med rundade hörn 27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Sekreterare</a:t>
              </a:r>
              <a:endParaRPr lang="sv-SE" sz="1400" dirty="0"/>
            </a:p>
          </p:txBody>
        </p:sp>
      </p:grpSp>
      <p:grpSp>
        <p:nvGrpSpPr>
          <p:cNvPr id="30" name="Grupp 29"/>
          <p:cNvGrpSpPr/>
          <p:nvPr/>
        </p:nvGrpSpPr>
        <p:grpSpPr>
          <a:xfrm>
            <a:off x="2073963" y="2716142"/>
            <a:ext cx="1559504" cy="643000"/>
            <a:chOff x="3842490" y="900201"/>
            <a:chExt cx="1559504" cy="643000"/>
          </a:xfrm>
        </p:grpSpPr>
        <p:sp>
          <p:nvSpPr>
            <p:cNvPr id="31" name="Rektangel med rundade hörn 30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Kassör</a:t>
              </a:r>
              <a:endParaRPr lang="sv-SE" sz="1400" dirty="0"/>
            </a:p>
          </p:txBody>
        </p:sp>
      </p:grpSp>
      <p:cxnSp>
        <p:nvCxnSpPr>
          <p:cNvPr id="40" name="Rak 39"/>
          <p:cNvCxnSpPr/>
          <p:nvPr/>
        </p:nvCxnSpPr>
        <p:spPr>
          <a:xfrm flipH="1" flipV="1">
            <a:off x="1334421" y="3720042"/>
            <a:ext cx="6543487" cy="2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upp 42"/>
          <p:cNvGrpSpPr/>
          <p:nvPr/>
        </p:nvGrpSpPr>
        <p:grpSpPr>
          <a:xfrm>
            <a:off x="602896" y="4154543"/>
            <a:ext cx="1559504" cy="643000"/>
            <a:chOff x="3842490" y="900201"/>
            <a:chExt cx="1559504" cy="643000"/>
          </a:xfrm>
        </p:grpSpPr>
        <p:sp>
          <p:nvSpPr>
            <p:cNvPr id="44" name="Rektangel med rundade hörn 43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5" name="textruta 44"/>
            <p:cNvSpPr txBox="1"/>
            <p:nvPr/>
          </p:nvSpPr>
          <p:spPr>
            <a:xfrm>
              <a:off x="3971109" y="996650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Utbildnings-ansvarig</a:t>
              </a:r>
              <a:endParaRPr lang="sv-SE" sz="1400" dirty="0"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7106186" y="4154543"/>
            <a:ext cx="1559504" cy="643000"/>
            <a:chOff x="3842490" y="900201"/>
            <a:chExt cx="1559504" cy="643000"/>
          </a:xfrm>
        </p:grpSpPr>
        <p:sp>
          <p:nvSpPr>
            <p:cNvPr id="47" name="Rektangel med rundade hörn 46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8" name="textruta 47"/>
            <p:cNvSpPr txBox="1"/>
            <p:nvPr/>
          </p:nvSpPr>
          <p:spPr>
            <a:xfrm>
              <a:off x="4003263" y="1012725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Evenemangs-ansvarig</a:t>
              </a:r>
              <a:endParaRPr lang="sv-SE" sz="1400" dirty="0"/>
            </a:p>
          </p:txBody>
        </p:sp>
      </p:grpSp>
      <p:grpSp>
        <p:nvGrpSpPr>
          <p:cNvPr id="49" name="Grupp 48"/>
          <p:cNvGrpSpPr/>
          <p:nvPr/>
        </p:nvGrpSpPr>
        <p:grpSpPr>
          <a:xfrm>
            <a:off x="5480974" y="4154543"/>
            <a:ext cx="1559504" cy="643000"/>
            <a:chOff x="3842490" y="900201"/>
            <a:chExt cx="1559504" cy="643000"/>
          </a:xfrm>
        </p:grpSpPr>
        <p:sp>
          <p:nvSpPr>
            <p:cNvPr id="50" name="Rektangel med rundade hörn 49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1" name="textruta 50"/>
            <p:cNvSpPr txBox="1"/>
            <p:nvPr/>
          </p:nvSpPr>
          <p:spPr>
            <a:xfrm>
              <a:off x="4003263" y="996650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Sektions-ansvariga</a:t>
              </a:r>
              <a:endParaRPr lang="sv-SE" sz="1400" dirty="0"/>
            </a:p>
          </p:txBody>
        </p:sp>
      </p:grpSp>
      <p:grpSp>
        <p:nvGrpSpPr>
          <p:cNvPr id="52" name="Grupp 51"/>
          <p:cNvGrpSpPr/>
          <p:nvPr/>
        </p:nvGrpSpPr>
        <p:grpSpPr>
          <a:xfrm>
            <a:off x="3857877" y="4154543"/>
            <a:ext cx="1559504" cy="643000"/>
            <a:chOff x="3842490" y="900201"/>
            <a:chExt cx="1559504" cy="643000"/>
          </a:xfrm>
        </p:grpSpPr>
        <p:sp>
          <p:nvSpPr>
            <p:cNvPr id="53" name="Rektangel med rundade hörn 52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4" name="textruta 53"/>
            <p:cNvSpPr txBox="1"/>
            <p:nvPr/>
          </p:nvSpPr>
          <p:spPr>
            <a:xfrm>
              <a:off x="4003263" y="996650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Informations-ansvarig</a:t>
              </a:r>
              <a:endParaRPr lang="sv-SE" sz="1400" dirty="0"/>
            </a:p>
          </p:txBody>
        </p:sp>
      </p:grpSp>
      <p:grpSp>
        <p:nvGrpSpPr>
          <p:cNvPr id="55" name="Grupp 54"/>
          <p:cNvGrpSpPr/>
          <p:nvPr/>
        </p:nvGrpSpPr>
        <p:grpSpPr>
          <a:xfrm>
            <a:off x="2226359" y="4154543"/>
            <a:ext cx="1559504" cy="643000"/>
            <a:chOff x="3842490" y="900201"/>
            <a:chExt cx="1559504" cy="643000"/>
          </a:xfrm>
        </p:grpSpPr>
        <p:sp>
          <p:nvSpPr>
            <p:cNvPr id="56" name="Rektangel med rundade hörn 55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7" name="textruta 56"/>
            <p:cNvSpPr txBox="1"/>
            <p:nvPr/>
          </p:nvSpPr>
          <p:spPr>
            <a:xfrm>
              <a:off x="4003263" y="996650"/>
              <a:ext cx="1221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Sponsor-ansvarig</a:t>
              </a:r>
              <a:endParaRPr lang="sv-SE" sz="1400" dirty="0"/>
            </a:p>
          </p:txBody>
        </p:sp>
      </p:grpSp>
      <p:cxnSp>
        <p:nvCxnSpPr>
          <p:cNvPr id="67" name="Rak 66"/>
          <p:cNvCxnSpPr/>
          <p:nvPr/>
        </p:nvCxnSpPr>
        <p:spPr>
          <a:xfrm flipH="1">
            <a:off x="5662220" y="5218185"/>
            <a:ext cx="11656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upp 67"/>
          <p:cNvGrpSpPr/>
          <p:nvPr/>
        </p:nvGrpSpPr>
        <p:grpSpPr>
          <a:xfrm>
            <a:off x="4701937" y="5636133"/>
            <a:ext cx="1559504" cy="643000"/>
            <a:chOff x="3842490" y="900201"/>
            <a:chExt cx="1559504" cy="643000"/>
          </a:xfrm>
        </p:grpSpPr>
        <p:sp>
          <p:nvSpPr>
            <p:cNvPr id="69" name="Rektangel med rundade hörn 68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0" name="textruta 69"/>
            <p:cNvSpPr txBox="1"/>
            <p:nvPr/>
          </p:nvSpPr>
          <p:spPr>
            <a:xfrm>
              <a:off x="4003263" y="1077025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Fotbollsråd</a:t>
              </a:r>
              <a:endParaRPr lang="sv-SE" sz="1400" dirty="0"/>
            </a:p>
          </p:txBody>
        </p:sp>
      </p:grpSp>
      <p:grpSp>
        <p:nvGrpSpPr>
          <p:cNvPr id="71" name="Grupp 70"/>
          <p:cNvGrpSpPr/>
          <p:nvPr/>
        </p:nvGrpSpPr>
        <p:grpSpPr>
          <a:xfrm>
            <a:off x="6326434" y="5636133"/>
            <a:ext cx="1559504" cy="643000"/>
            <a:chOff x="3842490" y="900201"/>
            <a:chExt cx="1559504" cy="643000"/>
          </a:xfrm>
        </p:grpSpPr>
        <p:sp>
          <p:nvSpPr>
            <p:cNvPr id="72" name="Rektangel med rundade hörn 71"/>
            <p:cNvSpPr/>
            <p:nvPr/>
          </p:nvSpPr>
          <p:spPr>
            <a:xfrm>
              <a:off x="3842490" y="900201"/>
              <a:ext cx="1559504" cy="643000"/>
            </a:xfrm>
            <a:prstGeom prst="roundRect">
              <a:avLst/>
            </a:prstGeom>
            <a:solidFill>
              <a:srgbClr val="78D7A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73" name="textruta 72"/>
            <p:cNvSpPr txBox="1"/>
            <p:nvPr/>
          </p:nvSpPr>
          <p:spPr>
            <a:xfrm>
              <a:off x="4003263" y="1060950"/>
              <a:ext cx="1221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400" dirty="0" smtClean="0"/>
                <a:t>Innebandyråd</a:t>
              </a:r>
              <a:endParaRPr lang="sv-SE" sz="1400" dirty="0"/>
            </a:p>
          </p:txBody>
        </p:sp>
      </p:grpSp>
      <p:sp>
        <p:nvSpPr>
          <p:cNvPr id="3" name="Rektangel 2"/>
          <p:cNvSpPr/>
          <p:nvPr/>
        </p:nvSpPr>
        <p:spPr>
          <a:xfrm>
            <a:off x="247815" y="216854"/>
            <a:ext cx="8720004" cy="649012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-15455" y="6306614"/>
            <a:ext cx="209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Tungelsta IF</a:t>
            </a:r>
            <a:endParaRPr lang="sv-SE" b="1" dirty="0"/>
          </a:p>
        </p:txBody>
      </p:sp>
      <p:sp>
        <p:nvSpPr>
          <p:cNvPr id="76" name="textruta 75"/>
          <p:cNvSpPr txBox="1"/>
          <p:nvPr/>
        </p:nvSpPr>
        <p:spPr>
          <a:xfrm>
            <a:off x="152433" y="384615"/>
            <a:ext cx="209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Styrelse och organisation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5641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Lindgren</dc:creator>
  <cp:lastModifiedBy>Öhman, Marie B.</cp:lastModifiedBy>
  <cp:revision>13</cp:revision>
  <dcterms:created xsi:type="dcterms:W3CDTF">2018-04-22T19:47:50Z</dcterms:created>
  <dcterms:modified xsi:type="dcterms:W3CDTF">2018-05-06T17:54:44Z</dcterms:modified>
</cp:coreProperties>
</file>