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23" r:id="rId3"/>
    <p:sldId id="321" r:id="rId4"/>
    <p:sldId id="326" r:id="rId5"/>
    <p:sldId id="275" r:id="rId6"/>
    <p:sldId id="320" r:id="rId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31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0484E-05CB-4263-81D9-D8A0A9B3FBBD}" type="datetimeFigureOut">
              <a:rPr lang="sv-SE" smtClean="0"/>
              <a:t>2022-03-15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26718-84A6-43EE-A096-A21A76540D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2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1772816"/>
            <a:ext cx="8001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3242841"/>
            <a:ext cx="8001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0315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146003"/>
            <a:ext cx="82296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2022-03-15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890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72817"/>
            <a:ext cx="4042792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831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772817"/>
            <a:ext cx="4040188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772817"/>
            <a:ext cx="4041775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165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09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62472"/>
            <a:ext cx="3394720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067944" y="1762472"/>
            <a:ext cx="4695056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39472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89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457200" y="1762125"/>
            <a:ext cx="3970338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457200" y="2852936"/>
            <a:ext cx="3970784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59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58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055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3429000"/>
            <a:ext cx="8229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051050" y="528638"/>
            <a:ext cx="7081838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223527" y="2204864"/>
            <a:ext cx="3394075" cy="865188"/>
          </a:xfrm>
        </p:spPr>
        <p:txBody>
          <a:bodyPr/>
          <a:lstStyle/>
          <a:p>
            <a:pPr eaLnBrk="1" hangingPunct="1"/>
            <a:r>
              <a:rPr lang="sv-SE" altLang="sv-SE" sz="4000" b="0" dirty="0"/>
              <a:t>Föräldramöte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9249" y="3212976"/>
            <a:ext cx="3609975" cy="22450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sv-SE" sz="2800" dirty="0"/>
              <a:t>20220316</a:t>
            </a:r>
            <a:endParaRPr lang="sv-SE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6000" dirty="0"/>
              <a:t> 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6EFCED-DA9F-49DE-B5D2-D3C60DC7F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7664" y="1929341"/>
            <a:ext cx="3587829" cy="5579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/>
          <p:cNvSpPr>
            <a:spLocks noGrp="1"/>
          </p:cNvSpPr>
          <p:nvPr>
            <p:ph type="ctrTitle"/>
          </p:nvPr>
        </p:nvSpPr>
        <p:spPr>
          <a:xfrm>
            <a:off x="452760" y="1412776"/>
            <a:ext cx="8001000" cy="1470025"/>
          </a:xfrm>
        </p:spPr>
        <p:txBody>
          <a:bodyPr/>
          <a:lstStyle/>
          <a:p>
            <a:pPr eaLnBrk="1" hangingPunct="1"/>
            <a:r>
              <a:rPr lang="sv-SE" altLang="sv-SE" dirty="0"/>
              <a:t>Agenda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52760" y="2780928"/>
            <a:ext cx="8001000" cy="3282504"/>
          </a:xfrm>
        </p:spPr>
        <p:txBody>
          <a:bodyPr>
            <a:normAutofit/>
          </a:bodyPr>
          <a:lstStyle/>
          <a:p>
            <a:r>
              <a:rPr lang="sv-SE" dirty="0"/>
              <a:t>Ledare</a:t>
            </a:r>
          </a:p>
          <a:p>
            <a:r>
              <a:rPr lang="sv-SE" dirty="0"/>
              <a:t>Träningar och matcher</a:t>
            </a:r>
          </a:p>
          <a:p>
            <a:r>
              <a:rPr lang="sv-SE" dirty="0"/>
              <a:t>Årsplanering aktiviteter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Träningskläder</a:t>
            </a:r>
          </a:p>
          <a:p>
            <a:r>
              <a:rPr lang="sv-SE" dirty="0"/>
              <a:t>Frågor och gemensam dialog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93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3600" b="0" dirty="0"/>
              <a:t>2022 årsplanering (Föreningen)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95536" y="2893244"/>
            <a:ext cx="9145016" cy="3704108"/>
          </a:xfrm>
        </p:spPr>
        <p:txBody>
          <a:bodyPr rtlCol="0">
            <a:normAutofit fontScale="47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Skottning Sörvalla i veckan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Matchbollsförsäljningen (1 mars – 30 juni)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Coopcupen 26-27 maj (tidigare Himlacupen)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Summercamp v. 32 (ev. kändismatch den 11 aug)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Sunnanådagen den 3 september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Klasscupen i september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Lokalhäftet!? Gemensam aktivitet i föreningen för 2023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16608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3600" b="0" dirty="0"/>
              <a:t>2022 årsplanering (Laget)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95536" y="2893244"/>
            <a:ext cx="9145016" cy="3704108"/>
          </a:xfrm>
        </p:spPr>
        <p:txBody>
          <a:bodyPr rtlCol="0">
            <a:normAutofit fontScale="40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>
                <a:solidFill>
                  <a:schemeClr val="bg1">
                    <a:lumMod val="85000"/>
                  </a:schemeClr>
                </a:solidFill>
              </a:rPr>
              <a:t>Spo</a:t>
            </a:r>
            <a:r>
              <a:rPr lang="sv-SE" sz="6000" dirty="0">
                <a:solidFill>
                  <a:schemeClr val="bg1">
                    <a:lumMod val="75000"/>
                  </a:schemeClr>
                </a:solidFill>
              </a:rPr>
              <a:t>rtlovscupen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Försäljning </a:t>
            </a:r>
            <a:r>
              <a:rPr lang="sv-SE" sz="6000" dirty="0" err="1"/>
              <a:t>NewBody</a:t>
            </a:r>
            <a:r>
              <a:rPr lang="sv-SE" sz="6000" dirty="0"/>
              <a:t>, pågår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Myresjöhus Cup i Norsjö, 2 april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Coopcupen 26-27 maj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”Föräldrafest”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Träningsläger på hemmaplan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Försäljningsaktivitet ”Svensk </a:t>
            </a:r>
            <a:r>
              <a:rPr lang="sv-SE" sz="6000" dirty="0" err="1"/>
              <a:t>Cater</a:t>
            </a:r>
            <a:r>
              <a:rPr lang="sv-SE" sz="6000" dirty="0"/>
              <a:t>”, ca maj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Lappland </a:t>
            </a:r>
            <a:r>
              <a:rPr lang="sv-SE" sz="6000" dirty="0" err="1"/>
              <a:t>Soccer</a:t>
            </a:r>
            <a:r>
              <a:rPr lang="sv-SE" sz="6000" dirty="0"/>
              <a:t> cup Lycksele, 1-3 juli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Försäljningsaktivitet 3, ca augusti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6000" dirty="0"/>
              <a:t>Lokalhäftet!? Gemensam aktivitet i föreningen för 2023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5832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/>
          <p:cNvSpPr>
            <a:spLocks noGrp="1"/>
          </p:cNvSpPr>
          <p:nvPr>
            <p:ph type="ctrTitle"/>
          </p:nvPr>
        </p:nvSpPr>
        <p:spPr>
          <a:xfrm>
            <a:off x="457200" y="1773238"/>
            <a:ext cx="8001000" cy="1470025"/>
          </a:xfrm>
        </p:spPr>
        <p:txBody>
          <a:bodyPr/>
          <a:lstStyle/>
          <a:p>
            <a:pPr eaLnBrk="1" hangingPunct="1"/>
            <a:r>
              <a:rPr lang="sv-SE" altLang="sv-SE" dirty="0"/>
              <a:t>Ekonomi 2021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57200" y="3242840"/>
            <a:ext cx="8001000" cy="3282504"/>
          </a:xfrm>
        </p:spPr>
        <p:txBody>
          <a:bodyPr>
            <a:normAutofit/>
          </a:bodyPr>
          <a:lstStyle/>
          <a:p>
            <a:r>
              <a:rPr lang="sv-SE" dirty="0"/>
              <a:t>Kassa per sista februari P-09: 	36.226 kr</a:t>
            </a:r>
          </a:p>
          <a:p>
            <a:r>
              <a:rPr lang="sv-SE" dirty="0"/>
              <a:t>”Fikakontot”				3.624 kr</a:t>
            </a:r>
          </a:p>
          <a:p>
            <a:endParaRPr lang="sv-SE" dirty="0"/>
          </a:p>
          <a:p>
            <a:r>
              <a:rPr lang="sv-SE" dirty="0"/>
              <a:t>Totalt					39.850 kr</a:t>
            </a:r>
          </a:p>
        </p:txBody>
      </p:sp>
    </p:spTree>
    <p:extLst>
      <p:ext uri="{BB962C8B-B14F-4D97-AF65-F5344CB8AC3E}">
        <p14:creationId xmlns:p14="http://schemas.microsoft.com/office/powerpoint/2010/main" val="119419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457200" y="2131764"/>
            <a:ext cx="3394075" cy="865188"/>
          </a:xfrm>
        </p:spPr>
        <p:txBody>
          <a:bodyPr/>
          <a:lstStyle/>
          <a:p>
            <a:pPr eaLnBrk="1" hangingPunct="1"/>
            <a:r>
              <a:rPr lang="sv-SE" altLang="sv-SE" sz="6000" dirty="0"/>
              <a:t>Årsmöte</a:t>
            </a:r>
            <a:endParaRPr lang="sv-SE" altLang="sv-SE" sz="4000" b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95536" y="3200202"/>
            <a:ext cx="7632848" cy="224502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sv-SE" sz="6000" dirty="0"/>
              <a:t>18:00 nu på söndag, kansliet och d</a:t>
            </a:r>
            <a:r>
              <a:rPr lang="sv-SE" sz="6000" dirty="0"/>
              <a:t>igitalt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6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3114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158</Words>
  <Application>Microsoft Office PowerPoint</Application>
  <PresentationFormat>Bildspel på skärmen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Föräldramöte</vt:lpstr>
      <vt:lpstr>Agenda</vt:lpstr>
      <vt:lpstr>2022 årsplanering (Föreningen)</vt:lpstr>
      <vt:lpstr>2022 årsplanering (Laget)</vt:lpstr>
      <vt:lpstr>Ekonomi 2021</vt:lpstr>
      <vt:lpstr>Årsmöte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miwihl</dc:creator>
  <cp:lastModifiedBy>Fredrik Nilsson</cp:lastModifiedBy>
  <cp:revision>83</cp:revision>
  <dcterms:created xsi:type="dcterms:W3CDTF">2015-04-23T07:40:20Z</dcterms:created>
  <dcterms:modified xsi:type="dcterms:W3CDTF">2022-03-16T18:57:39Z</dcterms:modified>
</cp:coreProperties>
</file>