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EC6421-B9FE-5B81-AA32-DDBC406B46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B1630C7-D624-2101-5FB7-4D243E02CC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88AA423-B73B-D68D-8C74-3201598BD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A560-5011-4171-B807-E10FAACFD1B6}" type="datetimeFigureOut">
              <a:rPr lang="sv-SE" smtClean="0"/>
              <a:t>2023-03-21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47C5517-4511-75E0-80CB-D71164F23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5D4A5C7-E3CC-D88B-F156-EA876941F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0351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CB3587-090A-29EE-A2AC-54B224CF0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2841079-4955-0E7B-6F14-64565CB59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9D4E68B-1361-D98E-F26F-7A6D6887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A560-5011-4171-B807-E10FAACFD1B6}" type="datetimeFigureOut">
              <a:rPr lang="sv-SE" smtClean="0"/>
              <a:t>2023-03-21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66D3A5C-D220-11B2-BFA0-09105583C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E7EA317-DC1C-34B5-0BAC-0E8DD3763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3130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E2B30AE-E56C-2D8E-F0BE-FE1A3E0F52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0FA58FB-1F3D-E1A4-2B58-2535D8CA0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9E8711-D30F-C7BC-05CF-AF5020B44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A560-5011-4171-B807-E10FAACFD1B6}" type="datetimeFigureOut">
              <a:rPr lang="sv-SE" smtClean="0"/>
              <a:t>2023-03-21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5F4576E-7E14-DD9F-E7EA-2B8FEAA3F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A3D0740-30A7-192E-1C28-4FF255B54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961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7E2459-15E8-93A7-26B2-97BC2AA52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BE1D615-E458-B54B-E41B-B698CD65D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9B5FC02-D9AE-5A18-8CC2-B02E05672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A560-5011-4171-B807-E10FAACFD1B6}" type="datetimeFigureOut">
              <a:rPr lang="sv-SE" smtClean="0"/>
              <a:t>2023-03-21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DA327A6-C237-DD0F-72E6-E4F663B80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13B8F03-15C9-F111-DD79-7B8EA30F8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5051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AFAB2-4B86-789A-901D-0F9E27478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5AAA09E-99B5-B727-81AD-2EBBF6C17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E257ECA-709C-92E4-8EAC-B3909A28A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A560-5011-4171-B807-E10FAACFD1B6}" type="datetimeFigureOut">
              <a:rPr lang="sv-SE" smtClean="0"/>
              <a:t>2023-03-21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3AE4045-8971-05FC-6FED-E47866288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D803987-D549-E014-EEA6-9CC20FFC6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3688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0A5E31-9A3E-D733-80AB-B8AAA0470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9C3D31C-96E9-FE8F-2F92-DE3C5CE554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9D4B118-BA75-4650-516B-5F09C9937A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84F7298-67D9-F344-7657-6FF718248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A560-5011-4171-B807-E10FAACFD1B6}" type="datetimeFigureOut">
              <a:rPr lang="sv-SE" smtClean="0"/>
              <a:t>2023-03-21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8F7AE4F-370B-90DD-4555-C7B6BB0C1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8C9CC71-C724-50DC-8DDB-38C4E4EB6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0362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719AA2-25B5-3111-3DB2-6A9F3A6A1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C3627B4-B67E-4F9D-1654-0CDE93CD2B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6C86BC8-C02D-C6C0-CD92-03BB425C2A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5FBDBC8-E746-82E2-9862-D9C6FDD6B5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6B8EDC0-CEF7-3026-1072-D615D4FF81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9D9F1AF-83F7-CCA5-96D7-6566A3CB7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A560-5011-4171-B807-E10FAACFD1B6}" type="datetimeFigureOut">
              <a:rPr lang="sv-SE" smtClean="0"/>
              <a:t>2023-03-21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05A3361-A3FD-6A97-D62A-EEB14447F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1A2DFE4-448D-BA68-B861-1FF251FC0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4417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44B25A-AA9D-2256-5DFF-2C285F8B0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96916EE-03CA-4502-C332-0009D7FF5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A560-5011-4171-B807-E10FAACFD1B6}" type="datetimeFigureOut">
              <a:rPr lang="sv-SE" smtClean="0"/>
              <a:t>2023-03-21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ED788E8-0F49-E36C-8C54-F9CCB135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95ACDA3-DD83-C280-3763-68EDC9234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256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09A7963-35CF-DCCB-DD31-8B6090AE2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A560-5011-4171-B807-E10FAACFD1B6}" type="datetimeFigureOut">
              <a:rPr lang="sv-SE" smtClean="0"/>
              <a:t>2023-03-21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83C8318-083D-F012-4BA2-E9BED3E3F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C6AE985-D374-C780-4475-CA20DC820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2602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374816-A95B-27AE-F99C-8D6E443F9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7420678-AAE6-9406-657A-FBF5BA0AC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118F3E7-BDB5-C788-99EE-1B26D9FD54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745B107-76F7-5FCB-A9CA-D17188DF8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A560-5011-4171-B807-E10FAACFD1B6}" type="datetimeFigureOut">
              <a:rPr lang="sv-SE" smtClean="0"/>
              <a:t>2023-03-21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9B161BE-6DA3-F59B-6A10-6C49ADE95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715FBCD-A24C-E66D-C608-D5C6F263B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2432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3AA92F-686D-264F-7CFA-FB4328F94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C3F0D94-905C-7E02-4AA5-AAB58D2EE6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C9ECC60-F2FE-BC9F-BE4B-2B6077C0F9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AE1A160-A769-FB1E-55B4-B777F6757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A560-5011-4171-B807-E10FAACFD1B6}" type="datetimeFigureOut">
              <a:rPr lang="sv-SE" smtClean="0"/>
              <a:t>2023-03-21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39EF04F-EDD7-6688-AA96-F94C0C05B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A2B38CA-DA2A-3D82-FE0C-E390FDB6E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5598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C2E904E-F24D-AF16-F12F-4A2BC284A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CF55518-7B41-7ED1-4523-6D3594CB7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B21075-7432-475C-D5A9-936D622629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EA560-5011-4171-B807-E10FAACFD1B6}" type="datetimeFigureOut">
              <a:rPr lang="sv-SE" smtClean="0"/>
              <a:t>2023-03-21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57D2F11-8F46-6A90-B9FC-73B03ED061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4629181-0AF1-2E42-CE5B-F9709D7186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7214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299C2C-7D4E-5675-33AF-93CDB9A71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Lagresa</a:t>
            </a:r>
            <a:r>
              <a:rPr lang="sv-SE" dirty="0"/>
              <a:t> 2024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15B3C00-E097-784E-1D1F-58F665923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På föräldramötet i februari diskuterades ett långsiktigt mål för laget som bestod av två framtagna förslag. </a:t>
            </a:r>
          </a:p>
          <a:p>
            <a:pPr marL="0" indent="0">
              <a:buNone/>
            </a:pPr>
            <a:endParaRPr lang="sv-SE" dirty="0"/>
          </a:p>
          <a:p>
            <a:pPr marL="514350" indent="-514350">
              <a:buAutoNum type="arabicPeriod"/>
            </a:pPr>
            <a:r>
              <a:rPr lang="sv-SE" dirty="0"/>
              <a:t>Gothia cup i Göteborg 2024</a:t>
            </a:r>
          </a:p>
          <a:p>
            <a:pPr marL="514350" indent="-514350">
              <a:buAutoNum type="arabicPeriod"/>
            </a:pPr>
            <a:r>
              <a:rPr lang="sv-SE" dirty="0"/>
              <a:t>Träningsläger/cup i Spanien 2024</a:t>
            </a:r>
          </a:p>
          <a:p>
            <a:pPr marL="514350" indent="-514350">
              <a:buAutoNum type="arabicPeriod"/>
            </a:pPr>
            <a:endParaRPr lang="sv-SE" dirty="0"/>
          </a:p>
          <a:p>
            <a:pPr marL="0" indent="0">
              <a:buNone/>
            </a:pPr>
            <a:r>
              <a:rPr lang="sv-SE" dirty="0"/>
              <a:t>Vi har gjort en grov uppskattning på kostnader för dessa förslag och kommit med förslag på hur vi behöver arbeta in pengarna för att nå hela vägen.  </a:t>
            </a:r>
          </a:p>
        </p:txBody>
      </p:sp>
    </p:spTree>
    <p:extLst>
      <p:ext uri="{BB962C8B-B14F-4D97-AF65-F5344CB8AC3E}">
        <p14:creationId xmlns:p14="http://schemas.microsoft.com/office/powerpoint/2010/main" val="3584477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40E478-F3A4-E5C8-3FAD-391346B6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Alt 1 Gothia Cup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28E876-FD35-8B0E-2D67-8C22DBEEBE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Hotellboende +cupavgift +tåg +alla måltider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4000" dirty="0"/>
              <a:t>120.000 kr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Hotellboende +cupavgift +flyg +alla måltider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4000" dirty="0"/>
              <a:t>135.000 kr</a:t>
            </a:r>
          </a:p>
        </p:txBody>
      </p:sp>
    </p:spTree>
    <p:extLst>
      <p:ext uri="{BB962C8B-B14F-4D97-AF65-F5344CB8AC3E}">
        <p14:creationId xmlns:p14="http://schemas.microsoft.com/office/powerpoint/2010/main" val="1308539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CE616B7-3AEF-2345-9211-FE8D5ED11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Alt 2 Spanien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9CF034-39D0-E680-833C-DB4F26AF3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Hotell +resa +måltider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4000" dirty="0"/>
              <a:t>200.000 kr</a:t>
            </a:r>
          </a:p>
        </p:txBody>
      </p:sp>
    </p:spTree>
    <p:extLst>
      <p:ext uri="{BB962C8B-B14F-4D97-AF65-F5344CB8AC3E}">
        <p14:creationId xmlns:p14="http://schemas.microsoft.com/office/powerpoint/2010/main" val="703123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26D000-A89C-906C-75FF-3929F15B7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Kassa och planerade intäkter 2023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AC33C44-47C8-987B-B246-10E7E5806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1200" b="1" dirty="0"/>
              <a:t>Ingående kassa: 			60.000 kr</a:t>
            </a:r>
          </a:p>
          <a:p>
            <a:pPr marL="0" indent="0">
              <a:buNone/>
            </a:pPr>
            <a:r>
              <a:rPr lang="sv-SE" sz="1200" dirty="0"/>
              <a:t>Cup Norsjö: 				15.000 kr</a:t>
            </a:r>
          </a:p>
          <a:p>
            <a:pPr marL="0" indent="0">
              <a:buNone/>
            </a:pPr>
            <a:r>
              <a:rPr lang="sv-SE" sz="1200" dirty="0" err="1"/>
              <a:t>Höstcup</a:t>
            </a:r>
            <a:r>
              <a:rPr lang="sv-SE" sz="1200" dirty="0"/>
              <a:t>:				15.000 kr</a:t>
            </a:r>
          </a:p>
          <a:p>
            <a:pPr marL="0" indent="0">
              <a:buNone/>
            </a:pPr>
            <a:r>
              <a:rPr lang="sv-SE" sz="1200" dirty="0"/>
              <a:t>Sponsorer:				20.000 kr</a:t>
            </a:r>
          </a:p>
          <a:p>
            <a:pPr marL="0" indent="0">
              <a:buNone/>
            </a:pPr>
            <a:r>
              <a:rPr lang="sv-SE" sz="1200" dirty="0" err="1"/>
              <a:t>Lagjobb</a:t>
            </a:r>
            <a:r>
              <a:rPr lang="sv-SE" sz="1200" dirty="0"/>
              <a:t>:				5.000 kr</a:t>
            </a:r>
          </a:p>
          <a:p>
            <a:pPr marL="0" indent="0">
              <a:buNone/>
            </a:pPr>
            <a:r>
              <a:rPr lang="sv-SE" sz="1200" dirty="0"/>
              <a:t>Föräldrafest				3.000 kr</a:t>
            </a:r>
          </a:p>
          <a:p>
            <a:pPr marL="0" indent="0">
              <a:buNone/>
            </a:pPr>
            <a:r>
              <a:rPr lang="sv-SE" sz="1200" dirty="0"/>
              <a:t>Skyltsöndag				5.000 kr</a:t>
            </a:r>
          </a:p>
          <a:p>
            <a:pPr marL="0" indent="0">
              <a:buNone/>
            </a:pPr>
            <a:r>
              <a:rPr lang="sv-SE" sz="1200" dirty="0"/>
              <a:t>Försäljning				20.000 kr</a:t>
            </a:r>
          </a:p>
          <a:p>
            <a:pPr marL="0" indent="0">
              <a:buNone/>
            </a:pPr>
            <a:endParaRPr lang="sv-SE" sz="1200" dirty="0"/>
          </a:p>
          <a:p>
            <a:pPr marL="0" indent="0">
              <a:buNone/>
            </a:pPr>
            <a:r>
              <a:rPr lang="sv-SE" sz="1200" dirty="0"/>
              <a:t>Åka på cup i Lycksele			-20.000 kr</a:t>
            </a:r>
          </a:p>
          <a:p>
            <a:pPr marL="0" indent="0">
              <a:buNone/>
            </a:pPr>
            <a:r>
              <a:rPr lang="sv-SE" sz="1200" dirty="0"/>
              <a:t>Säsongsavslutning			-5.000 kr</a:t>
            </a:r>
          </a:p>
          <a:p>
            <a:pPr marL="0" indent="0">
              <a:buNone/>
            </a:pPr>
            <a:r>
              <a:rPr lang="sv-SE" sz="1200" dirty="0"/>
              <a:t>Övrigt (material mm)			-8.000 kr</a:t>
            </a:r>
          </a:p>
          <a:p>
            <a:pPr marL="0" indent="0">
              <a:buNone/>
            </a:pPr>
            <a:endParaRPr lang="sv-SE" sz="1200" dirty="0"/>
          </a:p>
          <a:p>
            <a:pPr marL="0" indent="0">
              <a:buNone/>
            </a:pPr>
            <a:r>
              <a:rPr lang="sv-SE" sz="1200" b="1" dirty="0"/>
              <a:t>Utgående kassa:			110.000 kr</a:t>
            </a:r>
          </a:p>
        </p:txBody>
      </p:sp>
    </p:spTree>
    <p:extLst>
      <p:ext uri="{BB962C8B-B14F-4D97-AF65-F5344CB8AC3E}">
        <p14:creationId xmlns:p14="http://schemas.microsoft.com/office/powerpoint/2010/main" val="2498354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26D000-A89C-906C-75FF-3929F15B7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Kassa och planerade intäkter 2024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AC33C44-47C8-987B-B246-10E7E5806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1200" b="1" dirty="0"/>
              <a:t>Ingående kassa: 			110.000 kr</a:t>
            </a:r>
          </a:p>
          <a:p>
            <a:pPr marL="0" indent="0">
              <a:buNone/>
            </a:pPr>
            <a:r>
              <a:rPr lang="sv-SE" sz="1200" dirty="0"/>
              <a:t>Cup Norsjö: 				15.000 kr</a:t>
            </a:r>
          </a:p>
          <a:p>
            <a:pPr marL="0" indent="0">
              <a:buNone/>
            </a:pPr>
            <a:r>
              <a:rPr lang="sv-SE" sz="1200" dirty="0"/>
              <a:t>Försäljning:				15.000 kr</a:t>
            </a:r>
          </a:p>
          <a:p>
            <a:pPr marL="0" indent="0">
              <a:buNone/>
            </a:pPr>
            <a:r>
              <a:rPr lang="sv-SE" sz="1200" dirty="0" err="1"/>
              <a:t>Lagjobb</a:t>
            </a:r>
            <a:r>
              <a:rPr lang="sv-SE" sz="1200" dirty="0"/>
              <a:t>:				10.000 kr</a:t>
            </a:r>
          </a:p>
          <a:p>
            <a:pPr marL="0" indent="0">
              <a:buNone/>
            </a:pPr>
            <a:endParaRPr lang="sv-SE" sz="1200" dirty="0"/>
          </a:p>
          <a:p>
            <a:pPr marL="0" indent="0">
              <a:buNone/>
            </a:pPr>
            <a:r>
              <a:rPr lang="sv-SE" sz="1200" b="1" dirty="0"/>
              <a:t>Utgående kassa:			150.000 kr</a:t>
            </a:r>
          </a:p>
        </p:txBody>
      </p:sp>
    </p:spTree>
    <p:extLst>
      <p:ext uri="{BB962C8B-B14F-4D97-AF65-F5344CB8AC3E}">
        <p14:creationId xmlns:p14="http://schemas.microsoft.com/office/powerpoint/2010/main" val="155747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5FA2AC-499F-DF43-FBDE-EE97AF74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D45442C-8B98-52A8-C1E4-BD3491418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Till Göteborg och Gothia tar vi oss om vi tillsammans löser dessa aktiviteter.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För att nå hela vägen till Spanien behövs ytterligare 50.000 kr. Ett alternativ kan vara att vi tar en avgift på 2.500 kr per spelare/ledare. Ett annat att vi fyller på med mer försäljning och </a:t>
            </a:r>
            <a:r>
              <a:rPr lang="sv-SE" dirty="0" err="1"/>
              <a:t>lagjobb</a:t>
            </a:r>
            <a:r>
              <a:rPr lang="sv-SE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963453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298</Words>
  <Application>Microsoft Office PowerPoint</Application>
  <PresentationFormat>Bredbild</PresentationFormat>
  <Paragraphs>45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Lagresa 2024</vt:lpstr>
      <vt:lpstr>Alt 1 Gothia Cup</vt:lpstr>
      <vt:lpstr>Alt 2 Spanien</vt:lpstr>
      <vt:lpstr>Kassa och planerade intäkter 2023</vt:lpstr>
      <vt:lpstr>Kassa och planerade intäkter 2024</vt:lpstr>
      <vt:lpstr>Sammanfattning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Fredrik Nilsson</dc:creator>
  <cp:lastModifiedBy>Joakim Johansson /UTB</cp:lastModifiedBy>
  <cp:revision>3</cp:revision>
  <dcterms:created xsi:type="dcterms:W3CDTF">2023-03-06T09:58:20Z</dcterms:created>
  <dcterms:modified xsi:type="dcterms:W3CDTF">2023-03-21T11:54:28Z</dcterms:modified>
</cp:coreProperties>
</file>