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6" r:id="rId3"/>
    <p:sldId id="261" r:id="rId4"/>
    <p:sldId id="262" r:id="rId5"/>
    <p:sldId id="260" r:id="rId6"/>
    <p:sldId id="264" r:id="rId7"/>
    <p:sldId id="265" r:id="rId8"/>
    <p:sldId id="266" r:id="rId9"/>
    <p:sldId id="259" r:id="rId10"/>
    <p:sldId id="268" r:id="rId11"/>
    <p:sldId id="271" r:id="rId12"/>
    <p:sldId id="258"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5276AC-5263-D7C1-8D15-725A2E95753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8AD9848-636C-8842-4E88-5116F58886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D378BA6-264C-1928-FD44-EA485AC3CC00}"/>
              </a:ext>
            </a:extLst>
          </p:cNvPr>
          <p:cNvSpPr>
            <a:spLocks noGrp="1"/>
          </p:cNvSpPr>
          <p:nvPr>
            <p:ph type="dt" sz="half" idx="10"/>
          </p:nvPr>
        </p:nvSpPr>
        <p:spPr/>
        <p:txBody>
          <a:bodyPr/>
          <a:lstStyle/>
          <a:p>
            <a:fld id="{608D735E-37FB-4778-B739-F5A38F8D98D8}" type="datetimeFigureOut">
              <a:rPr lang="sv-SE" smtClean="0"/>
              <a:t>2024-09-22</a:t>
            </a:fld>
            <a:endParaRPr lang="sv-SE"/>
          </a:p>
        </p:txBody>
      </p:sp>
      <p:sp>
        <p:nvSpPr>
          <p:cNvPr id="5" name="Platshållare för sidfot 4">
            <a:extLst>
              <a:ext uri="{FF2B5EF4-FFF2-40B4-BE49-F238E27FC236}">
                <a16:creationId xmlns:a16="http://schemas.microsoft.com/office/drawing/2014/main" id="{DCF8F2EF-7C3E-59D7-2BC2-179E273164C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5F51896-BA27-1D80-8E4B-812CE5F0B295}"/>
              </a:ext>
            </a:extLst>
          </p:cNvPr>
          <p:cNvSpPr>
            <a:spLocks noGrp="1"/>
          </p:cNvSpPr>
          <p:nvPr>
            <p:ph type="sldNum" sz="quarter" idx="12"/>
          </p:nvPr>
        </p:nvSpPr>
        <p:spPr/>
        <p:txBody>
          <a:bodyPr/>
          <a:lstStyle/>
          <a:p>
            <a:fld id="{85261B3B-F298-40E0-9924-B9546A901F91}" type="slidenum">
              <a:rPr lang="sv-SE" smtClean="0"/>
              <a:t>‹#›</a:t>
            </a:fld>
            <a:endParaRPr lang="sv-SE"/>
          </a:p>
        </p:txBody>
      </p:sp>
    </p:spTree>
    <p:extLst>
      <p:ext uri="{BB962C8B-B14F-4D97-AF65-F5344CB8AC3E}">
        <p14:creationId xmlns:p14="http://schemas.microsoft.com/office/powerpoint/2010/main" val="166701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C10A5F-D522-4A04-B524-ADC5490237F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7F2F933-8EDC-87B6-5A5F-0FBF327C048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4DABE13-5711-53F8-9E7F-A016CC241AE1}"/>
              </a:ext>
            </a:extLst>
          </p:cNvPr>
          <p:cNvSpPr>
            <a:spLocks noGrp="1"/>
          </p:cNvSpPr>
          <p:nvPr>
            <p:ph type="dt" sz="half" idx="10"/>
          </p:nvPr>
        </p:nvSpPr>
        <p:spPr/>
        <p:txBody>
          <a:bodyPr/>
          <a:lstStyle/>
          <a:p>
            <a:fld id="{608D735E-37FB-4778-B739-F5A38F8D98D8}" type="datetimeFigureOut">
              <a:rPr lang="sv-SE" smtClean="0"/>
              <a:t>2024-09-22</a:t>
            </a:fld>
            <a:endParaRPr lang="sv-SE"/>
          </a:p>
        </p:txBody>
      </p:sp>
      <p:sp>
        <p:nvSpPr>
          <p:cNvPr id="5" name="Platshållare för sidfot 4">
            <a:extLst>
              <a:ext uri="{FF2B5EF4-FFF2-40B4-BE49-F238E27FC236}">
                <a16:creationId xmlns:a16="http://schemas.microsoft.com/office/drawing/2014/main" id="{9482EB3E-B5F3-FC36-3B75-67AB17F8645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A22F436-78FE-8ADD-F378-13528B4640B2}"/>
              </a:ext>
            </a:extLst>
          </p:cNvPr>
          <p:cNvSpPr>
            <a:spLocks noGrp="1"/>
          </p:cNvSpPr>
          <p:nvPr>
            <p:ph type="sldNum" sz="quarter" idx="12"/>
          </p:nvPr>
        </p:nvSpPr>
        <p:spPr/>
        <p:txBody>
          <a:bodyPr/>
          <a:lstStyle/>
          <a:p>
            <a:fld id="{85261B3B-F298-40E0-9924-B9546A901F91}" type="slidenum">
              <a:rPr lang="sv-SE" smtClean="0"/>
              <a:t>‹#›</a:t>
            </a:fld>
            <a:endParaRPr lang="sv-SE"/>
          </a:p>
        </p:txBody>
      </p:sp>
    </p:spTree>
    <p:extLst>
      <p:ext uri="{BB962C8B-B14F-4D97-AF65-F5344CB8AC3E}">
        <p14:creationId xmlns:p14="http://schemas.microsoft.com/office/powerpoint/2010/main" val="236831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8F8FDCD-6F1C-9B83-9111-628D628D84B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E791524-BE2D-A851-075C-DCD1FB64655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8A655D-0ED4-CB50-0B6D-4ADC4DF080E7}"/>
              </a:ext>
            </a:extLst>
          </p:cNvPr>
          <p:cNvSpPr>
            <a:spLocks noGrp="1"/>
          </p:cNvSpPr>
          <p:nvPr>
            <p:ph type="dt" sz="half" idx="10"/>
          </p:nvPr>
        </p:nvSpPr>
        <p:spPr/>
        <p:txBody>
          <a:bodyPr/>
          <a:lstStyle/>
          <a:p>
            <a:fld id="{608D735E-37FB-4778-B739-F5A38F8D98D8}" type="datetimeFigureOut">
              <a:rPr lang="sv-SE" smtClean="0"/>
              <a:t>2024-09-22</a:t>
            </a:fld>
            <a:endParaRPr lang="sv-SE"/>
          </a:p>
        </p:txBody>
      </p:sp>
      <p:sp>
        <p:nvSpPr>
          <p:cNvPr id="5" name="Platshållare för sidfot 4">
            <a:extLst>
              <a:ext uri="{FF2B5EF4-FFF2-40B4-BE49-F238E27FC236}">
                <a16:creationId xmlns:a16="http://schemas.microsoft.com/office/drawing/2014/main" id="{F35437E9-7DB6-BD89-7830-D6F6A1124E9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E4827B-D6C7-842E-4D7E-BB2CA4DE3CDE}"/>
              </a:ext>
            </a:extLst>
          </p:cNvPr>
          <p:cNvSpPr>
            <a:spLocks noGrp="1"/>
          </p:cNvSpPr>
          <p:nvPr>
            <p:ph type="sldNum" sz="quarter" idx="12"/>
          </p:nvPr>
        </p:nvSpPr>
        <p:spPr/>
        <p:txBody>
          <a:bodyPr/>
          <a:lstStyle/>
          <a:p>
            <a:fld id="{85261B3B-F298-40E0-9924-B9546A901F91}" type="slidenum">
              <a:rPr lang="sv-SE" smtClean="0"/>
              <a:t>‹#›</a:t>
            </a:fld>
            <a:endParaRPr lang="sv-SE"/>
          </a:p>
        </p:txBody>
      </p:sp>
    </p:spTree>
    <p:extLst>
      <p:ext uri="{BB962C8B-B14F-4D97-AF65-F5344CB8AC3E}">
        <p14:creationId xmlns:p14="http://schemas.microsoft.com/office/powerpoint/2010/main" val="1835254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AB72C4-4A60-5029-B4B5-3DA174B2774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2C9EC30-4E92-09EB-5B20-699C9099964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7024AF-267B-6D31-B659-E89B01B7F51A}"/>
              </a:ext>
            </a:extLst>
          </p:cNvPr>
          <p:cNvSpPr>
            <a:spLocks noGrp="1"/>
          </p:cNvSpPr>
          <p:nvPr>
            <p:ph type="dt" sz="half" idx="10"/>
          </p:nvPr>
        </p:nvSpPr>
        <p:spPr/>
        <p:txBody>
          <a:bodyPr/>
          <a:lstStyle/>
          <a:p>
            <a:fld id="{687038BC-856B-4EBC-985B-515EB2C115B2}" type="datetimeFigureOut">
              <a:rPr lang="sv-SE" smtClean="0"/>
              <a:t>2024-09-22</a:t>
            </a:fld>
            <a:endParaRPr lang="sv-SE"/>
          </a:p>
        </p:txBody>
      </p:sp>
      <p:sp>
        <p:nvSpPr>
          <p:cNvPr id="5" name="Platshållare för sidfot 4">
            <a:extLst>
              <a:ext uri="{FF2B5EF4-FFF2-40B4-BE49-F238E27FC236}">
                <a16:creationId xmlns:a16="http://schemas.microsoft.com/office/drawing/2014/main" id="{D003D798-B5AD-6993-EA53-C8291724A22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A8AAA0E-7575-26D5-5BEB-E4CB0EE603A2}"/>
              </a:ext>
            </a:extLst>
          </p:cNvPr>
          <p:cNvSpPr>
            <a:spLocks noGrp="1"/>
          </p:cNvSpPr>
          <p:nvPr>
            <p:ph type="sldNum" sz="quarter" idx="12"/>
          </p:nvPr>
        </p:nvSpPr>
        <p:spPr/>
        <p:txBody>
          <a:bodyPr/>
          <a:lstStyle/>
          <a:p>
            <a:fld id="{2FA70083-0D67-4298-8145-7086FC8D943E}" type="slidenum">
              <a:rPr lang="sv-SE" smtClean="0"/>
              <a:t>‹#›</a:t>
            </a:fld>
            <a:endParaRPr lang="sv-SE"/>
          </a:p>
        </p:txBody>
      </p:sp>
    </p:spTree>
    <p:extLst>
      <p:ext uri="{BB962C8B-B14F-4D97-AF65-F5344CB8AC3E}">
        <p14:creationId xmlns:p14="http://schemas.microsoft.com/office/powerpoint/2010/main" val="375033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B68F3B-5503-296D-649C-63186BE675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A296EF7-2245-BD02-2601-3F8C46B6A68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A16368E-9BB6-1D12-0385-39C362967270}"/>
              </a:ext>
            </a:extLst>
          </p:cNvPr>
          <p:cNvSpPr>
            <a:spLocks noGrp="1"/>
          </p:cNvSpPr>
          <p:nvPr>
            <p:ph type="dt" sz="half" idx="10"/>
          </p:nvPr>
        </p:nvSpPr>
        <p:spPr/>
        <p:txBody>
          <a:bodyPr/>
          <a:lstStyle/>
          <a:p>
            <a:fld id="{608D735E-37FB-4778-B739-F5A38F8D98D8}" type="datetimeFigureOut">
              <a:rPr lang="sv-SE" smtClean="0"/>
              <a:t>2024-09-22</a:t>
            </a:fld>
            <a:endParaRPr lang="sv-SE"/>
          </a:p>
        </p:txBody>
      </p:sp>
      <p:sp>
        <p:nvSpPr>
          <p:cNvPr id="5" name="Platshållare för sidfot 4">
            <a:extLst>
              <a:ext uri="{FF2B5EF4-FFF2-40B4-BE49-F238E27FC236}">
                <a16:creationId xmlns:a16="http://schemas.microsoft.com/office/drawing/2014/main" id="{32D55630-FD58-8D2B-1DCE-640A40C93C3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DF1CE0E-1406-FE25-699B-433DABF3028D}"/>
              </a:ext>
            </a:extLst>
          </p:cNvPr>
          <p:cNvSpPr>
            <a:spLocks noGrp="1"/>
          </p:cNvSpPr>
          <p:nvPr>
            <p:ph type="sldNum" sz="quarter" idx="12"/>
          </p:nvPr>
        </p:nvSpPr>
        <p:spPr/>
        <p:txBody>
          <a:bodyPr/>
          <a:lstStyle/>
          <a:p>
            <a:fld id="{85261B3B-F298-40E0-9924-B9546A901F91}" type="slidenum">
              <a:rPr lang="sv-SE" smtClean="0"/>
              <a:t>‹#›</a:t>
            </a:fld>
            <a:endParaRPr lang="sv-SE"/>
          </a:p>
        </p:txBody>
      </p:sp>
    </p:spTree>
    <p:extLst>
      <p:ext uri="{BB962C8B-B14F-4D97-AF65-F5344CB8AC3E}">
        <p14:creationId xmlns:p14="http://schemas.microsoft.com/office/powerpoint/2010/main" val="19460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F0EB59-BDB8-388B-52B6-D2328FF848F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55889FA-1FA6-80E5-78BE-1A2BDEC979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7BB1468-71DD-B971-5A91-D77A60191377}"/>
              </a:ext>
            </a:extLst>
          </p:cNvPr>
          <p:cNvSpPr>
            <a:spLocks noGrp="1"/>
          </p:cNvSpPr>
          <p:nvPr>
            <p:ph type="dt" sz="half" idx="10"/>
          </p:nvPr>
        </p:nvSpPr>
        <p:spPr/>
        <p:txBody>
          <a:bodyPr/>
          <a:lstStyle/>
          <a:p>
            <a:fld id="{608D735E-37FB-4778-B739-F5A38F8D98D8}" type="datetimeFigureOut">
              <a:rPr lang="sv-SE" smtClean="0"/>
              <a:t>2024-09-22</a:t>
            </a:fld>
            <a:endParaRPr lang="sv-SE"/>
          </a:p>
        </p:txBody>
      </p:sp>
      <p:sp>
        <p:nvSpPr>
          <p:cNvPr id="5" name="Platshållare för sidfot 4">
            <a:extLst>
              <a:ext uri="{FF2B5EF4-FFF2-40B4-BE49-F238E27FC236}">
                <a16:creationId xmlns:a16="http://schemas.microsoft.com/office/drawing/2014/main" id="{DE9FBE36-0952-4A33-88DA-A761E224B79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D1C278-C039-875C-FCA8-F9FDCD5DCAC2}"/>
              </a:ext>
            </a:extLst>
          </p:cNvPr>
          <p:cNvSpPr>
            <a:spLocks noGrp="1"/>
          </p:cNvSpPr>
          <p:nvPr>
            <p:ph type="sldNum" sz="quarter" idx="12"/>
          </p:nvPr>
        </p:nvSpPr>
        <p:spPr/>
        <p:txBody>
          <a:bodyPr/>
          <a:lstStyle/>
          <a:p>
            <a:fld id="{85261B3B-F298-40E0-9924-B9546A901F91}" type="slidenum">
              <a:rPr lang="sv-SE" smtClean="0"/>
              <a:t>‹#›</a:t>
            </a:fld>
            <a:endParaRPr lang="sv-SE"/>
          </a:p>
        </p:txBody>
      </p:sp>
    </p:spTree>
    <p:extLst>
      <p:ext uri="{BB962C8B-B14F-4D97-AF65-F5344CB8AC3E}">
        <p14:creationId xmlns:p14="http://schemas.microsoft.com/office/powerpoint/2010/main" val="210983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037DD1-8E97-04F0-CF29-DC7F9E84C5A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098D4A4-62C9-1A0C-4655-D44FD5DE483B}"/>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4E0750B-56FE-7934-EED7-B20BA3F0F23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C8CDB91-4C36-1876-8B35-6880D477B74C}"/>
              </a:ext>
            </a:extLst>
          </p:cNvPr>
          <p:cNvSpPr>
            <a:spLocks noGrp="1"/>
          </p:cNvSpPr>
          <p:nvPr>
            <p:ph type="dt" sz="half" idx="10"/>
          </p:nvPr>
        </p:nvSpPr>
        <p:spPr/>
        <p:txBody>
          <a:bodyPr/>
          <a:lstStyle/>
          <a:p>
            <a:fld id="{608D735E-37FB-4778-B739-F5A38F8D98D8}" type="datetimeFigureOut">
              <a:rPr lang="sv-SE" smtClean="0"/>
              <a:t>2024-09-22</a:t>
            </a:fld>
            <a:endParaRPr lang="sv-SE"/>
          </a:p>
        </p:txBody>
      </p:sp>
      <p:sp>
        <p:nvSpPr>
          <p:cNvPr id="6" name="Platshållare för sidfot 5">
            <a:extLst>
              <a:ext uri="{FF2B5EF4-FFF2-40B4-BE49-F238E27FC236}">
                <a16:creationId xmlns:a16="http://schemas.microsoft.com/office/drawing/2014/main" id="{054BC53A-F3F6-B97D-18AB-82F9E4575AD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3B5875-4C8E-F8C6-ACE5-CEB0990DF8E4}"/>
              </a:ext>
            </a:extLst>
          </p:cNvPr>
          <p:cNvSpPr>
            <a:spLocks noGrp="1"/>
          </p:cNvSpPr>
          <p:nvPr>
            <p:ph type="sldNum" sz="quarter" idx="12"/>
          </p:nvPr>
        </p:nvSpPr>
        <p:spPr/>
        <p:txBody>
          <a:bodyPr/>
          <a:lstStyle/>
          <a:p>
            <a:fld id="{85261B3B-F298-40E0-9924-B9546A901F91}" type="slidenum">
              <a:rPr lang="sv-SE" smtClean="0"/>
              <a:t>‹#›</a:t>
            </a:fld>
            <a:endParaRPr lang="sv-SE"/>
          </a:p>
        </p:txBody>
      </p:sp>
    </p:spTree>
    <p:extLst>
      <p:ext uri="{BB962C8B-B14F-4D97-AF65-F5344CB8AC3E}">
        <p14:creationId xmlns:p14="http://schemas.microsoft.com/office/powerpoint/2010/main" val="340672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81ED95-7CFF-227B-D05D-29FC3FAAF3A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F1EE81C-4D35-5D92-95A9-3965AE0F0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0FB56AE-B20E-8209-8AD1-CA1948BDB48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7AA89F8-5738-C19B-1714-B391573CD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E4F8010-D4E1-1565-0C71-8F1001FFBEA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6F14BB2-F673-88D6-4195-DA3BF7C3FD20}"/>
              </a:ext>
            </a:extLst>
          </p:cNvPr>
          <p:cNvSpPr>
            <a:spLocks noGrp="1"/>
          </p:cNvSpPr>
          <p:nvPr>
            <p:ph type="dt" sz="half" idx="10"/>
          </p:nvPr>
        </p:nvSpPr>
        <p:spPr/>
        <p:txBody>
          <a:bodyPr/>
          <a:lstStyle/>
          <a:p>
            <a:fld id="{608D735E-37FB-4778-B739-F5A38F8D98D8}" type="datetimeFigureOut">
              <a:rPr lang="sv-SE" smtClean="0"/>
              <a:t>2024-09-22</a:t>
            </a:fld>
            <a:endParaRPr lang="sv-SE"/>
          </a:p>
        </p:txBody>
      </p:sp>
      <p:sp>
        <p:nvSpPr>
          <p:cNvPr id="8" name="Platshållare för sidfot 7">
            <a:extLst>
              <a:ext uri="{FF2B5EF4-FFF2-40B4-BE49-F238E27FC236}">
                <a16:creationId xmlns:a16="http://schemas.microsoft.com/office/drawing/2014/main" id="{82DE0758-18DD-CB3B-714E-A413A5EC369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8888FC9-C8E0-5381-52E2-D8AFFCDB1B8A}"/>
              </a:ext>
            </a:extLst>
          </p:cNvPr>
          <p:cNvSpPr>
            <a:spLocks noGrp="1"/>
          </p:cNvSpPr>
          <p:nvPr>
            <p:ph type="sldNum" sz="quarter" idx="12"/>
          </p:nvPr>
        </p:nvSpPr>
        <p:spPr/>
        <p:txBody>
          <a:bodyPr/>
          <a:lstStyle/>
          <a:p>
            <a:fld id="{85261B3B-F298-40E0-9924-B9546A901F91}" type="slidenum">
              <a:rPr lang="sv-SE" smtClean="0"/>
              <a:t>‹#›</a:t>
            </a:fld>
            <a:endParaRPr lang="sv-SE"/>
          </a:p>
        </p:txBody>
      </p:sp>
    </p:spTree>
    <p:extLst>
      <p:ext uri="{BB962C8B-B14F-4D97-AF65-F5344CB8AC3E}">
        <p14:creationId xmlns:p14="http://schemas.microsoft.com/office/powerpoint/2010/main" val="82099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748AC-D359-3687-D40D-0508D04B7E7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24F9761-F531-F4F0-06D6-11581D056541}"/>
              </a:ext>
            </a:extLst>
          </p:cNvPr>
          <p:cNvSpPr>
            <a:spLocks noGrp="1"/>
          </p:cNvSpPr>
          <p:nvPr>
            <p:ph type="dt" sz="half" idx="10"/>
          </p:nvPr>
        </p:nvSpPr>
        <p:spPr/>
        <p:txBody>
          <a:bodyPr/>
          <a:lstStyle/>
          <a:p>
            <a:fld id="{608D735E-37FB-4778-B739-F5A38F8D98D8}" type="datetimeFigureOut">
              <a:rPr lang="sv-SE" smtClean="0"/>
              <a:t>2024-09-22</a:t>
            </a:fld>
            <a:endParaRPr lang="sv-SE"/>
          </a:p>
        </p:txBody>
      </p:sp>
      <p:sp>
        <p:nvSpPr>
          <p:cNvPr id="4" name="Platshållare för sidfot 3">
            <a:extLst>
              <a:ext uri="{FF2B5EF4-FFF2-40B4-BE49-F238E27FC236}">
                <a16:creationId xmlns:a16="http://schemas.microsoft.com/office/drawing/2014/main" id="{B89A0206-12D3-9F03-DBD1-22E22840A7D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83B3D2C-1D67-202A-BE2D-AD1934FF3F1D}"/>
              </a:ext>
            </a:extLst>
          </p:cNvPr>
          <p:cNvSpPr>
            <a:spLocks noGrp="1"/>
          </p:cNvSpPr>
          <p:nvPr>
            <p:ph type="sldNum" sz="quarter" idx="12"/>
          </p:nvPr>
        </p:nvSpPr>
        <p:spPr/>
        <p:txBody>
          <a:bodyPr/>
          <a:lstStyle/>
          <a:p>
            <a:fld id="{85261B3B-F298-40E0-9924-B9546A901F91}" type="slidenum">
              <a:rPr lang="sv-SE" smtClean="0"/>
              <a:t>‹#›</a:t>
            </a:fld>
            <a:endParaRPr lang="sv-SE"/>
          </a:p>
        </p:txBody>
      </p:sp>
    </p:spTree>
    <p:extLst>
      <p:ext uri="{BB962C8B-B14F-4D97-AF65-F5344CB8AC3E}">
        <p14:creationId xmlns:p14="http://schemas.microsoft.com/office/powerpoint/2010/main" val="39308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2BFE687-EA7A-9CF5-B349-B3CB50C8DAFF}"/>
              </a:ext>
            </a:extLst>
          </p:cNvPr>
          <p:cNvSpPr>
            <a:spLocks noGrp="1"/>
          </p:cNvSpPr>
          <p:nvPr>
            <p:ph type="dt" sz="half" idx="10"/>
          </p:nvPr>
        </p:nvSpPr>
        <p:spPr/>
        <p:txBody>
          <a:bodyPr/>
          <a:lstStyle/>
          <a:p>
            <a:fld id="{608D735E-37FB-4778-B739-F5A38F8D98D8}" type="datetimeFigureOut">
              <a:rPr lang="sv-SE" smtClean="0"/>
              <a:t>2024-09-22</a:t>
            </a:fld>
            <a:endParaRPr lang="sv-SE"/>
          </a:p>
        </p:txBody>
      </p:sp>
      <p:sp>
        <p:nvSpPr>
          <p:cNvPr id="3" name="Platshållare för sidfot 2">
            <a:extLst>
              <a:ext uri="{FF2B5EF4-FFF2-40B4-BE49-F238E27FC236}">
                <a16:creationId xmlns:a16="http://schemas.microsoft.com/office/drawing/2014/main" id="{0E4C49B8-E9EB-0F86-663A-5C8C7AB9067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4BCA7B8-4648-3CC7-7416-A8A066772BDB}"/>
              </a:ext>
            </a:extLst>
          </p:cNvPr>
          <p:cNvSpPr>
            <a:spLocks noGrp="1"/>
          </p:cNvSpPr>
          <p:nvPr>
            <p:ph type="sldNum" sz="quarter" idx="12"/>
          </p:nvPr>
        </p:nvSpPr>
        <p:spPr/>
        <p:txBody>
          <a:bodyPr/>
          <a:lstStyle/>
          <a:p>
            <a:fld id="{85261B3B-F298-40E0-9924-B9546A901F91}" type="slidenum">
              <a:rPr lang="sv-SE" smtClean="0"/>
              <a:t>‹#›</a:t>
            </a:fld>
            <a:endParaRPr lang="sv-SE"/>
          </a:p>
        </p:txBody>
      </p:sp>
    </p:spTree>
    <p:extLst>
      <p:ext uri="{BB962C8B-B14F-4D97-AF65-F5344CB8AC3E}">
        <p14:creationId xmlns:p14="http://schemas.microsoft.com/office/powerpoint/2010/main" val="208949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420C14-F95F-1501-4256-87A2C75444E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23F7921-B0DD-2941-6C6C-145EF45500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2B1039B-7041-7292-F420-C568F5E5B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39ABDD8-0C86-A03D-BCC0-7FF84EC19177}"/>
              </a:ext>
            </a:extLst>
          </p:cNvPr>
          <p:cNvSpPr>
            <a:spLocks noGrp="1"/>
          </p:cNvSpPr>
          <p:nvPr>
            <p:ph type="dt" sz="half" idx="10"/>
          </p:nvPr>
        </p:nvSpPr>
        <p:spPr/>
        <p:txBody>
          <a:bodyPr/>
          <a:lstStyle/>
          <a:p>
            <a:fld id="{608D735E-37FB-4778-B739-F5A38F8D98D8}" type="datetimeFigureOut">
              <a:rPr lang="sv-SE" smtClean="0"/>
              <a:t>2024-09-22</a:t>
            </a:fld>
            <a:endParaRPr lang="sv-SE"/>
          </a:p>
        </p:txBody>
      </p:sp>
      <p:sp>
        <p:nvSpPr>
          <p:cNvPr id="6" name="Platshållare för sidfot 5">
            <a:extLst>
              <a:ext uri="{FF2B5EF4-FFF2-40B4-BE49-F238E27FC236}">
                <a16:creationId xmlns:a16="http://schemas.microsoft.com/office/drawing/2014/main" id="{80F86122-3F9D-4F7E-DDAC-FE34F23C2E5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3A7F10E-EA92-2C7A-CD44-C412D860EDB7}"/>
              </a:ext>
            </a:extLst>
          </p:cNvPr>
          <p:cNvSpPr>
            <a:spLocks noGrp="1"/>
          </p:cNvSpPr>
          <p:nvPr>
            <p:ph type="sldNum" sz="quarter" idx="12"/>
          </p:nvPr>
        </p:nvSpPr>
        <p:spPr/>
        <p:txBody>
          <a:bodyPr/>
          <a:lstStyle/>
          <a:p>
            <a:fld id="{85261B3B-F298-40E0-9924-B9546A901F91}" type="slidenum">
              <a:rPr lang="sv-SE" smtClean="0"/>
              <a:t>‹#›</a:t>
            </a:fld>
            <a:endParaRPr lang="sv-SE"/>
          </a:p>
        </p:txBody>
      </p:sp>
    </p:spTree>
    <p:extLst>
      <p:ext uri="{BB962C8B-B14F-4D97-AF65-F5344CB8AC3E}">
        <p14:creationId xmlns:p14="http://schemas.microsoft.com/office/powerpoint/2010/main" val="317645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50E726-B54F-0E89-8FD1-6CD5C2AA5B3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6BD97A7-79F1-F472-0746-9A570B0AE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A395C94-9DF6-1FFD-82FD-AC610C3E0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59D385B-1542-FC33-148B-C105CB797212}"/>
              </a:ext>
            </a:extLst>
          </p:cNvPr>
          <p:cNvSpPr>
            <a:spLocks noGrp="1"/>
          </p:cNvSpPr>
          <p:nvPr>
            <p:ph type="dt" sz="half" idx="10"/>
          </p:nvPr>
        </p:nvSpPr>
        <p:spPr/>
        <p:txBody>
          <a:bodyPr/>
          <a:lstStyle/>
          <a:p>
            <a:fld id="{608D735E-37FB-4778-B739-F5A38F8D98D8}" type="datetimeFigureOut">
              <a:rPr lang="sv-SE" smtClean="0"/>
              <a:t>2024-09-22</a:t>
            </a:fld>
            <a:endParaRPr lang="sv-SE"/>
          </a:p>
        </p:txBody>
      </p:sp>
      <p:sp>
        <p:nvSpPr>
          <p:cNvPr id="6" name="Platshållare för sidfot 5">
            <a:extLst>
              <a:ext uri="{FF2B5EF4-FFF2-40B4-BE49-F238E27FC236}">
                <a16:creationId xmlns:a16="http://schemas.microsoft.com/office/drawing/2014/main" id="{5F0E7E43-0422-288A-709E-056A71650B2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349CC65-B5CC-C15A-7C22-3014EC7C52C6}"/>
              </a:ext>
            </a:extLst>
          </p:cNvPr>
          <p:cNvSpPr>
            <a:spLocks noGrp="1"/>
          </p:cNvSpPr>
          <p:nvPr>
            <p:ph type="sldNum" sz="quarter" idx="12"/>
          </p:nvPr>
        </p:nvSpPr>
        <p:spPr/>
        <p:txBody>
          <a:bodyPr/>
          <a:lstStyle/>
          <a:p>
            <a:fld id="{85261B3B-F298-40E0-9924-B9546A901F91}" type="slidenum">
              <a:rPr lang="sv-SE" smtClean="0"/>
              <a:t>‹#›</a:t>
            </a:fld>
            <a:endParaRPr lang="sv-SE"/>
          </a:p>
        </p:txBody>
      </p:sp>
    </p:spTree>
    <p:extLst>
      <p:ext uri="{BB962C8B-B14F-4D97-AF65-F5344CB8AC3E}">
        <p14:creationId xmlns:p14="http://schemas.microsoft.com/office/powerpoint/2010/main" val="35707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2748FEE-F18E-C085-9BD8-00CAE1B5EF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15D5AB-C99B-589E-1C78-820ABA88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C2C6D1E-7EBA-51EE-2CF5-A3AF0E935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D735E-37FB-4778-B739-F5A38F8D98D8}" type="datetimeFigureOut">
              <a:rPr lang="sv-SE" smtClean="0"/>
              <a:t>2024-09-22</a:t>
            </a:fld>
            <a:endParaRPr lang="sv-SE"/>
          </a:p>
        </p:txBody>
      </p:sp>
      <p:sp>
        <p:nvSpPr>
          <p:cNvPr id="5" name="Platshållare för sidfot 4">
            <a:extLst>
              <a:ext uri="{FF2B5EF4-FFF2-40B4-BE49-F238E27FC236}">
                <a16:creationId xmlns:a16="http://schemas.microsoft.com/office/drawing/2014/main" id="{2E575494-5CF7-715B-47D3-81571BBF5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C9EBFF6-96FC-AD5C-2BCC-CAD20074A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61B3B-F298-40E0-9924-B9546A901F91}" type="slidenum">
              <a:rPr lang="sv-SE" smtClean="0"/>
              <a:t>‹#›</a:t>
            </a:fld>
            <a:endParaRPr lang="sv-SE"/>
          </a:p>
        </p:txBody>
      </p:sp>
    </p:spTree>
    <p:extLst>
      <p:ext uri="{BB962C8B-B14F-4D97-AF65-F5344CB8AC3E}">
        <p14:creationId xmlns:p14="http://schemas.microsoft.com/office/powerpoint/2010/main" val="32174782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8A45F2-BB54-BAF8-314D-5DD674674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779C106-B21E-00DA-6996-1CAA0E4E4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99D735B-3EAB-5E84-18EF-74905DDD8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038BC-856B-4EBC-985B-515EB2C115B2}" type="datetimeFigureOut">
              <a:rPr lang="sv-SE" smtClean="0"/>
              <a:t>2024-09-22</a:t>
            </a:fld>
            <a:endParaRPr lang="sv-SE"/>
          </a:p>
        </p:txBody>
      </p:sp>
      <p:sp>
        <p:nvSpPr>
          <p:cNvPr id="5" name="Platshållare för sidfot 4">
            <a:extLst>
              <a:ext uri="{FF2B5EF4-FFF2-40B4-BE49-F238E27FC236}">
                <a16:creationId xmlns:a16="http://schemas.microsoft.com/office/drawing/2014/main" id="{C45285F7-707A-CAEA-5FFE-2E2F2A172C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2391726-004D-EB9A-AFA2-552973CDFA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70083-0D67-4298-8145-7086FC8D943E}" type="slidenum">
              <a:rPr lang="sv-SE" smtClean="0"/>
              <a:t>‹#›</a:t>
            </a:fld>
            <a:endParaRPr lang="sv-SE"/>
          </a:p>
        </p:txBody>
      </p:sp>
    </p:spTree>
    <p:extLst>
      <p:ext uri="{BB962C8B-B14F-4D97-AF65-F5344CB8AC3E}">
        <p14:creationId xmlns:p14="http://schemas.microsoft.com/office/powerpoint/2010/main" val="3273873953"/>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theresedahl1@hotmail.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3C2C532F-B94C-4590-85DF-52BD5144EA87}"/>
              </a:ext>
            </a:extLst>
          </p:cNvPr>
          <p:cNvSpPr>
            <a:spLocks noGrp="1"/>
          </p:cNvSpPr>
          <p:nvPr>
            <p:ph type="ctrTitle"/>
          </p:nvPr>
        </p:nvSpPr>
        <p:spPr>
          <a:xfrm>
            <a:off x="838199" y="1174819"/>
            <a:ext cx="4826795" cy="2858363"/>
          </a:xfrm>
        </p:spPr>
        <p:txBody>
          <a:bodyPr>
            <a:normAutofit/>
          </a:bodyPr>
          <a:lstStyle/>
          <a:p>
            <a:pPr algn="l"/>
            <a:r>
              <a:rPr lang="sv-SE" sz="6700" dirty="0">
                <a:solidFill>
                  <a:schemeClr val="bg1"/>
                </a:solidFill>
              </a:rPr>
              <a:t>Försäljning Månsarps IBK </a:t>
            </a:r>
          </a:p>
        </p:txBody>
      </p:sp>
      <p:sp>
        <p:nvSpPr>
          <p:cNvPr id="3" name="Underrubrik 2">
            <a:extLst>
              <a:ext uri="{FF2B5EF4-FFF2-40B4-BE49-F238E27FC236}">
                <a16:creationId xmlns:a16="http://schemas.microsoft.com/office/drawing/2014/main" id="{B9CC4900-AF05-7AD5-3557-28068101C693}"/>
              </a:ext>
            </a:extLst>
          </p:cNvPr>
          <p:cNvSpPr>
            <a:spLocks noGrp="1"/>
          </p:cNvSpPr>
          <p:nvPr>
            <p:ph type="subTitle" idx="1"/>
          </p:nvPr>
        </p:nvSpPr>
        <p:spPr>
          <a:xfrm>
            <a:off x="835024" y="4414180"/>
            <a:ext cx="4830283" cy="1711317"/>
          </a:xfrm>
        </p:spPr>
        <p:txBody>
          <a:bodyPr>
            <a:normAutofit lnSpcReduction="10000"/>
          </a:bodyPr>
          <a:lstStyle/>
          <a:p>
            <a:pPr algn="l"/>
            <a:r>
              <a:rPr lang="sv-SE" dirty="0" err="1">
                <a:solidFill>
                  <a:schemeClr val="bg1"/>
                </a:solidFill>
              </a:rPr>
              <a:t>Newbody</a:t>
            </a:r>
            <a:endParaRPr lang="sv-SE" dirty="0">
              <a:solidFill>
                <a:schemeClr val="bg1"/>
              </a:solidFill>
            </a:endParaRPr>
          </a:p>
          <a:p>
            <a:pPr algn="l"/>
            <a:r>
              <a:rPr lang="sv-SE" dirty="0">
                <a:solidFill>
                  <a:schemeClr val="bg1"/>
                </a:solidFill>
              </a:rPr>
              <a:t>Julkalendrar</a:t>
            </a:r>
          </a:p>
          <a:p>
            <a:pPr algn="l"/>
            <a:r>
              <a:rPr lang="sv-SE" dirty="0">
                <a:solidFill>
                  <a:schemeClr val="bg1"/>
                </a:solidFill>
              </a:rPr>
              <a:t>Sverigelotten</a:t>
            </a:r>
          </a:p>
          <a:p>
            <a:pPr algn="l"/>
            <a:r>
              <a:rPr lang="sv-SE" dirty="0">
                <a:solidFill>
                  <a:schemeClr val="bg1"/>
                </a:solidFill>
              </a:rPr>
              <a:t>Bingolotter</a:t>
            </a:r>
          </a:p>
          <a:p>
            <a:pPr algn="l"/>
            <a:endParaRPr lang="sv-SE" dirty="0">
              <a:solidFill>
                <a:schemeClr val="bg1"/>
              </a:solidFill>
            </a:endParaRPr>
          </a:p>
        </p:txBody>
      </p:sp>
      <p:pic>
        <p:nvPicPr>
          <p:cNvPr id="1026" name="Picture 2" descr="Ny öppen provträning tisdag Herr och junior | Månsarps IBK Herrar div 3 |  laget.se">
            <a:extLst>
              <a:ext uri="{FF2B5EF4-FFF2-40B4-BE49-F238E27FC236}">
                <a16:creationId xmlns:a16="http://schemas.microsoft.com/office/drawing/2014/main" id="{BC6937DB-0909-A755-2E4D-A1CDCC1EEA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1" r="12961"/>
          <a:stretch/>
        </p:blipFill>
        <p:spPr bwMode="auto">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8871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ACEF00C-F35F-CD3B-0309-8E15E736FA9A}"/>
              </a:ext>
            </a:extLst>
          </p:cNvPr>
          <p:cNvPicPr>
            <a:picLocks noChangeAspect="1"/>
          </p:cNvPicPr>
          <p:nvPr/>
        </p:nvPicPr>
        <p:blipFill>
          <a:blip r:embed="rId2"/>
          <a:stretch>
            <a:fillRect/>
          </a:stretch>
        </p:blipFill>
        <p:spPr>
          <a:xfrm>
            <a:off x="1024572" y="770255"/>
            <a:ext cx="3762375" cy="4972050"/>
          </a:xfrm>
          <a:prstGeom prst="rect">
            <a:avLst/>
          </a:prstGeom>
        </p:spPr>
      </p:pic>
      <p:pic>
        <p:nvPicPr>
          <p:cNvPr id="11" name="Bildobjekt 10">
            <a:extLst>
              <a:ext uri="{FF2B5EF4-FFF2-40B4-BE49-F238E27FC236}">
                <a16:creationId xmlns:a16="http://schemas.microsoft.com/office/drawing/2014/main" id="{A53F526F-B751-CD69-1E63-A1264544FD7F}"/>
              </a:ext>
            </a:extLst>
          </p:cNvPr>
          <p:cNvPicPr>
            <a:picLocks noChangeAspect="1"/>
          </p:cNvPicPr>
          <p:nvPr/>
        </p:nvPicPr>
        <p:blipFill>
          <a:blip r:embed="rId3"/>
          <a:stretch>
            <a:fillRect/>
          </a:stretch>
        </p:blipFill>
        <p:spPr>
          <a:xfrm>
            <a:off x="8961893" y="335280"/>
            <a:ext cx="2871112" cy="3647440"/>
          </a:xfrm>
          <a:prstGeom prst="rect">
            <a:avLst/>
          </a:prstGeom>
        </p:spPr>
      </p:pic>
      <p:pic>
        <p:nvPicPr>
          <p:cNvPr id="13" name="Bildobjekt 12">
            <a:extLst>
              <a:ext uri="{FF2B5EF4-FFF2-40B4-BE49-F238E27FC236}">
                <a16:creationId xmlns:a16="http://schemas.microsoft.com/office/drawing/2014/main" id="{3B7E5204-274D-E979-5E52-6CC151787B84}"/>
              </a:ext>
            </a:extLst>
          </p:cNvPr>
          <p:cNvPicPr>
            <a:picLocks noChangeAspect="1"/>
          </p:cNvPicPr>
          <p:nvPr/>
        </p:nvPicPr>
        <p:blipFill>
          <a:blip r:embed="rId4"/>
          <a:stretch>
            <a:fillRect/>
          </a:stretch>
        </p:blipFill>
        <p:spPr>
          <a:xfrm>
            <a:off x="4823418" y="867200"/>
            <a:ext cx="4102004" cy="4778159"/>
          </a:xfrm>
          <a:prstGeom prst="rect">
            <a:avLst/>
          </a:prstGeom>
        </p:spPr>
      </p:pic>
    </p:spTree>
    <p:extLst>
      <p:ext uri="{BB962C8B-B14F-4D97-AF65-F5344CB8AC3E}">
        <p14:creationId xmlns:p14="http://schemas.microsoft.com/office/powerpoint/2010/main" val="253743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3C2C532F-B94C-4590-85DF-52BD5144EA87}"/>
              </a:ext>
            </a:extLst>
          </p:cNvPr>
          <p:cNvSpPr>
            <a:spLocks noGrp="1"/>
          </p:cNvSpPr>
          <p:nvPr>
            <p:ph type="ctrTitle"/>
          </p:nvPr>
        </p:nvSpPr>
        <p:spPr>
          <a:xfrm>
            <a:off x="838512" y="1476373"/>
            <a:ext cx="4826795" cy="1024539"/>
          </a:xfrm>
        </p:spPr>
        <p:txBody>
          <a:bodyPr>
            <a:noAutofit/>
          </a:bodyPr>
          <a:lstStyle/>
          <a:p>
            <a:pPr algn="l"/>
            <a:r>
              <a:rPr lang="sv-SE" sz="2400" dirty="0">
                <a:solidFill>
                  <a:schemeClr val="bg1"/>
                </a:solidFill>
                <a:latin typeface="+mn-lt"/>
              </a:rPr>
              <a:t>Uppmuntra gärna barnen att gå ut och sälja både Bingolotter/lotter/kalendrar och </a:t>
            </a:r>
            <a:r>
              <a:rPr lang="sv-SE" sz="2400" dirty="0" err="1">
                <a:solidFill>
                  <a:schemeClr val="bg1"/>
                </a:solidFill>
                <a:latin typeface="+mn-lt"/>
              </a:rPr>
              <a:t>Newbody</a:t>
            </a:r>
            <a:r>
              <a:rPr lang="sv-SE" sz="2400" dirty="0">
                <a:solidFill>
                  <a:schemeClr val="bg1"/>
                </a:solidFill>
                <a:latin typeface="+mn-lt"/>
              </a:rPr>
              <a:t>. Gärna då i Månsarps kläder. </a:t>
            </a:r>
            <a:br>
              <a:rPr lang="sv-SE" sz="2400" dirty="0">
                <a:solidFill>
                  <a:schemeClr val="bg1"/>
                </a:solidFill>
                <a:latin typeface="+mn-lt"/>
              </a:rPr>
            </a:br>
            <a:endParaRPr lang="sv-SE" sz="2400" dirty="0">
              <a:solidFill>
                <a:schemeClr val="bg1"/>
              </a:solidFill>
              <a:latin typeface="+mn-lt"/>
            </a:endParaRPr>
          </a:p>
        </p:txBody>
      </p:sp>
      <p:sp>
        <p:nvSpPr>
          <p:cNvPr id="3" name="Underrubrik 2">
            <a:extLst>
              <a:ext uri="{FF2B5EF4-FFF2-40B4-BE49-F238E27FC236}">
                <a16:creationId xmlns:a16="http://schemas.microsoft.com/office/drawing/2014/main" id="{B9CC4900-AF05-7AD5-3557-28068101C693}"/>
              </a:ext>
            </a:extLst>
          </p:cNvPr>
          <p:cNvSpPr>
            <a:spLocks noGrp="1"/>
          </p:cNvSpPr>
          <p:nvPr>
            <p:ph type="subTitle" idx="1"/>
          </p:nvPr>
        </p:nvSpPr>
        <p:spPr>
          <a:xfrm>
            <a:off x="835024" y="2257424"/>
            <a:ext cx="4830283" cy="3819525"/>
          </a:xfrm>
        </p:spPr>
        <p:txBody>
          <a:bodyPr>
            <a:normAutofit/>
          </a:bodyPr>
          <a:lstStyle/>
          <a:p>
            <a:pPr algn="l"/>
            <a:endParaRPr lang="sv-SE" dirty="0">
              <a:solidFill>
                <a:schemeClr val="bg1"/>
              </a:solidFill>
            </a:endParaRPr>
          </a:p>
          <a:p>
            <a:pPr algn="l"/>
            <a:r>
              <a:rPr lang="sv-SE" dirty="0">
                <a:solidFill>
                  <a:schemeClr val="bg1"/>
                </a:solidFill>
              </a:rPr>
              <a:t>Tack för din säljinsats – tillsammans gör vi skillnad och förbättrar möjligheten till fortsatt utveckling av föreningen. Vi är otroligt tacksamma för er insats och engagemang!</a:t>
            </a:r>
          </a:p>
          <a:p>
            <a:pPr algn="l"/>
            <a:endParaRPr lang="sv-SE" dirty="0">
              <a:solidFill>
                <a:schemeClr val="bg1"/>
              </a:solidFill>
            </a:endParaRPr>
          </a:p>
          <a:p>
            <a:pPr algn="l"/>
            <a:r>
              <a:rPr lang="sv-SE" dirty="0">
                <a:solidFill>
                  <a:schemeClr val="bg1"/>
                </a:solidFill>
              </a:rPr>
              <a:t>Therese 0708 686432</a:t>
            </a:r>
          </a:p>
          <a:p>
            <a:pPr algn="l"/>
            <a:r>
              <a:rPr lang="sv-SE" dirty="0">
                <a:solidFill>
                  <a:schemeClr val="bg1"/>
                </a:solidFill>
                <a:hlinkClick r:id="rId2"/>
              </a:rPr>
              <a:t>theresedahl1@hotmail.com</a:t>
            </a:r>
            <a:endParaRPr lang="sv-SE" dirty="0">
              <a:solidFill>
                <a:schemeClr val="bg1"/>
              </a:solidFill>
            </a:endParaRPr>
          </a:p>
          <a:p>
            <a:pPr algn="l"/>
            <a:endParaRPr lang="sv-SE" dirty="0">
              <a:solidFill>
                <a:schemeClr val="bg1"/>
              </a:solidFill>
            </a:endParaRPr>
          </a:p>
        </p:txBody>
      </p:sp>
      <p:pic>
        <p:nvPicPr>
          <p:cNvPr id="1026" name="Picture 2" descr="Ny öppen provträning tisdag Herr och junior | Månsarps IBK Herrar div 3 |  laget.se">
            <a:extLst>
              <a:ext uri="{FF2B5EF4-FFF2-40B4-BE49-F238E27FC236}">
                <a16:creationId xmlns:a16="http://schemas.microsoft.com/office/drawing/2014/main" id="{BC6937DB-0909-A755-2E4D-A1CDCC1EEA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1" r="12961"/>
          <a:stretch/>
        </p:blipFill>
        <p:spPr bwMode="auto">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5451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56">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Freeform: Shape 2058">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ubrik 3">
            <a:extLst>
              <a:ext uri="{FF2B5EF4-FFF2-40B4-BE49-F238E27FC236}">
                <a16:creationId xmlns:a16="http://schemas.microsoft.com/office/drawing/2014/main" id="{EB43591F-2CDD-1AC4-232D-058FC60C5BA8}"/>
              </a:ext>
            </a:extLst>
          </p:cNvPr>
          <p:cNvSpPr>
            <a:spLocks noGrp="1"/>
          </p:cNvSpPr>
          <p:nvPr>
            <p:ph type="title"/>
          </p:nvPr>
        </p:nvSpPr>
        <p:spPr>
          <a:xfrm>
            <a:off x="438787" y="3106897"/>
            <a:ext cx="9933938" cy="2828342"/>
          </a:xfrm>
        </p:spPr>
        <p:txBody>
          <a:bodyPr>
            <a:normAutofit/>
          </a:bodyPr>
          <a:lstStyle/>
          <a:p>
            <a:r>
              <a:rPr lang="sv-SE" sz="2400" dirty="0"/>
              <a:t>Försäljningsperiod:				Försäljningsperiod:</a:t>
            </a:r>
            <a:br>
              <a:rPr lang="sv-SE" sz="2400" dirty="0"/>
            </a:br>
            <a:r>
              <a:rPr lang="sv-SE" sz="2400" dirty="0"/>
              <a:t> 25 sep-7 nov 2023				 30 sep-7 nov 2022</a:t>
            </a:r>
            <a:br>
              <a:rPr lang="sv-SE" sz="2400" dirty="0"/>
            </a:br>
            <a:br>
              <a:rPr lang="sv-SE" sz="2400" dirty="0"/>
            </a:br>
            <a:r>
              <a:rPr lang="sv-SE" sz="2400" dirty="0"/>
              <a:t>- Vinst 101950kr				- Vinst 73623kr</a:t>
            </a:r>
            <a:br>
              <a:rPr lang="sv-SE" sz="2400" dirty="0"/>
            </a:br>
            <a:r>
              <a:rPr lang="sv-SE" sz="2400" dirty="0"/>
              <a:t>- 224 av 294 registrerade säljare		- 191 av 249 registrerade säljare</a:t>
            </a:r>
            <a:br>
              <a:rPr lang="sv-SE" sz="2400" dirty="0"/>
            </a:br>
            <a:r>
              <a:rPr lang="sv-SE" sz="2400" dirty="0"/>
              <a:t>- 2236 sålda paket				- 1961 sålda paket</a:t>
            </a:r>
            <a:br>
              <a:rPr lang="sv-SE" sz="2400" dirty="0"/>
            </a:br>
            <a:br>
              <a:rPr lang="sv-SE" sz="2400" dirty="0"/>
            </a:br>
            <a:r>
              <a:rPr lang="sv-SE" sz="2400" dirty="0"/>
              <a:t> </a:t>
            </a:r>
          </a:p>
        </p:txBody>
      </p:sp>
      <p:pic>
        <p:nvPicPr>
          <p:cNvPr id="2052" name="Picture 4" descr="Nu börjar vi en kampanj med Newbody! / Ödåkra Ridsällskap - Svenskalag.se">
            <a:extLst>
              <a:ext uri="{FF2B5EF4-FFF2-40B4-BE49-F238E27FC236}">
                <a16:creationId xmlns:a16="http://schemas.microsoft.com/office/drawing/2014/main" id="{D02660C2-D2A0-964B-D50F-18B4CBB315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7158" y="553454"/>
            <a:ext cx="8818853" cy="246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9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Shape 5128">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ubrik 3">
            <a:extLst>
              <a:ext uri="{FF2B5EF4-FFF2-40B4-BE49-F238E27FC236}">
                <a16:creationId xmlns:a16="http://schemas.microsoft.com/office/drawing/2014/main" id="{EB43591F-2CDD-1AC4-232D-058FC60C5BA8}"/>
              </a:ext>
            </a:extLst>
          </p:cNvPr>
          <p:cNvSpPr>
            <a:spLocks noGrp="1"/>
          </p:cNvSpPr>
          <p:nvPr>
            <p:ph type="title"/>
          </p:nvPr>
        </p:nvSpPr>
        <p:spPr>
          <a:xfrm>
            <a:off x="695326" y="981075"/>
            <a:ext cx="4171950" cy="3371849"/>
          </a:xfrm>
        </p:spPr>
        <p:txBody>
          <a:bodyPr vert="horz" lIns="91440" tIns="45720" rIns="91440" bIns="45720" rtlCol="0" anchor="b">
            <a:normAutofit/>
          </a:bodyPr>
          <a:lstStyle/>
          <a:p>
            <a:pPr algn="ctr"/>
            <a:r>
              <a:rPr lang="en-US" kern="1200" dirty="0">
                <a:solidFill>
                  <a:schemeClr val="tx1"/>
                </a:solidFill>
                <a:latin typeface="+mj-lt"/>
                <a:ea typeface="+mj-ea"/>
                <a:cs typeface="+mj-cs"/>
              </a:rPr>
              <a:t>			</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r>
              <a:rPr lang="en-US" kern="1200" dirty="0">
                <a:solidFill>
                  <a:schemeClr val="tx1"/>
                </a:solidFill>
                <a:latin typeface="+mj-lt"/>
                <a:ea typeface="+mj-ea"/>
                <a:cs typeface="+mj-cs"/>
              </a:rPr>
              <a:t> </a:t>
            </a:r>
          </a:p>
        </p:txBody>
      </p:sp>
      <p:pic>
        <p:nvPicPr>
          <p:cNvPr id="5122" name="Picture 2" descr="bingolotto logotyp | Folkspel">
            <a:extLst>
              <a:ext uri="{FF2B5EF4-FFF2-40B4-BE49-F238E27FC236}">
                <a16:creationId xmlns:a16="http://schemas.microsoft.com/office/drawing/2014/main" id="{125FB4CB-167F-07BE-8C21-B22E297532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4801" y="578738"/>
            <a:ext cx="5670549" cy="5670549"/>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1FAF4C1B-6195-B93D-7F88-58B94B955DAA}"/>
              </a:ext>
            </a:extLst>
          </p:cNvPr>
          <p:cNvSpPr txBox="1"/>
          <p:nvPr/>
        </p:nvSpPr>
        <p:spPr>
          <a:xfrm>
            <a:off x="561860" y="828674"/>
            <a:ext cx="4562590" cy="5355312"/>
          </a:xfrm>
          <a:prstGeom prst="rect">
            <a:avLst/>
          </a:prstGeom>
          <a:noFill/>
        </p:spPr>
        <p:txBody>
          <a:bodyPr wrap="square" rtlCol="0">
            <a:spAutoFit/>
          </a:bodyPr>
          <a:lstStyle/>
          <a:p>
            <a:r>
              <a:rPr lang="sv-SE" dirty="0">
                <a:latin typeface="+mj-lt"/>
              </a:rPr>
              <a:t>Julkalendrar</a:t>
            </a:r>
          </a:p>
          <a:p>
            <a:r>
              <a:rPr lang="sv-SE" dirty="0">
                <a:latin typeface="+mj-lt"/>
              </a:rPr>
              <a:t>- 704st sålda. Förtjänst 35200kr</a:t>
            </a:r>
          </a:p>
          <a:p>
            <a:endParaRPr lang="sv-SE" dirty="0">
              <a:latin typeface="+mj-lt"/>
            </a:endParaRPr>
          </a:p>
          <a:p>
            <a:r>
              <a:rPr lang="sv-SE" dirty="0">
                <a:latin typeface="+mj-lt"/>
              </a:rPr>
              <a:t>Bingolotter</a:t>
            </a:r>
          </a:p>
          <a:p>
            <a:r>
              <a:rPr lang="sv-SE" dirty="0">
                <a:latin typeface="+mj-lt"/>
              </a:rPr>
              <a:t>- 2100st sålda. Förtjänst 79800kr</a:t>
            </a:r>
          </a:p>
          <a:p>
            <a:endParaRPr lang="sv-SE" dirty="0">
              <a:latin typeface="+mj-lt"/>
            </a:endParaRPr>
          </a:p>
          <a:p>
            <a:r>
              <a:rPr lang="sv-SE" dirty="0">
                <a:latin typeface="+mj-lt"/>
              </a:rPr>
              <a:t>Vi budgeterade med 4 lotter + 1 kalender/spelare.</a:t>
            </a:r>
          </a:p>
          <a:p>
            <a:endParaRPr lang="sv-SE" dirty="0">
              <a:latin typeface="+mj-lt"/>
            </a:endParaRPr>
          </a:p>
          <a:p>
            <a:r>
              <a:rPr lang="sv-SE" dirty="0">
                <a:latin typeface="+mj-lt"/>
              </a:rPr>
              <a:t>15 säljande lag. I snitt sålde varje lag 140 bingolotter och 46 kalendrar. </a:t>
            </a:r>
          </a:p>
          <a:p>
            <a:endParaRPr lang="sv-SE" dirty="0">
              <a:latin typeface="+mj-lt"/>
            </a:endParaRPr>
          </a:p>
          <a:p>
            <a:r>
              <a:rPr lang="sv-SE" dirty="0">
                <a:latin typeface="+mj-lt"/>
              </a:rPr>
              <a:t>Topp 3 bäst säljande lag Bingolotter: P 14</a:t>
            </a:r>
          </a:p>
          <a:p>
            <a:r>
              <a:rPr lang="sv-SE" dirty="0">
                <a:latin typeface="+mj-lt"/>
              </a:rPr>
              <a:t>                                                                F 12/13</a:t>
            </a:r>
          </a:p>
          <a:p>
            <a:r>
              <a:rPr lang="sv-SE" dirty="0">
                <a:latin typeface="+mj-lt"/>
              </a:rPr>
              <a:t>                                                                P 11</a:t>
            </a:r>
          </a:p>
          <a:p>
            <a:endParaRPr lang="sv-SE" dirty="0">
              <a:latin typeface="+mj-lt"/>
            </a:endParaRPr>
          </a:p>
          <a:p>
            <a:r>
              <a:rPr lang="sv-SE" dirty="0">
                <a:latin typeface="+mj-lt"/>
              </a:rPr>
              <a:t>Topp 3 bäst säljande lag Kalendrar: F 08/09</a:t>
            </a:r>
          </a:p>
          <a:p>
            <a:r>
              <a:rPr lang="sv-SE" dirty="0">
                <a:latin typeface="+mj-lt"/>
              </a:rPr>
              <a:t>			          P 14</a:t>
            </a:r>
          </a:p>
          <a:p>
            <a:r>
              <a:rPr lang="sv-SE" dirty="0">
                <a:latin typeface="+mj-lt"/>
              </a:rPr>
              <a:t>			          P 16</a:t>
            </a:r>
          </a:p>
        </p:txBody>
      </p:sp>
    </p:spTree>
    <p:extLst>
      <p:ext uri="{BB962C8B-B14F-4D97-AF65-F5344CB8AC3E}">
        <p14:creationId xmlns:p14="http://schemas.microsoft.com/office/powerpoint/2010/main" val="196489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2601E3-4CD6-5647-DAB7-89FFDFD499D0}"/>
              </a:ext>
            </a:extLst>
          </p:cNvPr>
          <p:cNvSpPr>
            <a:spLocks noGrp="1"/>
          </p:cNvSpPr>
          <p:nvPr>
            <p:ph type="title"/>
          </p:nvPr>
        </p:nvSpPr>
        <p:spPr>
          <a:xfrm>
            <a:off x="504826" y="514350"/>
            <a:ext cx="4068444" cy="6677025"/>
          </a:xfrm>
        </p:spPr>
        <p:txBody>
          <a:bodyPr anchor="b">
            <a:noAutofit/>
          </a:bodyPr>
          <a:lstStyle/>
          <a:p>
            <a:r>
              <a:rPr lang="sv-SE" sz="2400" b="1" dirty="0" err="1"/>
              <a:t>Newbody</a:t>
            </a:r>
            <a:br>
              <a:rPr lang="sv-SE" sz="2400" dirty="0"/>
            </a:br>
            <a:br>
              <a:rPr lang="sv-SE" sz="2400" dirty="0"/>
            </a:br>
            <a:r>
              <a:rPr lang="sv-SE" sz="2400" dirty="0"/>
              <a:t>Försäljning sker mellan den 30 sep - 8 nov.</a:t>
            </a:r>
            <a:br>
              <a:rPr lang="sv-SE" sz="2400" dirty="0"/>
            </a:br>
            <a:br>
              <a:rPr lang="sv-SE" sz="2400" dirty="0"/>
            </a:br>
            <a:r>
              <a:rPr lang="sv-SE" sz="2400" dirty="0"/>
              <a:t>25 % förtjänst på alla paket. </a:t>
            </a:r>
            <a:br>
              <a:rPr lang="sv-SE" sz="2400" dirty="0"/>
            </a:br>
            <a:r>
              <a:rPr lang="sv-SE" sz="2400" dirty="0"/>
              <a:t>Snitt 47kr/paket. </a:t>
            </a:r>
            <a:br>
              <a:rPr lang="sv-SE" sz="2400" dirty="0"/>
            </a:br>
            <a:br>
              <a:rPr lang="sv-SE" sz="2400" dirty="0"/>
            </a:br>
            <a:r>
              <a:rPr lang="sv-SE" sz="2400" dirty="0"/>
              <a:t>Hälften går till föreningen och hälften till era lagkassor. </a:t>
            </a:r>
            <a:br>
              <a:rPr lang="sv-SE" sz="2400" dirty="0"/>
            </a:br>
            <a:br>
              <a:rPr lang="sv-SE" sz="2400" dirty="0"/>
            </a:br>
            <a:r>
              <a:rPr lang="sv-SE" sz="2400" dirty="0"/>
              <a:t>Utse en som är försäljningsansvarig som har kontakt med mig. Vill ha ett namn senast den 23 sep. </a:t>
            </a:r>
            <a:br>
              <a:rPr lang="sv-SE" sz="2400" dirty="0"/>
            </a:br>
            <a:br>
              <a:rPr lang="sv-SE" sz="2400" dirty="0"/>
            </a:br>
            <a:r>
              <a:rPr lang="sv-SE" sz="2400" dirty="0"/>
              <a:t>Det kommer att skapas en grupp för dem som har ansvaret. </a:t>
            </a:r>
            <a:br>
              <a:rPr lang="sv-SE" sz="2400" dirty="0"/>
            </a:br>
            <a:br>
              <a:rPr lang="sv-SE" sz="2400" dirty="0"/>
            </a:br>
            <a:endParaRPr lang="sv-SE" sz="2400" dirty="0"/>
          </a:p>
        </p:txBody>
      </p:sp>
      <p:sp>
        <p:nvSpPr>
          <p:cNvPr id="3078" name="Content Placeholder 3077">
            <a:extLst>
              <a:ext uri="{FF2B5EF4-FFF2-40B4-BE49-F238E27FC236}">
                <a16:creationId xmlns:a16="http://schemas.microsoft.com/office/drawing/2014/main" id="{B70D56EF-45AC-512D-51D8-0763E09F01E5}"/>
              </a:ext>
            </a:extLst>
          </p:cNvPr>
          <p:cNvSpPr>
            <a:spLocks noGrp="1"/>
          </p:cNvSpPr>
          <p:nvPr>
            <p:ph idx="1"/>
          </p:nvPr>
        </p:nvSpPr>
        <p:spPr>
          <a:xfrm>
            <a:off x="5347093" y="779602"/>
            <a:ext cx="3346964" cy="3447832"/>
          </a:xfrm>
        </p:spPr>
        <p:txBody>
          <a:bodyPr anchor="t">
            <a:normAutofit/>
          </a:bodyPr>
          <a:lstStyle/>
          <a:p>
            <a:endParaRPr lang="en-US" sz="2000" dirty="0"/>
          </a:p>
        </p:txBody>
      </p:sp>
      <p:pic>
        <p:nvPicPr>
          <p:cNvPr id="3074" name="Picture 2" descr="Borås Bågskyttesällskap - Bågskytte i Borås - Handla Newbody från oss Borås  BS">
            <a:extLst>
              <a:ext uri="{FF2B5EF4-FFF2-40B4-BE49-F238E27FC236}">
                <a16:creationId xmlns:a16="http://schemas.microsoft.com/office/drawing/2014/main" id="{AA474C02-6E42-7F34-CBA1-E9A75585D5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0" r="3916" b="-2"/>
          <a:stretch/>
        </p:blipFill>
        <p:spPr bwMode="auto">
          <a:xfrm>
            <a:off x="5089243" y="875809"/>
            <a:ext cx="6222628"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3081" name="Group 3080">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3082" name="Rectangle 3081">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1531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976DB4-4F13-808A-CBD5-3D35FD10CB53}"/>
              </a:ext>
            </a:extLst>
          </p:cNvPr>
          <p:cNvSpPr>
            <a:spLocks noGrp="1"/>
          </p:cNvSpPr>
          <p:nvPr>
            <p:ph type="title"/>
          </p:nvPr>
        </p:nvSpPr>
        <p:spPr/>
        <p:txBody>
          <a:bodyPr/>
          <a:lstStyle/>
          <a:p>
            <a:r>
              <a:rPr lang="sv-SE" dirty="0"/>
              <a:t>Under försäljning </a:t>
            </a:r>
          </a:p>
        </p:txBody>
      </p:sp>
      <p:sp>
        <p:nvSpPr>
          <p:cNvPr id="3" name="Platshållare för innehåll 2">
            <a:extLst>
              <a:ext uri="{FF2B5EF4-FFF2-40B4-BE49-F238E27FC236}">
                <a16:creationId xmlns:a16="http://schemas.microsoft.com/office/drawing/2014/main" id="{108752C2-85A7-1720-06AB-17A6B61BE19D}"/>
              </a:ext>
            </a:extLst>
          </p:cNvPr>
          <p:cNvSpPr>
            <a:spLocks noGrp="1"/>
          </p:cNvSpPr>
          <p:nvPr>
            <p:ph idx="1"/>
          </p:nvPr>
        </p:nvSpPr>
        <p:spPr>
          <a:xfrm>
            <a:off x="838200" y="1291590"/>
            <a:ext cx="10515600" cy="5281295"/>
          </a:xfrm>
        </p:spPr>
        <p:txBody>
          <a:bodyPr>
            <a:normAutofit/>
          </a:bodyPr>
          <a:lstStyle/>
          <a:p>
            <a:pPr marL="0" indent="0">
              <a:buNone/>
            </a:pPr>
            <a:r>
              <a:rPr lang="sv-SE" dirty="0"/>
              <a:t>• Starta upp försäljning</a:t>
            </a:r>
          </a:p>
          <a:p>
            <a:pPr marL="0" indent="0">
              <a:buNone/>
            </a:pPr>
            <a:r>
              <a:rPr lang="sv-SE" dirty="0"/>
              <a:t> • Bjud in säljare</a:t>
            </a:r>
          </a:p>
          <a:p>
            <a:pPr marL="0" indent="0">
              <a:buNone/>
            </a:pPr>
            <a:r>
              <a:rPr lang="sv-SE" dirty="0"/>
              <a:t> • Registrering av säljare</a:t>
            </a:r>
          </a:p>
          <a:p>
            <a:pPr marL="0" indent="0">
              <a:buNone/>
            </a:pPr>
            <a:r>
              <a:rPr lang="sv-SE" dirty="0"/>
              <a:t> • Sälj på flera olika sätt:</a:t>
            </a:r>
          </a:p>
          <a:p>
            <a:pPr marL="0" indent="0">
              <a:buNone/>
            </a:pPr>
            <a:r>
              <a:rPr lang="sv-SE" dirty="0"/>
              <a:t> • Katalog och beställningslista</a:t>
            </a:r>
          </a:p>
          <a:p>
            <a:pPr marL="0" indent="0">
              <a:buNone/>
            </a:pPr>
            <a:r>
              <a:rPr lang="sv-SE" dirty="0"/>
              <a:t> • Personlig säljarkod på katalog</a:t>
            </a:r>
          </a:p>
          <a:p>
            <a:pPr marL="0" indent="0">
              <a:buNone/>
            </a:pPr>
            <a:r>
              <a:rPr lang="sv-SE" dirty="0"/>
              <a:t> • Personlig shoplänk</a:t>
            </a:r>
          </a:p>
          <a:p>
            <a:pPr marL="0" indent="0">
              <a:buNone/>
            </a:pPr>
            <a:r>
              <a:rPr lang="sv-SE" dirty="0"/>
              <a:t> • Säljblad med personlig QR-kod</a:t>
            </a:r>
          </a:p>
          <a:p>
            <a:pPr marL="0" indent="0">
              <a:buNone/>
            </a:pPr>
            <a:r>
              <a:rPr lang="sv-SE" dirty="0"/>
              <a:t> • Direktköp (handla och betala direkt) fri frakt över 599kr. </a:t>
            </a:r>
          </a:p>
          <a:p>
            <a:pPr marL="0" indent="0">
              <a:buNone/>
            </a:pPr>
            <a:r>
              <a:rPr lang="sv-SE" dirty="0"/>
              <a:t> • Via </a:t>
            </a:r>
            <a:r>
              <a:rPr lang="sv-SE" dirty="0" err="1"/>
              <a:t>Newbody</a:t>
            </a:r>
            <a:r>
              <a:rPr lang="sv-SE" dirty="0"/>
              <a:t> </a:t>
            </a:r>
            <a:r>
              <a:rPr lang="sv-SE" dirty="0" err="1"/>
              <a:t>Familys</a:t>
            </a:r>
            <a:r>
              <a:rPr lang="sv-SE" dirty="0"/>
              <a:t> hemsida</a:t>
            </a:r>
          </a:p>
        </p:txBody>
      </p:sp>
    </p:spTree>
    <p:extLst>
      <p:ext uri="{BB962C8B-B14F-4D97-AF65-F5344CB8AC3E}">
        <p14:creationId xmlns:p14="http://schemas.microsoft.com/office/powerpoint/2010/main" val="194051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7C8D2D-79F7-398E-8873-056DE7A32AFE}"/>
              </a:ext>
            </a:extLst>
          </p:cNvPr>
          <p:cNvSpPr>
            <a:spLocks noGrp="1"/>
          </p:cNvSpPr>
          <p:nvPr>
            <p:ph type="title"/>
          </p:nvPr>
        </p:nvSpPr>
        <p:spPr/>
        <p:txBody>
          <a:bodyPr/>
          <a:lstStyle/>
          <a:p>
            <a:r>
              <a:rPr lang="sv-SE" dirty="0"/>
              <a:t>Efter försäljning</a:t>
            </a:r>
          </a:p>
        </p:txBody>
      </p:sp>
      <p:sp>
        <p:nvSpPr>
          <p:cNvPr id="3" name="Platshållare för innehåll 2">
            <a:extLst>
              <a:ext uri="{FF2B5EF4-FFF2-40B4-BE49-F238E27FC236}">
                <a16:creationId xmlns:a16="http://schemas.microsoft.com/office/drawing/2014/main" id="{104837A7-1627-D390-E328-B6A749717729}"/>
              </a:ext>
            </a:extLst>
          </p:cNvPr>
          <p:cNvSpPr>
            <a:spLocks noGrp="1"/>
          </p:cNvSpPr>
          <p:nvPr>
            <p:ph idx="1"/>
          </p:nvPr>
        </p:nvSpPr>
        <p:spPr/>
        <p:txBody>
          <a:bodyPr>
            <a:normAutofit/>
          </a:bodyPr>
          <a:lstStyle/>
          <a:p>
            <a:r>
              <a:rPr lang="sv-SE" dirty="0"/>
              <a:t>Efterbeställningsperiod:</a:t>
            </a:r>
          </a:p>
          <a:p>
            <a:pPr marL="0" indent="0">
              <a:buNone/>
            </a:pPr>
            <a:r>
              <a:rPr lang="sv-SE" dirty="0"/>
              <a:t> När ni har avslutat er försäljning så har ni möjlighet att aktivera en efterbeställningsperiod som kan pågå i max 4 veckor.</a:t>
            </a:r>
          </a:p>
          <a:p>
            <a:r>
              <a:rPr lang="sv-SE" dirty="0"/>
              <a:t> Så här går leveransen till:</a:t>
            </a:r>
          </a:p>
          <a:p>
            <a:pPr marL="0" indent="0">
              <a:buNone/>
            </a:pPr>
            <a:r>
              <a:rPr lang="sv-SE" dirty="0"/>
              <a:t>Lagret packar er order inom 2–5 arbetsdagar. Packat per säljare Eftersom vi vill göra det så enkelt som möjligt för den som är administratör, packar vi alltid gruppens order per säljare i namnade lådor, oavsett hur många paket ni sålt. De säljare som endast sålt 3 paket eller färre sampackas i samma låda. Max 3 säljare per låda. </a:t>
            </a:r>
          </a:p>
        </p:txBody>
      </p:sp>
    </p:spTree>
    <p:extLst>
      <p:ext uri="{BB962C8B-B14F-4D97-AF65-F5344CB8AC3E}">
        <p14:creationId xmlns:p14="http://schemas.microsoft.com/office/powerpoint/2010/main" val="429039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352BB8-F4A8-6EE0-8220-32D30306677D}"/>
              </a:ext>
            </a:extLst>
          </p:cNvPr>
          <p:cNvSpPr>
            <a:spLocks noGrp="1"/>
          </p:cNvSpPr>
          <p:nvPr>
            <p:ph type="title"/>
          </p:nvPr>
        </p:nvSpPr>
        <p:spPr/>
        <p:txBody>
          <a:bodyPr/>
          <a:lstStyle/>
          <a:p>
            <a:r>
              <a:rPr lang="sv-SE" dirty="0"/>
              <a:t>Betalning</a:t>
            </a:r>
          </a:p>
        </p:txBody>
      </p:sp>
      <p:sp>
        <p:nvSpPr>
          <p:cNvPr id="3" name="Platshållare för innehåll 2">
            <a:extLst>
              <a:ext uri="{FF2B5EF4-FFF2-40B4-BE49-F238E27FC236}">
                <a16:creationId xmlns:a16="http://schemas.microsoft.com/office/drawing/2014/main" id="{DA3F929A-8FED-CB37-5E97-4A0648E4A564}"/>
              </a:ext>
            </a:extLst>
          </p:cNvPr>
          <p:cNvSpPr>
            <a:spLocks noGrp="1"/>
          </p:cNvSpPr>
          <p:nvPr>
            <p:ph idx="1"/>
          </p:nvPr>
        </p:nvSpPr>
        <p:spPr/>
        <p:txBody>
          <a:bodyPr/>
          <a:lstStyle/>
          <a:p>
            <a:r>
              <a:rPr lang="sv-SE" dirty="0"/>
              <a:t>Vi rekommenderar att säljarna tar betalt av sina kunder samtidigt som de delar ut sina varor. </a:t>
            </a:r>
          </a:p>
          <a:p>
            <a:r>
              <a:rPr lang="sv-SE" dirty="0"/>
              <a:t>Försäljningsansvarig i varje lag tar upp betalning från samtliga som sålt.</a:t>
            </a:r>
          </a:p>
          <a:p>
            <a:r>
              <a:rPr lang="sv-SE" dirty="0"/>
              <a:t>Försäljningsansvarig för över denna summan till Månsarps IBK bank-giro nummer. </a:t>
            </a:r>
          </a:p>
          <a:p>
            <a:r>
              <a:rPr lang="sv-SE" dirty="0"/>
              <a:t>Fakturor skickas från </a:t>
            </a:r>
            <a:r>
              <a:rPr lang="sv-SE" dirty="0" err="1"/>
              <a:t>Newbody</a:t>
            </a:r>
            <a:r>
              <a:rPr lang="sv-SE" dirty="0"/>
              <a:t>.</a:t>
            </a:r>
          </a:p>
          <a:p>
            <a:r>
              <a:rPr lang="sv-SE" dirty="0"/>
              <a:t>Ekonomiansvarig gör överföringar till respektive lagkassa. </a:t>
            </a:r>
          </a:p>
        </p:txBody>
      </p:sp>
    </p:spTree>
    <p:extLst>
      <p:ext uri="{BB962C8B-B14F-4D97-AF65-F5344CB8AC3E}">
        <p14:creationId xmlns:p14="http://schemas.microsoft.com/office/powerpoint/2010/main" val="167352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078283-018C-25F6-4784-40172C3BCD9B}"/>
              </a:ext>
            </a:extLst>
          </p:cNvPr>
          <p:cNvSpPr>
            <a:spLocks noGrp="1"/>
          </p:cNvSpPr>
          <p:nvPr>
            <p:ph type="title"/>
          </p:nvPr>
        </p:nvSpPr>
        <p:spPr>
          <a:xfrm>
            <a:off x="72857" y="3440829"/>
            <a:ext cx="5206386" cy="6593260"/>
          </a:xfrm>
        </p:spPr>
        <p:txBody>
          <a:bodyPr anchor="b">
            <a:normAutofit fontScale="90000"/>
          </a:bodyPr>
          <a:lstStyle/>
          <a:p>
            <a:pPr marL="342900" indent="-342900">
              <a:buFont typeface="Arial" panose="020B0604020202020204" pitchFamily="34" charset="0"/>
              <a:buChar char="•"/>
            </a:pPr>
            <a:br>
              <a:rPr lang="sv-SE" sz="2400" b="1" dirty="0"/>
            </a:br>
            <a:br>
              <a:rPr lang="sv-SE" sz="2400" b="1" dirty="0"/>
            </a:br>
            <a:br>
              <a:rPr lang="sv-SE" sz="2400" b="1" dirty="0"/>
            </a:br>
            <a:br>
              <a:rPr lang="sv-SE" sz="2400" b="1" dirty="0"/>
            </a:br>
            <a:br>
              <a:rPr lang="sv-SE" sz="2400" b="1" dirty="0"/>
            </a:br>
            <a:br>
              <a:rPr lang="sv-SE" sz="2400" b="1" dirty="0"/>
            </a:br>
            <a:br>
              <a:rPr lang="sv-SE" sz="2400" b="1" dirty="0"/>
            </a:br>
            <a:br>
              <a:rPr lang="sv-SE" sz="2400" b="1" dirty="0"/>
            </a:br>
            <a:br>
              <a:rPr lang="sv-SE" sz="2400" b="1" dirty="0"/>
            </a:br>
            <a:r>
              <a:rPr lang="sv-SE" sz="2400" b="1" dirty="0"/>
              <a:t>Kalender, Sverigelott och Bingolott.</a:t>
            </a:r>
            <a:br>
              <a:rPr lang="sv-SE" sz="2400" dirty="0"/>
            </a:br>
            <a:br>
              <a:rPr lang="sv-SE" sz="2400" dirty="0"/>
            </a:br>
            <a:r>
              <a:rPr lang="sv-SE" sz="2400" dirty="0"/>
              <a:t> - Leverans av julkalendrar och Sverigelotten vecka 39. Varje lag får ett kuvert med </a:t>
            </a:r>
            <a:r>
              <a:rPr lang="sv-SE" sz="2400" dirty="0">
                <a:effectLst/>
              </a:rPr>
              <a:t>40 julkalendrar och 100 Sverigelotter i varje. </a:t>
            </a:r>
            <a:br>
              <a:rPr lang="sv-SE" sz="2400" dirty="0">
                <a:effectLst/>
              </a:rPr>
            </a:br>
            <a:br>
              <a:rPr lang="sv-SE" sz="2400" dirty="0">
                <a:effectLst/>
              </a:rPr>
            </a:br>
            <a:r>
              <a:rPr lang="sv-SE" sz="2400" dirty="0"/>
              <a:t>-  Försäljning av kalendrarna och Sverigelotten kan starta tidigare.  Återkom till mig när ni vill börja. </a:t>
            </a:r>
            <a:br>
              <a:rPr lang="sv-SE" sz="2400" dirty="0"/>
            </a:br>
            <a:br>
              <a:rPr lang="sv-SE" sz="2400" dirty="0"/>
            </a:br>
            <a:r>
              <a:rPr lang="sv-SE" sz="2400" dirty="0"/>
              <a:t> - Leverans bingolotter vecka 45. Varje lag startar med 100 lotter. Återkommer man till mig när/om man vill ha mer. </a:t>
            </a:r>
            <a:br>
              <a:rPr lang="sv-SE" sz="2400" dirty="0"/>
            </a:br>
            <a:br>
              <a:rPr lang="sv-SE" sz="2400" dirty="0"/>
            </a:br>
            <a:r>
              <a:rPr lang="sv-SE" sz="2400" dirty="0"/>
              <a:t>- Skriv ut på laget.se att försäljning startar 45 och ta upp beställningar.</a:t>
            </a:r>
            <a:br>
              <a:rPr lang="sv-SE" sz="2400" dirty="0"/>
            </a:br>
            <a:br>
              <a:rPr lang="sv-SE" sz="2400" dirty="0"/>
            </a:br>
            <a:r>
              <a:rPr lang="sv-SE" sz="2400" dirty="0"/>
              <a:t>- Utse en försäljningsansvarig som har kontakt med mig. </a:t>
            </a:r>
            <a:br>
              <a:rPr lang="sv-SE" sz="2400" dirty="0"/>
            </a:br>
            <a:br>
              <a:rPr lang="sv-SE" sz="2400" dirty="0"/>
            </a:br>
            <a:br>
              <a:rPr lang="sv-SE" sz="2400" dirty="0"/>
            </a:br>
            <a:r>
              <a:rPr lang="sv-SE" sz="3200" dirty="0"/>
              <a:t> </a:t>
            </a:r>
            <a:br>
              <a:rPr lang="sv-SE" sz="3200" dirty="0"/>
            </a:br>
            <a:br>
              <a:rPr lang="sv-SE" sz="3200" dirty="0"/>
            </a:br>
            <a:br>
              <a:rPr lang="sv-SE" sz="3200" dirty="0"/>
            </a:br>
            <a:r>
              <a:rPr lang="sv-SE" sz="1600" dirty="0">
                <a:solidFill>
                  <a:schemeClr val="bg1"/>
                </a:solidFill>
              </a:rPr>
              <a:t>Leverans vecka 45. </a:t>
            </a:r>
            <a:br>
              <a:rPr lang="sv-SE" sz="1600" dirty="0">
                <a:solidFill>
                  <a:schemeClr val="bg1"/>
                </a:solidFill>
              </a:rPr>
            </a:br>
            <a:r>
              <a:rPr lang="sv-SE" sz="1600" dirty="0">
                <a:solidFill>
                  <a:schemeClr val="bg1"/>
                </a:solidFill>
              </a:rPr>
              <a:t>Skriv ut på laget.se att försäljning startar vecka 45 och ta upp beställningar. </a:t>
            </a:r>
            <a:br>
              <a:rPr lang="sv-SE" sz="1600" dirty="0">
                <a:solidFill>
                  <a:schemeClr val="bg1"/>
                </a:solidFill>
              </a:rPr>
            </a:br>
            <a:br>
              <a:rPr lang="sv-SE" sz="3200" dirty="0"/>
            </a:br>
            <a:br>
              <a:rPr lang="sv-SE" sz="3200" dirty="0"/>
            </a:br>
            <a:endParaRPr lang="sv-SE" sz="3200" dirty="0"/>
          </a:p>
        </p:txBody>
      </p:sp>
      <p:sp>
        <p:nvSpPr>
          <p:cNvPr id="2056" name="Content Placeholder 2055">
            <a:extLst>
              <a:ext uri="{FF2B5EF4-FFF2-40B4-BE49-F238E27FC236}">
                <a16:creationId xmlns:a16="http://schemas.microsoft.com/office/drawing/2014/main" id="{C9D62AB8-06FB-8BEF-1101-D16762DE83D7}"/>
              </a:ext>
            </a:extLst>
          </p:cNvPr>
          <p:cNvSpPr>
            <a:spLocks noGrp="1"/>
          </p:cNvSpPr>
          <p:nvPr>
            <p:ph idx="1"/>
          </p:nvPr>
        </p:nvSpPr>
        <p:spPr>
          <a:xfrm>
            <a:off x="7211327" y="3429000"/>
            <a:ext cx="3314563" cy="2423160"/>
          </a:xfrm>
        </p:spPr>
        <p:txBody>
          <a:bodyPr anchor="t">
            <a:normAutofit/>
          </a:bodyPr>
          <a:lstStyle/>
          <a:p>
            <a:r>
              <a:rPr lang="en-US" dirty="0" err="1"/>
              <a:t>Förtjänst</a:t>
            </a:r>
            <a:endParaRPr lang="en-US" dirty="0"/>
          </a:p>
          <a:p>
            <a:pPr marL="0" indent="0">
              <a:buNone/>
            </a:pPr>
            <a:r>
              <a:rPr lang="en-US" dirty="0"/>
              <a:t>36kr/</a:t>
            </a:r>
            <a:r>
              <a:rPr lang="en-US" dirty="0" err="1"/>
              <a:t>bingolott</a:t>
            </a:r>
            <a:endParaRPr lang="en-US" dirty="0"/>
          </a:p>
          <a:p>
            <a:pPr marL="0" indent="0">
              <a:buNone/>
            </a:pPr>
            <a:r>
              <a:rPr lang="en-US" dirty="0"/>
              <a:t>50kr/</a:t>
            </a:r>
            <a:r>
              <a:rPr lang="en-US" dirty="0" err="1"/>
              <a:t>kalender</a:t>
            </a:r>
            <a:endParaRPr lang="en-US" dirty="0"/>
          </a:p>
          <a:p>
            <a:pPr marL="0" indent="0">
              <a:buNone/>
            </a:pPr>
            <a:r>
              <a:rPr lang="en-US" dirty="0"/>
              <a:t>20kr/</a:t>
            </a:r>
            <a:r>
              <a:rPr lang="en-US" dirty="0" err="1"/>
              <a:t>Sverigelott</a:t>
            </a:r>
            <a:endParaRPr lang="en-US" dirty="0"/>
          </a:p>
        </p:txBody>
      </p:sp>
      <p:grpSp>
        <p:nvGrpSpPr>
          <p:cNvPr id="2059" name="Group 2058">
            <a:extLst>
              <a:ext uri="{FF2B5EF4-FFF2-40B4-BE49-F238E27FC236}">
                <a16:creationId xmlns:a16="http://schemas.microsoft.com/office/drawing/2014/main" id="{792AA144-DDFF-C43B-6866-516C9091D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2060" name="Rectangle 2059">
              <a:extLst>
                <a:ext uri="{FF2B5EF4-FFF2-40B4-BE49-F238E27FC236}">
                  <a16:creationId xmlns:a16="http://schemas.microsoft.com/office/drawing/2014/main" id="{56557A69-9517-26A8-EF3F-E65057EEC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47C5987E-7AB5-0A21-D727-68B38B342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Bildobjekt 3" descr="En bild som visar text, affisch, tecknad serie, Reklamblad&#10;&#10;Automatiskt genererad beskrivning">
            <a:extLst>
              <a:ext uri="{FF2B5EF4-FFF2-40B4-BE49-F238E27FC236}">
                <a16:creationId xmlns:a16="http://schemas.microsoft.com/office/drawing/2014/main" id="{00055D67-DBC5-9E4D-F657-FBABCBE86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250" y="238855"/>
            <a:ext cx="1802077" cy="2727787"/>
          </a:xfrm>
          <a:prstGeom prst="rect">
            <a:avLst/>
          </a:prstGeom>
        </p:spPr>
      </p:pic>
      <p:pic>
        <p:nvPicPr>
          <p:cNvPr id="6" name="Bildobjekt 5" descr="En bild som visar text, boll, fotboll, cirkel&#10;&#10;Automatiskt genererad beskrivning">
            <a:extLst>
              <a:ext uri="{FF2B5EF4-FFF2-40B4-BE49-F238E27FC236}">
                <a16:creationId xmlns:a16="http://schemas.microsoft.com/office/drawing/2014/main" id="{0F613401-F9FE-5A26-2C74-FBCE21E30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2759" y="238854"/>
            <a:ext cx="1702180" cy="2702465"/>
          </a:xfrm>
          <a:prstGeom prst="rect">
            <a:avLst/>
          </a:prstGeom>
        </p:spPr>
      </p:pic>
      <p:pic>
        <p:nvPicPr>
          <p:cNvPr id="3" name="Picture 2" descr="VästeråsIrsta HF - P13">
            <a:extLst>
              <a:ext uri="{FF2B5EF4-FFF2-40B4-BE49-F238E27FC236}">
                <a16:creationId xmlns:a16="http://schemas.microsoft.com/office/drawing/2014/main" id="{F61C80A6-A9E1-45FC-6499-012E9525F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2408" y="213532"/>
            <a:ext cx="1323482" cy="272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07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405344-CE98-2CE1-B184-C5C620554CC8}"/>
              </a:ext>
            </a:extLst>
          </p:cNvPr>
          <p:cNvSpPr>
            <a:spLocks noGrp="1"/>
          </p:cNvSpPr>
          <p:nvPr>
            <p:ph type="title"/>
          </p:nvPr>
        </p:nvSpPr>
        <p:spPr/>
        <p:txBody>
          <a:bodyPr/>
          <a:lstStyle/>
          <a:p>
            <a:r>
              <a:rPr lang="sv-SE" dirty="0"/>
              <a:t>                            Två alternativ</a:t>
            </a:r>
          </a:p>
        </p:txBody>
      </p:sp>
      <p:sp>
        <p:nvSpPr>
          <p:cNvPr id="3" name="Platshållare för text 2">
            <a:extLst>
              <a:ext uri="{FF2B5EF4-FFF2-40B4-BE49-F238E27FC236}">
                <a16:creationId xmlns:a16="http://schemas.microsoft.com/office/drawing/2014/main" id="{8E7EF5F4-404D-4EBB-63DD-59E1C41ECFFC}"/>
              </a:ext>
            </a:extLst>
          </p:cNvPr>
          <p:cNvSpPr>
            <a:spLocks noGrp="1"/>
          </p:cNvSpPr>
          <p:nvPr>
            <p:ph type="body" idx="1"/>
          </p:nvPr>
        </p:nvSpPr>
        <p:spPr/>
        <p:txBody>
          <a:bodyPr/>
          <a:lstStyle/>
          <a:p>
            <a:r>
              <a:rPr lang="sv-SE" dirty="0"/>
              <a:t>Alternativ 1</a:t>
            </a:r>
          </a:p>
        </p:txBody>
      </p:sp>
      <p:sp>
        <p:nvSpPr>
          <p:cNvPr id="4" name="Platshållare för innehåll 3">
            <a:extLst>
              <a:ext uri="{FF2B5EF4-FFF2-40B4-BE49-F238E27FC236}">
                <a16:creationId xmlns:a16="http://schemas.microsoft.com/office/drawing/2014/main" id="{09077DB8-EC2E-AD05-AE17-9110FDFF74FE}"/>
              </a:ext>
            </a:extLst>
          </p:cNvPr>
          <p:cNvSpPr>
            <a:spLocks noGrp="1"/>
          </p:cNvSpPr>
          <p:nvPr>
            <p:ph sz="half" idx="2"/>
          </p:nvPr>
        </p:nvSpPr>
        <p:spPr/>
        <p:txBody>
          <a:bodyPr/>
          <a:lstStyle/>
          <a:p>
            <a:r>
              <a:rPr lang="sv-SE" dirty="0"/>
              <a:t>Börja sälja kalendrar och Sverigelotten vecka 39-40.</a:t>
            </a:r>
          </a:p>
          <a:p>
            <a:r>
              <a:rPr lang="sv-SE" dirty="0"/>
              <a:t>Bingolotter vecka 45. </a:t>
            </a:r>
          </a:p>
          <a:p>
            <a:endParaRPr lang="sv-SE" dirty="0"/>
          </a:p>
        </p:txBody>
      </p:sp>
      <p:sp>
        <p:nvSpPr>
          <p:cNvPr id="5" name="Platshållare för text 4">
            <a:extLst>
              <a:ext uri="{FF2B5EF4-FFF2-40B4-BE49-F238E27FC236}">
                <a16:creationId xmlns:a16="http://schemas.microsoft.com/office/drawing/2014/main" id="{C546A14D-8314-A7F5-CFE0-C52588CC1662}"/>
              </a:ext>
            </a:extLst>
          </p:cNvPr>
          <p:cNvSpPr>
            <a:spLocks noGrp="1"/>
          </p:cNvSpPr>
          <p:nvPr>
            <p:ph type="body" sz="quarter" idx="3"/>
          </p:nvPr>
        </p:nvSpPr>
        <p:spPr/>
        <p:txBody>
          <a:bodyPr/>
          <a:lstStyle/>
          <a:p>
            <a:r>
              <a:rPr lang="sv-SE" dirty="0"/>
              <a:t>Alternativ 2</a:t>
            </a:r>
          </a:p>
        </p:txBody>
      </p:sp>
      <p:sp>
        <p:nvSpPr>
          <p:cNvPr id="6" name="Platshållare för innehåll 5">
            <a:extLst>
              <a:ext uri="{FF2B5EF4-FFF2-40B4-BE49-F238E27FC236}">
                <a16:creationId xmlns:a16="http://schemas.microsoft.com/office/drawing/2014/main" id="{1B2EB30D-28DD-ED6D-D9E6-3126CA58B85E}"/>
              </a:ext>
            </a:extLst>
          </p:cNvPr>
          <p:cNvSpPr>
            <a:spLocks noGrp="1"/>
          </p:cNvSpPr>
          <p:nvPr>
            <p:ph sz="quarter" idx="4"/>
          </p:nvPr>
        </p:nvSpPr>
        <p:spPr/>
        <p:txBody>
          <a:bodyPr/>
          <a:lstStyle/>
          <a:p>
            <a:r>
              <a:rPr lang="sv-SE" dirty="0"/>
              <a:t>All försäljning startar vecka 45.</a:t>
            </a:r>
          </a:p>
        </p:txBody>
      </p:sp>
      <p:pic>
        <p:nvPicPr>
          <p:cNvPr id="7" name="Bildobjekt 6" descr="En bild som visar text, affisch, tecknad serie, Reklamblad&#10;&#10;Automatiskt genererad beskrivning">
            <a:extLst>
              <a:ext uri="{FF2B5EF4-FFF2-40B4-BE49-F238E27FC236}">
                <a16:creationId xmlns:a16="http://schemas.microsoft.com/office/drawing/2014/main" id="{61F1670D-945D-11C6-0AC8-D331ED0E4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332" y="4328828"/>
            <a:ext cx="1229336" cy="1860835"/>
          </a:xfrm>
          <a:prstGeom prst="rect">
            <a:avLst/>
          </a:prstGeom>
        </p:spPr>
      </p:pic>
      <p:pic>
        <p:nvPicPr>
          <p:cNvPr id="8" name="Bildobjekt 7" descr="En bild som visar text, boll, fotboll, cirkel&#10;&#10;Automatiskt genererad beskrivning">
            <a:extLst>
              <a:ext uri="{FF2B5EF4-FFF2-40B4-BE49-F238E27FC236}">
                <a16:creationId xmlns:a16="http://schemas.microsoft.com/office/drawing/2014/main" id="{D1CC3D71-51C5-F0E1-21B7-733E60BD1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332" y="4252860"/>
            <a:ext cx="1229336" cy="1951755"/>
          </a:xfrm>
          <a:prstGeom prst="rect">
            <a:avLst/>
          </a:prstGeom>
        </p:spPr>
      </p:pic>
      <p:pic>
        <p:nvPicPr>
          <p:cNvPr id="1026" name="Picture 2" descr="VästeråsIrsta HF - P13">
            <a:extLst>
              <a:ext uri="{FF2B5EF4-FFF2-40B4-BE49-F238E27FC236}">
                <a16:creationId xmlns:a16="http://schemas.microsoft.com/office/drawing/2014/main" id="{111F3CF4-41B7-6636-6494-5E686ED12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332" y="4147673"/>
            <a:ext cx="1049032" cy="216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03996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Words>
  <Application>Microsoft Office PowerPoint</Application>
  <PresentationFormat>Bredbild</PresentationFormat>
  <Paragraphs>64</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11</vt:i4>
      </vt:variant>
    </vt:vector>
  </HeadingPairs>
  <TitlesOfParts>
    <vt:vector size="16" baseType="lpstr">
      <vt:lpstr>Arial</vt:lpstr>
      <vt:lpstr>Calibri</vt:lpstr>
      <vt:lpstr>Calibri Light</vt:lpstr>
      <vt:lpstr>Office-tema</vt:lpstr>
      <vt:lpstr>Office-tema</vt:lpstr>
      <vt:lpstr>Försäljning Månsarps IBK </vt:lpstr>
      <vt:lpstr>Försäljningsperiod:    Försäljningsperiod:  25 sep-7 nov 2023     30 sep-7 nov 2022  - Vinst 101950kr    - Vinst 73623kr - 224 av 294 registrerade säljare  - 191 av 249 registrerade säljare - 2236 sålda paket    - 1961 sålda paket   </vt:lpstr>
      <vt:lpstr>      </vt:lpstr>
      <vt:lpstr>Newbody  Försäljning sker mellan den 30 sep - 8 nov.  25 % förtjänst på alla paket.  Snitt 47kr/paket.   Hälften går till föreningen och hälften till era lagkassor.   Utse en som är försäljningsansvarig som har kontakt med mig. Vill ha ett namn senast den 23 sep.   Det kommer att skapas en grupp för dem som har ansvaret.   </vt:lpstr>
      <vt:lpstr>Under försäljning </vt:lpstr>
      <vt:lpstr>Efter försäljning</vt:lpstr>
      <vt:lpstr>Betalning</vt:lpstr>
      <vt:lpstr>         Kalender, Sverigelott och Bingolott.   - Leverans av julkalendrar och Sverigelotten vecka 39. Varje lag får ett kuvert med 40 julkalendrar och 100 Sverigelotter i varje.   -  Försäljning av kalendrarna och Sverigelotten kan starta tidigare.  Återkom till mig när ni vill börja.    - Leverans bingolotter vecka 45. Varje lag startar med 100 lotter. Återkommer man till mig när/om man vill ha mer.   - Skriv ut på laget.se att försäljning startar 45 och ta upp beställningar.  - Utse en försäljningsansvarig som har kontakt med mig.        Leverans vecka 45.  Skriv ut på laget.se att försäljning startar vecka 45 och ta upp beställningar.    </vt:lpstr>
      <vt:lpstr>                            Två alternativ</vt:lpstr>
      <vt:lpstr>PowerPoint-presentation</vt:lpstr>
      <vt:lpstr>Uppmuntra gärna barnen att gå ut och sälja både Bingolotter/lotter/kalendrar och Newbody. Gärna då i Månsarps kläder.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Försäljning Månsarps IBK</dc:title>
  <dc:creator>Therése Dahl</dc:creator>
  <cp:lastModifiedBy>Eriksson, Daniel</cp:lastModifiedBy>
  <cp:revision>19</cp:revision>
  <dcterms:created xsi:type="dcterms:W3CDTF">2023-09-12T08:03:06Z</dcterms:created>
  <dcterms:modified xsi:type="dcterms:W3CDTF">2024-09-22T09:27:48Z</dcterms:modified>
</cp:coreProperties>
</file>