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75" r:id="rId3"/>
    <p:sldId id="263" r:id="rId4"/>
    <p:sldId id="271" r:id="rId5"/>
    <p:sldId id="264" r:id="rId6"/>
    <p:sldId id="272" r:id="rId7"/>
    <p:sldId id="277" r:id="rId8"/>
    <p:sldId id="259" r:id="rId9"/>
    <p:sldId id="258" r:id="rId10"/>
    <p:sldId id="278" r:id="rId11"/>
    <p:sldId id="268" r:id="rId12"/>
    <p:sldId id="267" r:id="rId13"/>
    <p:sldId id="270" r:id="rId14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54"/>
    <p:restoredTop sz="93292"/>
  </p:normalViewPr>
  <p:slideViewPr>
    <p:cSldViewPr>
      <p:cViewPr varScale="1">
        <p:scale>
          <a:sx n="120" d="100"/>
          <a:sy n="120" d="100"/>
        </p:scale>
        <p:origin x="180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69269-9182-49D3-939F-C6BD2B1A62C9}" type="datetimeFigureOut">
              <a:rPr lang="sv-SE" smtClean="0"/>
              <a:pPr/>
              <a:t>2023-10-08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13147-877B-4F00-A703-314F543695E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0778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713147-877B-4F00-A703-314F543695E0}" type="slidenum">
              <a:rPr lang="sv-SE" smtClean="0"/>
              <a:pPr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53026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FA55-B2E1-4407-9869-17FA24859885}" type="datetimeFigureOut">
              <a:rPr lang="sv-SE" smtClean="0"/>
              <a:pPr/>
              <a:t>2023-10-08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54D5-A792-4F89-A86A-C3B2EFE3B21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0394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FA55-B2E1-4407-9869-17FA24859885}" type="datetimeFigureOut">
              <a:rPr lang="sv-SE" smtClean="0"/>
              <a:pPr/>
              <a:t>2023-10-08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54D5-A792-4F89-A86A-C3B2EFE3B21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6031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FA55-B2E1-4407-9869-17FA24859885}" type="datetimeFigureOut">
              <a:rPr lang="sv-SE" smtClean="0"/>
              <a:pPr/>
              <a:t>2023-10-08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54D5-A792-4F89-A86A-C3B2EFE3B21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0637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FA55-B2E1-4407-9869-17FA24859885}" type="datetimeFigureOut">
              <a:rPr lang="sv-SE" smtClean="0"/>
              <a:pPr/>
              <a:t>2023-10-08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54D5-A792-4F89-A86A-C3B2EFE3B21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6638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FA55-B2E1-4407-9869-17FA24859885}" type="datetimeFigureOut">
              <a:rPr lang="sv-SE" smtClean="0"/>
              <a:pPr/>
              <a:t>2023-10-08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54D5-A792-4F89-A86A-C3B2EFE3B21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3690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FA55-B2E1-4407-9869-17FA24859885}" type="datetimeFigureOut">
              <a:rPr lang="sv-SE" smtClean="0"/>
              <a:pPr/>
              <a:t>2023-10-08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54D5-A792-4F89-A86A-C3B2EFE3B21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43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FA55-B2E1-4407-9869-17FA24859885}" type="datetimeFigureOut">
              <a:rPr lang="sv-SE" smtClean="0"/>
              <a:pPr/>
              <a:t>2023-10-08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54D5-A792-4F89-A86A-C3B2EFE3B21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7914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FA55-B2E1-4407-9869-17FA24859885}" type="datetimeFigureOut">
              <a:rPr lang="sv-SE" smtClean="0"/>
              <a:pPr/>
              <a:t>2023-10-08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54D5-A792-4F89-A86A-C3B2EFE3B21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0377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FA55-B2E1-4407-9869-17FA24859885}" type="datetimeFigureOut">
              <a:rPr lang="sv-SE" smtClean="0"/>
              <a:pPr/>
              <a:t>2023-10-08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54D5-A792-4F89-A86A-C3B2EFE3B21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6899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FA55-B2E1-4407-9869-17FA24859885}" type="datetimeFigureOut">
              <a:rPr lang="sv-SE" smtClean="0"/>
              <a:pPr/>
              <a:t>2023-10-08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54D5-A792-4F89-A86A-C3B2EFE3B21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14483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AFA55-B2E1-4407-9869-17FA24859885}" type="datetimeFigureOut">
              <a:rPr lang="sv-SE" smtClean="0"/>
              <a:pPr/>
              <a:t>2023-10-08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54D5-A792-4F89-A86A-C3B2EFE3B21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0195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AFA55-B2E1-4407-9869-17FA24859885}" type="datetimeFigureOut">
              <a:rPr lang="sv-SE" smtClean="0"/>
              <a:pPr/>
              <a:t>2023-10-08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654D5-A792-4F89-A86A-C3B2EFE3B21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5621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laget.se/JonkopingsIK/Page/296282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innebandybutiken.se/sv/info/ratt-langd-2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979712" y="332657"/>
            <a:ext cx="6624736" cy="1321122"/>
          </a:xfrm>
        </p:spPr>
        <p:txBody>
          <a:bodyPr>
            <a:normAutofit/>
          </a:bodyPr>
          <a:lstStyle/>
          <a:p>
            <a:pPr algn="r"/>
            <a: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  <a:t>FÖRÄLDRAMÖTE Pojkar-14</a:t>
            </a:r>
            <a:br>
              <a:rPr lang="sv-SE" sz="4000" b="1" dirty="0">
                <a:latin typeface="Avenir Heavy" charset="0"/>
                <a:ea typeface="Avenir Heavy" charset="0"/>
                <a:cs typeface="Avenir Heavy" charset="0"/>
              </a:rPr>
            </a:br>
            <a:r>
              <a:rPr lang="sv-SE" sz="2700" b="1" dirty="0">
                <a:latin typeface="Avenir Heavy" charset="0"/>
                <a:ea typeface="Avenir Heavy" charset="0"/>
                <a:cs typeface="Avenir Heavy" charset="0"/>
              </a:rPr>
              <a:t> </a:t>
            </a:r>
            <a:r>
              <a:rPr lang="sv-SE" sz="2400" b="1" dirty="0">
                <a:latin typeface="Avenir Heavy" charset="0"/>
                <a:ea typeface="Avenir Heavy" charset="0"/>
                <a:cs typeface="Avenir Heavy" charset="0"/>
              </a:rPr>
              <a:t>Måndagen 9/10 2023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43608" y="1639267"/>
            <a:ext cx="6524128" cy="4367510"/>
          </a:xfrm>
        </p:spPr>
        <p:txBody>
          <a:bodyPr>
            <a:normAutofit/>
          </a:bodyPr>
          <a:lstStyle/>
          <a:p>
            <a:pPr marL="457200" indent="-457200" algn="l">
              <a:spcBef>
                <a:spcPts val="108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Ledare / Truppen</a:t>
            </a:r>
          </a:p>
          <a:p>
            <a:pPr marL="457200" indent="-457200" algn="l">
              <a:spcBef>
                <a:spcPts val="108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Klubbpolicy</a:t>
            </a:r>
          </a:p>
          <a:p>
            <a:pPr marL="457200" indent="-457200" algn="l">
              <a:spcBef>
                <a:spcPts val="108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Vision &amp; Mål </a:t>
            </a:r>
          </a:p>
          <a:p>
            <a:pPr marL="457200" indent="-457200" algn="l">
              <a:spcBef>
                <a:spcPts val="108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Träningar</a:t>
            </a:r>
          </a:p>
          <a:p>
            <a:pPr marL="457200" indent="-457200" algn="l">
              <a:spcBef>
                <a:spcPts val="108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Poolspel</a:t>
            </a:r>
          </a:p>
          <a:p>
            <a:pPr marL="457200" lvl="0" indent="-457200" algn="l">
              <a:spcBef>
                <a:spcPts val="108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Cuper</a:t>
            </a:r>
          </a:p>
          <a:p>
            <a:pPr marL="457200" indent="-457200" algn="l">
              <a:spcBef>
                <a:spcPts val="108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Föräldrauppdrag</a:t>
            </a:r>
          </a:p>
          <a:p>
            <a:pPr marL="457200" indent="-457200" algn="l">
              <a:spcBef>
                <a:spcPts val="108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Avgifter</a:t>
            </a:r>
          </a:p>
          <a:p>
            <a:pPr marL="457200" indent="-457200" algn="l">
              <a:spcBef>
                <a:spcPts val="108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Övriga frågor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B727D-7691-4C66-9485-1A97E25B071E}" type="slidenum">
              <a:rPr lang="sv-SE" smtClean="0"/>
              <a:pPr/>
              <a:t>1</a:t>
            </a:fld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28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275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65E24A9-5140-5EA8-2054-C70473B84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7784" y="10665"/>
            <a:ext cx="8229600" cy="1143000"/>
          </a:xfrm>
        </p:spPr>
        <p:txBody>
          <a:bodyPr>
            <a:normAutofit/>
          </a:bodyPr>
          <a:lstStyle/>
          <a:p>
            <a:r>
              <a:rPr lang="sv-SE" sz="2000" dirty="0"/>
              <a:t>Föräldrauppdrag vid hemmapoolspel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8EB334B-1456-D283-9994-BDF3B68A7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8646"/>
            <a:ext cx="8229600" cy="5033119"/>
          </a:xfrm>
        </p:spPr>
        <p:txBody>
          <a:bodyPr>
            <a:normAutofit lnSpcReduction="10000"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sv-SE" sz="17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Färg kommer att ansvar för uppdragen under ett poolspel. Sekretariat, kiosk och sargbygge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sv-SE" sz="1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Planbygge</a:t>
            </a:r>
            <a:endParaRPr lang="sv-S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sv-SE" sz="1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st. spelplaner ska byggas upp. </a:t>
            </a:r>
            <a:endParaRPr lang="sv-S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sv-SE" sz="1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Planen består av 4 delar på kortsidan och 7 på långsidan.</a:t>
            </a:r>
            <a:endParaRPr lang="sv-S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sv-SE" sz="1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På ena sidan ställs stolar/bänk för avbytare i båda lagen. </a:t>
            </a:r>
            <a:endParaRPr lang="sv-S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sv-SE" sz="1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Sekretariat</a:t>
            </a:r>
            <a:endParaRPr lang="sv-S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sv-SE" sz="1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Bord och två stolar plockas fram.</a:t>
            </a:r>
            <a:endParaRPr lang="sv-S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sv-SE" sz="1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Tidmaskin kopplas in. (Se separat instruktion)</a:t>
            </a:r>
            <a:endParaRPr lang="sv-S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sv-SE" sz="1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Matchtid</a:t>
            </a:r>
            <a:endParaRPr lang="sv-S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sv-SE" sz="1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Varje match är 2*16 min rullande tid. </a:t>
            </a:r>
            <a:endParaRPr lang="sv-S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sv-SE" sz="1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Signal ges när matchen börjar samt när matchen är slut. </a:t>
            </a:r>
            <a:endParaRPr lang="sv-S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sv-SE" sz="1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Signal för byte ska ges varje 2 minuter. </a:t>
            </a:r>
            <a:endParaRPr lang="sv-S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sv-SE" sz="1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Inmarsch</a:t>
            </a:r>
            <a:endParaRPr lang="sv-S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sv-SE" sz="1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Ca. fem minuter innan start tågar samtliga lag in till låten en av er utvald låt, sök upp på </a:t>
            </a:r>
            <a:r>
              <a:rPr lang="sv-SE" sz="14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Spotify</a:t>
            </a:r>
            <a:r>
              <a:rPr lang="sv-SE" sz="1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sv-S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sv-SE" sz="1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Lagen ställer sig mot läktaren, vi hälsar samtliga lag välkomna genom att läsa upp deras lagnamn och ge dem en applåd. 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sv-SE" sz="18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v-SE" sz="14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Kiosken</a:t>
            </a:r>
            <a:endParaRPr lang="sv-S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sv-SE" sz="1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Stå i kiosken (flytta kiosken till läktaren)</a:t>
            </a:r>
          </a:p>
          <a:p>
            <a:pPr marL="742950" lvl="1" indent="-28575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sv-SE" sz="1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 med kaffe eller bakad kaka.</a:t>
            </a:r>
          </a:p>
          <a:p>
            <a:pPr marL="57150" indent="0">
              <a:lnSpc>
                <a:spcPct val="107000"/>
              </a:lnSpc>
              <a:spcAft>
                <a:spcPts val="800"/>
              </a:spcAft>
              <a:buNone/>
            </a:pPr>
            <a:endParaRPr lang="sv-SE" sz="1800" dirty="0"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None/>
            </a:pPr>
            <a:endParaRPr lang="sv-S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093405F-723F-AB5F-4861-2951ECADBF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28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35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195736" y="-1"/>
            <a:ext cx="6491064" cy="1686645"/>
          </a:xfrm>
        </p:spPr>
        <p:txBody>
          <a:bodyPr>
            <a:normAutofit/>
          </a:bodyPr>
          <a:lstStyle/>
          <a:p>
            <a:pPr algn="r"/>
            <a: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  <a:t>Övrigt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43608" y="1916832"/>
            <a:ext cx="7643192" cy="4209331"/>
          </a:xfrm>
        </p:spPr>
        <p:txBody>
          <a:bodyPr>
            <a:normAutofit/>
          </a:bodyPr>
          <a:lstStyle/>
          <a:p>
            <a:r>
              <a:rPr lang="sv-SE" sz="1800" dirty="0">
                <a:latin typeface="Avenir Medium" charset="0"/>
              </a:rPr>
              <a:t>Matnyttig info från JIK se information på laget.se </a:t>
            </a:r>
            <a:r>
              <a:rPr lang="sv-SE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https://www.laget.se/JonkopingsIK/Page/296282</a:t>
            </a:r>
            <a:endParaRPr lang="sv-SE" sz="1800" u="sng" dirty="0">
              <a:solidFill>
                <a:srgbClr val="0000FF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sv-SE" sz="1600" dirty="0">
              <a:latin typeface="Avenir Medium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B727D-7691-4C66-9485-1A97E25B071E}" type="slidenum">
              <a:rPr lang="sv-SE" smtClean="0"/>
              <a:pPr/>
              <a:t>11</a:t>
            </a:fld>
            <a:endParaRPr lang="sv-SE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28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757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195736" y="-1"/>
            <a:ext cx="6491064" cy="1780307"/>
          </a:xfrm>
        </p:spPr>
        <p:txBody>
          <a:bodyPr>
            <a:normAutofit/>
          </a:bodyPr>
          <a:lstStyle/>
          <a:p>
            <a:pPr algn="r"/>
            <a: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  <a:t>Träningsavgifter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23528" y="1628800"/>
            <a:ext cx="8820472" cy="5229200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</a:pPr>
            <a:endParaRPr lang="sv-SE" sz="2000" dirty="0">
              <a:latin typeface="Avenir Medium" charset="0"/>
              <a:ea typeface="Avenir Medium" charset="0"/>
              <a:cs typeface="Avenir Medium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latin typeface="Avenir Medium" charset="0"/>
                <a:ea typeface="Avenir Medium" charset="0"/>
                <a:cs typeface="Avenir Medium" charset="0"/>
              </a:rPr>
              <a:t>Medlemsavgift 400 kr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latin typeface="Avenir Medium" charset="0"/>
                <a:ea typeface="Avenir Medium" charset="0"/>
                <a:cs typeface="Avenir Medium" charset="0"/>
              </a:rPr>
              <a:t>Träningsavgift 1000 kr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latin typeface="Avenir Medium" charset="0"/>
                <a:ea typeface="Avenir Medium" charset="0"/>
                <a:cs typeface="Avenir Medium" charset="0"/>
              </a:rPr>
              <a:t>Faktureras från klubben via laget.se. Avsändaren för fakturan är </a:t>
            </a:r>
            <a:r>
              <a:rPr lang="sv-SE" sz="2000" dirty="0" err="1">
                <a:latin typeface="Avenir Medium" charset="0"/>
                <a:ea typeface="Avenir Medium" charset="0"/>
                <a:cs typeface="Avenir Medium" charset="0"/>
              </a:rPr>
              <a:t>Billogram</a:t>
            </a:r>
            <a:r>
              <a:rPr lang="sv-SE" sz="2000" dirty="0">
                <a:latin typeface="Avenir Medium" charset="0"/>
                <a:ea typeface="Avenir Medium" charset="0"/>
                <a:cs typeface="Avenir Medium" charset="0"/>
              </a:rPr>
              <a:t>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B727D-7691-4C66-9485-1A97E25B071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28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757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195736" y="-1"/>
            <a:ext cx="6491064" cy="1686645"/>
          </a:xfrm>
        </p:spPr>
        <p:txBody>
          <a:bodyPr>
            <a:normAutofit/>
          </a:bodyPr>
          <a:lstStyle/>
          <a:p>
            <a:pPr algn="r"/>
            <a: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  <a:t>ÖVRIGA FRÅGOR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080320" y="1916832"/>
            <a:ext cx="6606480" cy="4209331"/>
          </a:xfrm>
        </p:spPr>
        <p:txBody>
          <a:bodyPr>
            <a:normAutofit/>
          </a:bodyPr>
          <a:lstStyle/>
          <a:p>
            <a:r>
              <a:rPr lang="sv-SE" sz="2000" dirty="0">
                <a:latin typeface="Avenir Medium" charset="0"/>
                <a:ea typeface="Avenir Medium" charset="0"/>
                <a:cs typeface="Avenir Medium" charset="0"/>
              </a:rPr>
              <a:t>Ordet är fritt</a:t>
            </a:r>
            <a:r>
              <a:rPr lang="mr-IN" sz="2000">
                <a:latin typeface="Avenir Medium" charset="0"/>
                <a:ea typeface="Avenir Medium" charset="0"/>
                <a:cs typeface="Avenir Medium" charset="0"/>
              </a:rPr>
              <a:t>…</a:t>
            </a:r>
            <a:endParaRPr lang="sv-SE" sz="2000" dirty="0"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B727D-7691-4C66-9485-1A97E25B071E}" type="slidenum">
              <a:rPr lang="sv-SE" smtClean="0"/>
              <a:pPr/>
              <a:t>13</a:t>
            </a:fld>
            <a:endParaRPr lang="sv-SE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28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56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2200200" y="0"/>
            <a:ext cx="6332240" cy="1725785"/>
          </a:xfrm>
        </p:spPr>
        <p:txBody>
          <a:bodyPr>
            <a:normAutofit/>
          </a:bodyPr>
          <a:lstStyle/>
          <a:p>
            <a:pPr algn="r"/>
            <a: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  <a:t>LEDARE / TRUPPEN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/>
          </p:nvPr>
        </p:nvSpPr>
        <p:spPr>
          <a:xfrm>
            <a:off x="1259632" y="1556792"/>
            <a:ext cx="6452120" cy="4536504"/>
          </a:xfrm>
        </p:spPr>
        <p:txBody>
          <a:bodyPr>
            <a:noAutofit/>
          </a:bodyPr>
          <a:lstStyle/>
          <a:p>
            <a:pPr algn="l"/>
            <a: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Tränare: 		Sandra Carling</a:t>
            </a:r>
            <a:b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</a:br>
            <a: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		Marie </a:t>
            </a:r>
            <a:r>
              <a:rPr lang="sv-SE" sz="1800" dirty="0" err="1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Harlin</a:t>
            </a:r>
            <a:endParaRPr lang="sv-SE" sz="1800" dirty="0">
              <a:solidFill>
                <a:schemeClr val="tx1"/>
              </a:solidFill>
              <a:latin typeface="Avenir Medium" charset="0"/>
              <a:ea typeface="Avenir Medium" charset="0"/>
              <a:cs typeface="Avenir Medium" charset="0"/>
            </a:endParaRPr>
          </a:p>
          <a:p>
            <a:pPr algn="l"/>
            <a: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		Tomas Brolin</a:t>
            </a:r>
          </a:p>
          <a:p>
            <a:pPr algn="l"/>
            <a: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		Kalle Edblom</a:t>
            </a:r>
            <a:b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</a:br>
            <a: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		Daniel </a:t>
            </a:r>
            <a:r>
              <a:rPr lang="sv-SE" sz="1800" dirty="0" err="1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Suma</a:t>
            </a:r>
            <a:b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</a:br>
            <a: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		Robert Svenson</a:t>
            </a:r>
          </a:p>
          <a:p>
            <a:pPr algn="l"/>
            <a: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		Patrik Junesved</a:t>
            </a:r>
          </a:p>
          <a:p>
            <a:pPr algn="l"/>
            <a: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		Mikael Andersson</a:t>
            </a:r>
          </a:p>
          <a:p>
            <a:pPr algn="l"/>
            <a: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		Johanna Alfredsson</a:t>
            </a:r>
          </a:p>
          <a:p>
            <a:pPr algn="l"/>
            <a:endParaRPr lang="sv-SE" sz="1800" dirty="0">
              <a:solidFill>
                <a:schemeClr val="tx1"/>
              </a:solidFill>
              <a:latin typeface="Avenir Medium" charset="0"/>
              <a:ea typeface="Avenir Medium" charset="0"/>
              <a:cs typeface="Avenir Medium" charset="0"/>
            </a:endParaRPr>
          </a:p>
          <a:p>
            <a:pPr algn="l"/>
            <a: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Lagföräldrar:	Sophie Bernström					Lena Olaison</a:t>
            </a:r>
          </a:p>
          <a:p>
            <a:pPr algn="l"/>
            <a: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							</a:t>
            </a:r>
          </a:p>
          <a:p>
            <a:pPr algn="l"/>
            <a: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Truppen:		36stycken (vi har killar på kö)</a:t>
            </a:r>
            <a:b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</a:br>
            <a: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	</a:t>
            </a:r>
            <a:b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</a:br>
            <a:r>
              <a:rPr lang="sv-SE" sz="1800" dirty="0">
                <a:solidFill>
                  <a:schemeClr val="tx1"/>
                </a:solidFill>
                <a:latin typeface="Avenir Medium" charset="0"/>
                <a:ea typeface="Avenir Medium" charset="0"/>
                <a:cs typeface="Avenir Medium" charset="0"/>
              </a:rPr>
              <a:t>		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2B727D-7691-4C66-9485-1A97E25B071E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28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331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195736" y="0"/>
            <a:ext cx="6491064" cy="1700808"/>
          </a:xfrm>
        </p:spPr>
        <p:txBody>
          <a:bodyPr>
            <a:normAutofit/>
          </a:bodyPr>
          <a:lstStyle/>
          <a:p>
            <a:pPr algn="r"/>
            <a: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  <a:t>KLUBBPOLICY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65920" y="1680198"/>
            <a:ext cx="6812160" cy="4536504"/>
          </a:xfrm>
        </p:spPr>
        <p:txBody>
          <a:bodyPr>
            <a:normAutofit/>
          </a:bodyPr>
          <a:lstStyle/>
          <a:p>
            <a:r>
              <a:rPr lang="sv-SE" sz="1800" dirty="0">
                <a:latin typeface="Avenir Medium" charset="0"/>
                <a:ea typeface="Avenir Medium" charset="0"/>
                <a:cs typeface="Avenir Medium" charset="0"/>
              </a:rPr>
              <a:t>Jönköpings IK ungdomspolicy</a:t>
            </a:r>
            <a:endParaRPr lang="sv-SE" sz="1800" dirty="0">
              <a:solidFill>
                <a:prstClr val="black"/>
              </a:solidFill>
              <a:latin typeface="Avenir Medium" charset="0"/>
              <a:ea typeface="Avenir Medium" charset="0"/>
              <a:cs typeface="Avenir Medium" charset="0"/>
            </a:endParaRPr>
          </a:p>
          <a:p>
            <a:pPr lvl="1">
              <a:spcBef>
                <a:spcPts val="200"/>
              </a:spcBef>
            </a:pPr>
            <a:r>
              <a:rPr lang="sv-SE" sz="1600" dirty="0">
                <a:solidFill>
                  <a:prstClr val="black"/>
                </a:solidFill>
                <a:latin typeface="Avenir Medium" charset="0"/>
                <a:ea typeface="Avenir Medium" charset="0"/>
                <a:cs typeface="Avenir Medium" charset="0"/>
              </a:rPr>
              <a:t>I dokument finns att läsa om:</a:t>
            </a:r>
            <a:br>
              <a:rPr lang="sv-SE" sz="1600" dirty="0">
                <a:solidFill>
                  <a:prstClr val="black"/>
                </a:solidFill>
                <a:latin typeface="Avenir Medium" charset="0"/>
                <a:ea typeface="Avenir Medium" charset="0"/>
                <a:cs typeface="Avenir Medium" charset="0"/>
              </a:rPr>
            </a:br>
            <a:r>
              <a:rPr lang="sv-SE" sz="1600" dirty="0">
                <a:solidFill>
                  <a:srgbClr val="000000"/>
                </a:solidFill>
                <a:latin typeface="Avenir Medium" charset="0"/>
                <a:ea typeface="Avenir Medium" charset="0"/>
                <a:cs typeface="Avenir Medium" charset="0"/>
              </a:rPr>
              <a:t>Målsättni</a:t>
            </a:r>
            <a:r>
              <a:rPr lang="sv-SE" sz="1600" dirty="0">
                <a:solidFill>
                  <a:prstClr val="black"/>
                </a:solidFill>
                <a:latin typeface="Avenir Medium" charset="0"/>
                <a:ea typeface="Avenir Medium" charset="0"/>
                <a:cs typeface="Avenir Medium" charset="0"/>
              </a:rPr>
              <a:t>ng, ansvar, åldersnivåer, lagorganisation m.m.</a:t>
            </a:r>
          </a:p>
          <a:p>
            <a:pPr lvl="1">
              <a:spcBef>
                <a:spcPts val="200"/>
              </a:spcBef>
            </a:pPr>
            <a:r>
              <a:rPr lang="sv-SE" sz="1600" dirty="0">
                <a:solidFill>
                  <a:prstClr val="black"/>
                </a:solidFill>
                <a:latin typeface="Avenir Medium" charset="0"/>
                <a:ea typeface="Avenir Medium" charset="0"/>
                <a:cs typeface="Avenir Medium" charset="0"/>
              </a:rPr>
              <a:t>Förväntningar på spelare, ledare och föräldrar:</a:t>
            </a:r>
            <a:br>
              <a:rPr lang="sv-SE" sz="1600" dirty="0">
                <a:solidFill>
                  <a:prstClr val="black"/>
                </a:solidFill>
                <a:latin typeface="Avenir Medium" charset="0"/>
                <a:ea typeface="Avenir Medium" charset="0"/>
                <a:cs typeface="Avenir Medium" charset="0"/>
              </a:rPr>
            </a:br>
            <a:r>
              <a:rPr lang="sv-SE" sz="1600" dirty="0">
                <a:solidFill>
                  <a:prstClr val="black"/>
                </a:solidFill>
                <a:latin typeface="Avenir Medium" charset="0"/>
                <a:ea typeface="Avenir Medium" charset="0"/>
                <a:cs typeface="Avenir Medium" charset="0"/>
              </a:rPr>
              <a:t>Passa tider, meddela närvaro/frånvaro, visa koncentration,</a:t>
            </a:r>
            <a:br>
              <a:rPr lang="sv-SE" sz="1600" dirty="0">
                <a:solidFill>
                  <a:prstClr val="black"/>
                </a:solidFill>
                <a:latin typeface="Avenir Medium" charset="0"/>
                <a:ea typeface="Avenir Medium" charset="0"/>
                <a:cs typeface="Avenir Medium" charset="0"/>
              </a:rPr>
            </a:br>
            <a:r>
              <a:rPr lang="sv-SE" sz="1600" dirty="0">
                <a:solidFill>
                  <a:prstClr val="black"/>
                </a:solidFill>
                <a:latin typeface="Avenir Medium" charset="0"/>
                <a:ea typeface="Avenir Medium" charset="0"/>
                <a:cs typeface="Avenir Medium" charset="0"/>
              </a:rPr>
              <a:t>delta aktivt på träning/match, visa eget intresse m.m.</a:t>
            </a:r>
          </a:p>
          <a:p>
            <a:pPr lvl="1">
              <a:spcBef>
                <a:spcPts val="2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Finns att ladda ner på Laget.se</a:t>
            </a:r>
            <a:br>
              <a:rPr lang="sv-SE" sz="1600" dirty="0">
                <a:latin typeface="Avenir Medium" charset="0"/>
                <a:ea typeface="Avenir Medium" charset="0"/>
                <a:cs typeface="Avenir Medium" charset="0"/>
              </a:rPr>
            </a:b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Barn och ungdomssektionen &gt; dokument &gt; Ungdomspolicy och Vädergrund</a:t>
            </a:r>
          </a:p>
          <a:p>
            <a:pPr>
              <a:spcBef>
                <a:spcPts val="1080"/>
              </a:spcBef>
            </a:pPr>
            <a:r>
              <a:rPr lang="sv-SE" sz="1800" dirty="0">
                <a:latin typeface="Avenir Medium" charset="0"/>
                <a:ea typeface="Avenir Medium" charset="0"/>
                <a:cs typeface="Avenir Medium" charset="0"/>
              </a:rPr>
              <a:t>Samsyn Småland</a:t>
            </a:r>
            <a:endParaRPr lang="sv-SE" sz="1600" dirty="0">
              <a:latin typeface="Avenir Medium" charset="0"/>
              <a:ea typeface="Avenir Medium" charset="0"/>
              <a:cs typeface="Avenir Medium" charset="0"/>
            </a:endParaRPr>
          </a:p>
          <a:p>
            <a:pPr lvl="1">
              <a:spcBef>
                <a:spcPts val="108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För att värna om barn och ungdomars möjligheter</a:t>
            </a:r>
          </a:p>
          <a:p>
            <a:pPr lvl="1">
              <a:spcBef>
                <a:spcPts val="108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Vinteridrotter har förtur Oktober – Mars</a:t>
            </a:r>
          </a:p>
          <a:p>
            <a:pPr lvl="1">
              <a:spcBef>
                <a:spcPts val="108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Sommaridrotter har förtur April – September</a:t>
            </a:r>
          </a:p>
          <a:p>
            <a:pPr lvl="1">
              <a:spcBef>
                <a:spcPts val="1080"/>
              </a:spcBef>
            </a:pPr>
            <a:endParaRPr lang="sv-SE" sz="1200" dirty="0">
              <a:latin typeface="Avenir Medium" charset="0"/>
              <a:ea typeface="Avenir Medium" charset="0"/>
              <a:cs typeface="Avenir Medium" charset="0"/>
            </a:endParaRPr>
          </a:p>
          <a:p>
            <a:pPr>
              <a:spcBef>
                <a:spcPts val="1080"/>
              </a:spcBef>
            </a:pPr>
            <a:endParaRPr lang="sv-SE" sz="1600" dirty="0"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B727D-7691-4C66-9485-1A97E25B071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28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334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2200200" y="0"/>
            <a:ext cx="6332240" cy="1725785"/>
          </a:xfrm>
        </p:spPr>
        <p:txBody>
          <a:bodyPr>
            <a:normAutofit/>
          </a:bodyPr>
          <a:lstStyle/>
          <a:p>
            <a:pPr algn="r"/>
            <a: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  <a:t>VISION &amp; MÅL</a:t>
            </a:r>
            <a:b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</a:br>
            <a: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  <a:t>	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/>
          </p:nvPr>
        </p:nvSpPr>
        <p:spPr>
          <a:xfrm>
            <a:off x="971600" y="1725785"/>
            <a:ext cx="6826460" cy="4536504"/>
          </a:xfrm>
        </p:spPr>
        <p:txBody>
          <a:bodyPr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1" dirty="0">
                <a:solidFill>
                  <a:srgbClr val="000000"/>
                </a:solidFill>
                <a:latin typeface="Avenir Medium"/>
              </a:rPr>
              <a:t>Vision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sv-SE" sz="1600" dirty="0">
                <a:solidFill>
                  <a:srgbClr val="000000"/>
                </a:solidFill>
                <a:latin typeface="Avenir Medium"/>
              </a:rPr>
              <a:t>Så många innebandykillar som möjligt, så länge som möjligt.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sv-SE" sz="1400" b="1" dirty="0">
              <a:solidFill>
                <a:srgbClr val="000000"/>
              </a:solidFill>
              <a:latin typeface="Avenir Medium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1" dirty="0">
                <a:solidFill>
                  <a:srgbClr val="000000"/>
                </a:solidFill>
                <a:latin typeface="Avenir Medium"/>
              </a:rPr>
              <a:t>Mål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sv-SE" sz="1600" dirty="0">
                <a:solidFill>
                  <a:srgbClr val="000000"/>
                </a:solidFill>
                <a:latin typeface="Avenir Medium"/>
              </a:rPr>
              <a:t>Killarna ska ha roligt och utvecklas som innebandyspelare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sv-SE" sz="1600" dirty="0">
                <a:solidFill>
                  <a:srgbClr val="000000"/>
                </a:solidFill>
                <a:latin typeface="Avenir Medium"/>
              </a:rPr>
              <a:t>Laganda är ett nyckelord för att lyckas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sv-SE" sz="1600" dirty="0">
                <a:solidFill>
                  <a:srgbClr val="000000"/>
                </a:solidFill>
                <a:latin typeface="Avenir Medium"/>
              </a:rPr>
              <a:t>Vi stöttar och hjälper varandra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sv-SE" sz="1600" dirty="0">
                <a:solidFill>
                  <a:srgbClr val="000000"/>
                </a:solidFill>
                <a:latin typeface="Avenir Medium"/>
              </a:rPr>
              <a:t>Vi har roligt tillsammans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sv-SE" sz="1600" dirty="0">
                <a:solidFill>
                  <a:srgbClr val="000000"/>
                </a:solidFill>
                <a:latin typeface="Avenir Medium"/>
              </a:rPr>
              <a:t>Alla är lika värdefulla och har en viktig roll i laget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sv-SE" sz="1600" dirty="0">
                <a:solidFill>
                  <a:srgbClr val="000000"/>
                </a:solidFill>
                <a:latin typeface="Avenir Medium"/>
              </a:rPr>
              <a:t>Vi respekterar varandra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sv-SE" sz="1600" dirty="0">
                <a:solidFill>
                  <a:srgbClr val="000000"/>
                </a:solidFill>
                <a:latin typeface="Avenir Medium"/>
              </a:rPr>
              <a:t>Vi berömmer prestation före resultat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sv-SE" sz="1600" dirty="0">
              <a:solidFill>
                <a:srgbClr val="000000"/>
              </a:solidFill>
              <a:latin typeface="Avenir Medium"/>
            </a:endParaRPr>
          </a:p>
          <a:p>
            <a:pPr algn="l"/>
            <a:r>
              <a:rPr lang="sv-SE" sz="1800" dirty="0">
                <a:solidFill>
                  <a:srgbClr val="000000"/>
                </a:solidFill>
                <a:latin typeface="Avenir Medium"/>
              </a:rPr>
              <a:t> </a:t>
            </a:r>
          </a:p>
          <a:p>
            <a:pPr algn="l"/>
            <a:endParaRPr lang="sv-SE" sz="1800" dirty="0">
              <a:solidFill>
                <a:schemeClr val="tx1"/>
              </a:solidFill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2B727D-7691-4C66-9485-1A97E25B071E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28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807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555776" y="-1"/>
            <a:ext cx="6131024" cy="1686645"/>
          </a:xfrm>
        </p:spPr>
        <p:txBody>
          <a:bodyPr>
            <a:normAutofit/>
          </a:bodyPr>
          <a:lstStyle/>
          <a:p>
            <a:pPr algn="r"/>
            <a: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  <a:t>TRÄNINGAR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268760" y="1813052"/>
            <a:ext cx="6606480" cy="4176464"/>
          </a:xfrm>
        </p:spPr>
        <p:txBody>
          <a:bodyPr>
            <a:normAutofit/>
          </a:bodyPr>
          <a:lstStyle/>
          <a:p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Måndagar kl. 17:15-18:30, Hisingstorpshallen</a:t>
            </a:r>
          </a:p>
          <a:p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Söndagar kl. 09:00-10:00, Hisingstorpshallen</a:t>
            </a:r>
          </a:p>
          <a:p>
            <a:endParaRPr lang="sv-SE" sz="1600" dirty="0">
              <a:latin typeface="Avenir Medium" charset="0"/>
              <a:ea typeface="Avenir Medium" charset="0"/>
              <a:cs typeface="Avenir Medium" charset="0"/>
            </a:endParaRPr>
          </a:p>
          <a:p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Kallelser kommer till varje träning via laget.se.</a:t>
            </a:r>
          </a:p>
          <a:p>
            <a:endParaRPr lang="sv-SE" sz="1600" dirty="0">
              <a:latin typeface="Avenir Medium" charset="0"/>
              <a:ea typeface="Avenir Medium" charset="0"/>
              <a:cs typeface="Avenir Medium" charset="0"/>
            </a:endParaRPr>
          </a:p>
          <a:p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Material (gärna namnat):</a:t>
            </a:r>
          </a:p>
          <a:p>
            <a:pPr marL="0" indent="0">
              <a:buNone/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	Innebandyglasögon (obligatoriskt)</a:t>
            </a:r>
          </a:p>
          <a:p>
            <a:pPr marL="0" indent="0">
              <a:buNone/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	Innebandyklubba, tänk på klubblängden:</a:t>
            </a:r>
            <a:br>
              <a:rPr lang="sv-SE" sz="1600" dirty="0">
                <a:latin typeface="Avenir Medium" charset="0"/>
                <a:ea typeface="Avenir Medium" charset="0"/>
                <a:cs typeface="Avenir Medium" charset="0"/>
              </a:rPr>
            </a:b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	</a:t>
            </a:r>
            <a:r>
              <a:rPr lang="sv-SE" sz="1600" u="sng" dirty="0">
                <a:hlinkClick r:id="rId2"/>
              </a:rPr>
              <a:t>www.innebandybutiken.se/sv/info/ratt-langd-2.html</a:t>
            </a:r>
            <a:endParaRPr lang="sv-SE" sz="1600" u="sng" dirty="0"/>
          </a:p>
          <a:p>
            <a:pPr marL="0" indent="0">
              <a:buNone/>
            </a:pPr>
            <a:r>
              <a:rPr lang="sv-SE" sz="1600" dirty="0"/>
              <a:t>	Bra skor</a:t>
            </a:r>
          </a:p>
          <a:p>
            <a:pPr marL="0" indent="0">
              <a:buNone/>
            </a:pPr>
            <a:r>
              <a:rPr lang="sv-SE" sz="1600" dirty="0"/>
              <a:t>	Vattenflaska </a:t>
            </a:r>
          </a:p>
          <a:p>
            <a:pPr marL="0" indent="0">
              <a:buNone/>
            </a:pPr>
            <a:r>
              <a:rPr lang="sv-SE" sz="1600" dirty="0"/>
              <a:t>	Uppsatt hår</a:t>
            </a:r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r>
              <a:rPr lang="sv-SE" sz="1600" dirty="0"/>
              <a:t>Går att beställa klubbkläder via </a:t>
            </a:r>
            <a:r>
              <a:rPr lang="sv-SE" sz="1600" dirty="0" err="1"/>
              <a:t>föreningssidan</a:t>
            </a:r>
            <a:r>
              <a:rPr lang="sv-SE" sz="1600" dirty="0"/>
              <a:t> på Intersport.</a:t>
            </a:r>
          </a:p>
          <a:p>
            <a:pPr marL="0" indent="0">
              <a:buNone/>
            </a:pPr>
            <a:endParaRPr lang="sv-SE" sz="1600" u="sng" dirty="0">
              <a:latin typeface="Avenir Medium" charset="0"/>
            </a:endParaRPr>
          </a:p>
          <a:p>
            <a:pPr marL="0" indent="0">
              <a:buNone/>
            </a:pPr>
            <a:endParaRPr lang="sv-SE" sz="1600" dirty="0"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B727D-7691-4C66-9485-1A97E25B071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28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334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195736" y="0"/>
            <a:ext cx="6491064" cy="1700808"/>
          </a:xfrm>
        </p:spPr>
        <p:txBody>
          <a:bodyPr>
            <a:normAutofit/>
          </a:bodyPr>
          <a:lstStyle/>
          <a:p>
            <a:pPr algn="r"/>
            <a: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  <a:t>SERIESPEL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65920" y="2204864"/>
            <a:ext cx="6812160" cy="3309463"/>
          </a:xfrm>
        </p:spPr>
        <p:txBody>
          <a:bodyPr>
            <a:normAutofit/>
          </a:bodyPr>
          <a:lstStyle/>
          <a:p>
            <a:pPr>
              <a:spcBef>
                <a:spcPts val="1080"/>
              </a:spcBef>
            </a:pPr>
            <a:r>
              <a:rPr lang="sv-SE" sz="1700" dirty="0">
                <a:latin typeface="Avenir Medium" charset="0"/>
                <a:ea typeface="Avenir Medium" charset="0"/>
                <a:cs typeface="Avenir Medium" charset="0"/>
              </a:rPr>
              <a:t>Tre lag i poolspel</a:t>
            </a:r>
          </a:p>
          <a:p>
            <a:pPr>
              <a:spcBef>
                <a:spcPts val="1080"/>
              </a:spcBef>
            </a:pPr>
            <a:r>
              <a:rPr lang="sv-SE" sz="1700" dirty="0">
                <a:latin typeface="Avenir Medium" charset="0"/>
                <a:ea typeface="Avenir Medium" charset="0"/>
                <a:cs typeface="Avenir Medium" charset="0"/>
              </a:rPr>
              <a:t>Matchtid 2 x 16 min, 5 min paus</a:t>
            </a:r>
          </a:p>
          <a:p>
            <a:pPr>
              <a:spcBef>
                <a:spcPts val="1080"/>
              </a:spcBef>
            </a:pPr>
            <a:r>
              <a:rPr lang="sv-SE" sz="1700" dirty="0">
                <a:latin typeface="Avenir Medium" charset="0"/>
                <a:ea typeface="Avenir Medium" charset="0"/>
                <a:cs typeface="Avenir Medium" charset="0"/>
              </a:rPr>
              <a:t>Föreningsdomare (ungdomar). Stötta och visa respekt!</a:t>
            </a:r>
          </a:p>
          <a:p>
            <a:pPr>
              <a:spcBef>
                <a:spcPts val="1080"/>
              </a:spcBef>
            </a:pPr>
            <a:r>
              <a:rPr lang="sv-SE" sz="1700" dirty="0">
                <a:latin typeface="Avenir Medium" charset="0"/>
                <a:ea typeface="Avenir Medium" charset="0"/>
                <a:cs typeface="Avenir Medium" charset="0"/>
              </a:rPr>
              <a:t>Kallelser till matcher via laget.se två veckor innan match. </a:t>
            </a:r>
          </a:p>
          <a:p>
            <a:r>
              <a:rPr lang="sv-SE" sz="1700" dirty="0">
                <a:latin typeface="Avenir Medium" charset="0"/>
              </a:rPr>
              <a:t>Bortamatcher:</a:t>
            </a:r>
          </a:p>
          <a:p>
            <a:pPr marL="0" indent="0">
              <a:buNone/>
            </a:pPr>
            <a:r>
              <a:rPr lang="sv-SE" sz="1700" dirty="0">
                <a:latin typeface="Avenir Medium" charset="0"/>
              </a:rPr>
              <a:t>	- Ta med mellanmål.</a:t>
            </a:r>
          </a:p>
          <a:p>
            <a:pPr marL="0" indent="0">
              <a:buNone/>
            </a:pPr>
            <a:r>
              <a:rPr lang="sv-SE" sz="1700" dirty="0">
                <a:latin typeface="Avenir Medium" charset="0"/>
              </a:rPr>
              <a:t>	- Samåk gärna </a:t>
            </a:r>
          </a:p>
          <a:p>
            <a:pPr>
              <a:spcBef>
                <a:spcPts val="1080"/>
              </a:spcBef>
            </a:pPr>
            <a:endParaRPr lang="sv-SE" sz="1700" dirty="0">
              <a:latin typeface="Avenir Medium" charset="0"/>
              <a:ea typeface="Avenir Medium" charset="0"/>
              <a:cs typeface="Avenir Medium" charset="0"/>
            </a:endParaRPr>
          </a:p>
          <a:p>
            <a:pPr marL="0" indent="0">
              <a:spcBef>
                <a:spcPts val="1080"/>
              </a:spcBef>
              <a:buNone/>
            </a:pPr>
            <a:endParaRPr lang="sv-SE" sz="1700" dirty="0"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B727D-7691-4C66-9485-1A97E25B071E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28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27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339752" y="-1"/>
            <a:ext cx="6347048" cy="1686645"/>
          </a:xfrm>
        </p:spPr>
        <p:txBody>
          <a:bodyPr>
            <a:normAutofit/>
          </a:bodyPr>
          <a:lstStyle/>
          <a:p>
            <a:pPr algn="r"/>
            <a: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  <a:t>Matcher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1019816" y="1559052"/>
            <a:ext cx="6606480" cy="1437900"/>
          </a:xfrm>
        </p:spPr>
        <p:txBody>
          <a:bodyPr>
            <a:normAutofit/>
          </a:bodyPr>
          <a:lstStyle/>
          <a:p>
            <a:pPr marL="457200" lvl="1" indent="0">
              <a:spcBef>
                <a:spcPts val="200"/>
              </a:spcBef>
              <a:buNone/>
            </a:pPr>
            <a:endParaRPr lang="sv-SE" sz="1600" dirty="0">
              <a:solidFill>
                <a:prstClr val="black"/>
              </a:solidFill>
              <a:latin typeface="Avenir Medium" charset="0"/>
              <a:ea typeface="Avenir Medium" charset="0"/>
              <a:cs typeface="Avenir Medium" charset="0"/>
            </a:endParaRPr>
          </a:p>
          <a:p>
            <a:endParaRPr lang="sv-SE" sz="1600" dirty="0">
              <a:solidFill>
                <a:prstClr val="black"/>
              </a:solidFill>
              <a:latin typeface="Avenir Medium" charset="0"/>
              <a:ea typeface="Avenir Medium" charset="0"/>
              <a:cs typeface="Avenir Medium" charset="0"/>
            </a:endParaRPr>
          </a:p>
          <a:p>
            <a:pPr lvl="1">
              <a:spcBef>
                <a:spcPts val="200"/>
              </a:spcBef>
            </a:pPr>
            <a:endParaRPr lang="sv-SE" sz="1600" dirty="0">
              <a:solidFill>
                <a:prstClr val="black"/>
              </a:solidFill>
              <a:latin typeface="Avenir Medium" charset="0"/>
              <a:ea typeface="Avenir Medium" charset="0"/>
              <a:cs typeface="Avenir Medium" charset="0"/>
            </a:endParaRPr>
          </a:p>
          <a:p>
            <a:pPr marL="400050" lvl="1" indent="0">
              <a:buNone/>
            </a:pPr>
            <a:endParaRPr lang="sv-SE" sz="1600" dirty="0">
              <a:solidFill>
                <a:prstClr val="black"/>
              </a:solidFill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B727D-7691-4C66-9485-1A97E25B071E}" type="slidenum">
              <a:rPr lang="sv-SE" smtClean="0"/>
              <a:pPr/>
              <a:t>7</a:t>
            </a:fld>
            <a:endParaRPr lang="sv-SE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28800" cy="971550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05CE3F83-8A5F-463E-10AC-D09740739C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66602"/>
            <a:ext cx="9144000" cy="539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672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339752" y="-1"/>
            <a:ext cx="6347048" cy="1686645"/>
          </a:xfrm>
        </p:spPr>
        <p:txBody>
          <a:bodyPr>
            <a:normAutofit/>
          </a:bodyPr>
          <a:lstStyle/>
          <a:p>
            <a:pPr algn="r"/>
            <a: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  <a:t>CUPER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981862" y="2276872"/>
            <a:ext cx="6606480" cy="1437900"/>
          </a:xfrm>
        </p:spPr>
        <p:txBody>
          <a:bodyPr>
            <a:normAutofit/>
          </a:bodyPr>
          <a:lstStyle/>
          <a:p>
            <a:pPr marL="457200" lvl="1" indent="0">
              <a:spcBef>
                <a:spcPts val="200"/>
              </a:spcBef>
              <a:buNone/>
            </a:pPr>
            <a:r>
              <a:rPr lang="sv-SE" sz="1600" dirty="0">
                <a:solidFill>
                  <a:prstClr val="black"/>
                </a:solidFill>
                <a:latin typeface="Avenir Medium" charset="0"/>
                <a:ea typeface="Avenir Medium" charset="0"/>
                <a:cs typeface="Avenir Medium" charset="0"/>
              </a:rPr>
              <a:t>Ej bestämt men förmodligen Hovslätts cup.</a:t>
            </a:r>
          </a:p>
          <a:p>
            <a:endParaRPr lang="sv-SE" sz="1600" dirty="0">
              <a:solidFill>
                <a:prstClr val="black"/>
              </a:solidFill>
              <a:latin typeface="Avenir Medium" charset="0"/>
              <a:ea typeface="Avenir Medium" charset="0"/>
              <a:cs typeface="Avenir Medium" charset="0"/>
            </a:endParaRPr>
          </a:p>
          <a:p>
            <a:pPr lvl="1">
              <a:spcBef>
                <a:spcPts val="200"/>
              </a:spcBef>
            </a:pPr>
            <a:endParaRPr lang="sv-SE" sz="1600" dirty="0">
              <a:solidFill>
                <a:prstClr val="black"/>
              </a:solidFill>
              <a:latin typeface="Avenir Medium" charset="0"/>
              <a:ea typeface="Avenir Medium" charset="0"/>
              <a:cs typeface="Avenir Medium" charset="0"/>
            </a:endParaRPr>
          </a:p>
          <a:p>
            <a:pPr marL="400050" lvl="1" indent="0">
              <a:buNone/>
            </a:pPr>
            <a:endParaRPr lang="sv-SE" sz="1600" dirty="0">
              <a:solidFill>
                <a:prstClr val="black"/>
              </a:solidFill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B727D-7691-4C66-9485-1A97E25B071E}" type="slidenum">
              <a:rPr lang="sv-SE" smtClean="0"/>
              <a:pPr/>
              <a:t>8</a:t>
            </a:fld>
            <a:endParaRPr lang="sv-SE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28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125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195736" y="-1"/>
            <a:ext cx="6491064" cy="1686645"/>
          </a:xfrm>
        </p:spPr>
        <p:txBody>
          <a:bodyPr>
            <a:normAutofit/>
          </a:bodyPr>
          <a:lstStyle/>
          <a:p>
            <a:pPr algn="r"/>
            <a:r>
              <a:rPr lang="sv-SE" sz="3200" b="1" dirty="0">
                <a:latin typeface="Avenir Heavy" charset="0"/>
                <a:ea typeface="Avenir Heavy" charset="0"/>
                <a:cs typeface="Avenir Heavy" charset="0"/>
              </a:rPr>
              <a:t>FÖRÄLDRAANSVAR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13520" y="1418771"/>
            <a:ext cx="6606480" cy="5221912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</a:pPr>
            <a:endParaRPr lang="sv-SE" sz="1800" dirty="0">
              <a:latin typeface="Avenir Medium" charset="0"/>
              <a:ea typeface="Avenir Medium" charset="0"/>
              <a:cs typeface="Avenir Medium" charset="0"/>
            </a:endParaRPr>
          </a:p>
          <a:p>
            <a:pPr>
              <a:spcBef>
                <a:spcPts val="300"/>
              </a:spcBef>
            </a:pPr>
            <a:r>
              <a:rPr lang="sv-SE" sz="1800" dirty="0">
                <a:latin typeface="Avenir Medium" charset="0"/>
                <a:ea typeface="Avenir Medium" charset="0"/>
                <a:cs typeface="Avenir Medium" charset="0"/>
              </a:rPr>
              <a:t>Vid 2 SSL A-lagsmatcher herr &amp; dam (alla hjälper till en match)</a:t>
            </a:r>
          </a:p>
          <a:p>
            <a:pPr lvl="1">
              <a:spcBef>
                <a:spcPts val="3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Inträde</a:t>
            </a:r>
          </a:p>
          <a:p>
            <a:pPr lvl="1">
              <a:spcBef>
                <a:spcPts val="3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Halva tjugan + bollkastning</a:t>
            </a:r>
          </a:p>
          <a:p>
            <a:pPr lvl="1">
              <a:spcBef>
                <a:spcPts val="3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Souvenirshopen</a:t>
            </a:r>
          </a:p>
          <a:p>
            <a:pPr lvl="1">
              <a:spcBef>
                <a:spcPts val="300"/>
              </a:spcBef>
            </a:pPr>
            <a:r>
              <a:rPr lang="sv-SE" sz="1600" dirty="0" err="1">
                <a:latin typeface="Avenir Medium" charset="0"/>
                <a:ea typeface="Avenir Medium" charset="0"/>
                <a:cs typeface="Avenir Medium" charset="0"/>
              </a:rPr>
              <a:t>Skills</a:t>
            </a: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 corner</a:t>
            </a:r>
          </a:p>
          <a:p>
            <a:pPr lvl="1">
              <a:spcBef>
                <a:spcPts val="300"/>
              </a:spcBef>
            </a:pPr>
            <a:endParaRPr lang="sv-SE" sz="1600" dirty="0">
              <a:latin typeface="Avenir Medium" charset="0"/>
              <a:ea typeface="Avenir Medium" charset="0"/>
              <a:cs typeface="Avenir Medium" charset="0"/>
            </a:endParaRPr>
          </a:p>
          <a:p>
            <a:pPr>
              <a:spcBef>
                <a:spcPts val="300"/>
              </a:spcBef>
            </a:pPr>
            <a:r>
              <a:rPr lang="sv-SE" sz="1800" dirty="0">
                <a:latin typeface="Avenir Medium" charset="0"/>
                <a:ea typeface="Avenir Medium" charset="0"/>
                <a:cs typeface="Avenir Medium" charset="0"/>
              </a:rPr>
              <a:t>Två försäljningar (från klubben)</a:t>
            </a:r>
          </a:p>
          <a:p>
            <a:pPr lvl="1">
              <a:spcBef>
                <a:spcPts val="3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Kaffe under hösten</a:t>
            </a:r>
          </a:p>
          <a:p>
            <a:pPr lvl="1">
              <a:spcBef>
                <a:spcPts val="3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X under våren</a:t>
            </a:r>
          </a:p>
          <a:p>
            <a:pPr lvl="1">
              <a:spcBef>
                <a:spcPts val="300"/>
              </a:spcBef>
            </a:pPr>
            <a:endParaRPr lang="sv-SE" sz="1600" dirty="0">
              <a:latin typeface="Avenir Medium" charset="0"/>
              <a:ea typeface="Avenir Medium" charset="0"/>
              <a:cs typeface="Avenir Medium" charset="0"/>
            </a:endParaRPr>
          </a:p>
          <a:p>
            <a:pPr>
              <a:spcBef>
                <a:spcPts val="300"/>
              </a:spcBef>
            </a:pPr>
            <a:r>
              <a:rPr lang="sv-SE" sz="1800" dirty="0">
                <a:latin typeface="Avenir Medium" charset="0"/>
                <a:ea typeface="Avenir Medium" charset="0"/>
                <a:cs typeface="Avenir Medium" charset="0"/>
              </a:rPr>
              <a:t>Fair Play Cup </a:t>
            </a:r>
          </a:p>
          <a:p>
            <a:pPr lvl="1">
              <a:spcBef>
                <a:spcPts val="3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Två helger mars-april</a:t>
            </a:r>
          </a:p>
          <a:p>
            <a:pPr lvl="1">
              <a:spcBef>
                <a:spcPts val="3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Matbespisning Junedalskolan</a:t>
            </a:r>
          </a:p>
          <a:p>
            <a:pPr lvl="1">
              <a:spcBef>
                <a:spcPts val="300"/>
              </a:spcBef>
            </a:pPr>
            <a:r>
              <a:rPr lang="sv-SE" sz="1600" dirty="0">
                <a:latin typeface="Avenir Medium" charset="0"/>
                <a:ea typeface="Avenir Medium" charset="0"/>
                <a:cs typeface="Avenir Medium" charset="0"/>
              </a:rPr>
              <a:t>Viktigt att ALLA måste ställa upp dessa helger ca 10h/ familj</a:t>
            </a:r>
          </a:p>
          <a:p>
            <a:pPr marL="457200" lvl="1" indent="0">
              <a:spcBef>
                <a:spcPts val="300"/>
              </a:spcBef>
              <a:buNone/>
            </a:pPr>
            <a:endParaRPr lang="sv-SE" sz="1600" dirty="0">
              <a:latin typeface="Avenir Medium" charset="0"/>
              <a:ea typeface="Avenir Medium" charset="0"/>
              <a:cs typeface="Avenir Medium" charset="0"/>
            </a:endParaRPr>
          </a:p>
          <a:p>
            <a:pPr marL="457200" lvl="1" indent="0">
              <a:spcBef>
                <a:spcPts val="300"/>
              </a:spcBef>
              <a:buNone/>
            </a:pPr>
            <a:endParaRPr lang="sv-SE" sz="1600" dirty="0">
              <a:latin typeface="Avenir Medium" charset="0"/>
              <a:ea typeface="Avenir Medium" charset="0"/>
              <a:cs typeface="Avenir Medium" charset="0"/>
            </a:endParaRPr>
          </a:p>
          <a:p>
            <a:pPr marL="457200" lvl="1" indent="0">
              <a:spcBef>
                <a:spcPts val="300"/>
              </a:spcBef>
              <a:buNone/>
            </a:pPr>
            <a:endParaRPr lang="sv-SE" sz="1600" dirty="0">
              <a:latin typeface="Avenir Medium" charset="0"/>
              <a:ea typeface="Avenir Medium" charset="0"/>
              <a:cs typeface="Avenir Medium" charset="0"/>
            </a:endParaRPr>
          </a:p>
          <a:p>
            <a:pPr>
              <a:spcBef>
                <a:spcPts val="300"/>
              </a:spcBef>
            </a:pPr>
            <a:endParaRPr lang="sv-SE" sz="2000" dirty="0">
              <a:latin typeface="Avenir Medium" charset="0"/>
              <a:ea typeface="Avenir Medium" charset="0"/>
              <a:cs typeface="Avenir Medium" charset="0"/>
            </a:endParaRPr>
          </a:p>
          <a:p>
            <a:pPr lvl="1">
              <a:spcBef>
                <a:spcPts val="300"/>
              </a:spcBef>
            </a:pPr>
            <a:endParaRPr lang="sv-SE" sz="1600" dirty="0">
              <a:latin typeface="Avenir Medium" charset="0"/>
              <a:ea typeface="Avenir Medium" charset="0"/>
              <a:cs typeface="Avenir Medium" charset="0"/>
            </a:endParaRPr>
          </a:p>
          <a:p>
            <a:pPr marL="457200" lvl="1" indent="0">
              <a:spcBef>
                <a:spcPts val="300"/>
              </a:spcBef>
              <a:buNone/>
            </a:pPr>
            <a:endParaRPr lang="sv-SE" sz="1600" dirty="0"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B727D-7691-4C66-9485-1A97E25B071E}" type="slidenum">
              <a:rPr lang="sv-SE" smtClean="0"/>
              <a:pPr/>
              <a:t>9</a:t>
            </a:fld>
            <a:endParaRPr lang="sv-SE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28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893733"/>
      </p:ext>
    </p:extLst>
  </p:cSld>
  <p:clrMapOvr>
    <a:masterClrMapping/>
  </p:clrMapOvr>
</p:sld>
</file>

<file path=ppt/theme/theme1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5137</TotalTime>
  <Words>672</Words>
  <Application>Microsoft Office PowerPoint</Application>
  <PresentationFormat>On-screen Show (4:3)</PresentationFormat>
  <Paragraphs>134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Avenir Heavy</vt:lpstr>
      <vt:lpstr>Avenir Medium</vt:lpstr>
      <vt:lpstr>Calibri</vt:lpstr>
      <vt:lpstr>Calibri Light</vt:lpstr>
      <vt:lpstr>Symbol</vt:lpstr>
      <vt:lpstr>Anpassad formgivning</vt:lpstr>
      <vt:lpstr>FÖRÄLDRAMÖTE Pojkar-14  Måndagen 9/10 2023</vt:lpstr>
      <vt:lpstr>LEDARE / TRUPPEN</vt:lpstr>
      <vt:lpstr>KLUBBPOLICY</vt:lpstr>
      <vt:lpstr>VISION &amp; MÅL  </vt:lpstr>
      <vt:lpstr>TRÄNINGAR</vt:lpstr>
      <vt:lpstr>SERIESPEL</vt:lpstr>
      <vt:lpstr>Matcher</vt:lpstr>
      <vt:lpstr>CUPER</vt:lpstr>
      <vt:lpstr>FÖRÄLDRAANSVAR</vt:lpstr>
      <vt:lpstr>Föräldrauppdrag vid hemmapoolspel</vt:lpstr>
      <vt:lpstr>Övrigt</vt:lpstr>
      <vt:lpstr>Träningsavgifter</vt:lpstr>
      <vt:lpstr>ÖVRIGA FRÅGOR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Jörgen Millton</dc:creator>
  <cp:lastModifiedBy>Sandra Carling</cp:lastModifiedBy>
  <cp:revision>163</cp:revision>
  <cp:lastPrinted>2017-09-17T18:59:37Z</cp:lastPrinted>
  <dcterms:created xsi:type="dcterms:W3CDTF">2015-08-13T10:44:07Z</dcterms:created>
  <dcterms:modified xsi:type="dcterms:W3CDTF">2023-10-08T18:26:10Z</dcterms:modified>
</cp:coreProperties>
</file>