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9" r:id="rId3"/>
    <p:sldId id="271" r:id="rId4"/>
    <p:sldId id="264" r:id="rId5"/>
    <p:sldId id="262" r:id="rId6"/>
    <p:sldId id="263" r:id="rId7"/>
    <p:sldId id="280" r:id="rId8"/>
    <p:sldId id="286" r:id="rId9"/>
    <p:sldId id="267" r:id="rId10"/>
    <p:sldId id="282" r:id="rId11"/>
    <p:sldId id="287" r:id="rId12"/>
    <p:sldId id="291" r:id="rId13"/>
    <p:sldId id="283" r:id="rId14"/>
    <p:sldId id="285" r:id="rId15"/>
    <p:sldId id="288" r:id="rId16"/>
    <p:sldId id="284" r:id="rId17"/>
    <p:sldId id="276" r:id="rId18"/>
    <p:sldId id="265" r:id="rId19"/>
    <p:sldId id="269" r:id="rId20"/>
    <p:sldId id="259" r:id="rId21"/>
    <p:sldId id="279" r:id="rId22"/>
    <p:sldId id="290" r:id="rId23"/>
    <p:sldId id="266" r:id="rId24"/>
    <p:sldId id="29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8E1318-A516-497B-BA2A-C6269AD07314}" v="485" dt="2024-10-08T15:23:03.3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Permeklev" userId="f4a8bcc070a6f570" providerId="LiveId" clId="{368E1318-A516-497B-BA2A-C6269AD07314}"/>
    <pc:docChg chg="undo custSel addSld delSld modSld sldOrd">
      <pc:chgData name="Anders Permeklev" userId="f4a8bcc070a6f570" providerId="LiveId" clId="{368E1318-A516-497B-BA2A-C6269AD07314}" dt="2024-10-08T15:23:03.300" v="15247" actId="14100"/>
      <pc:docMkLst>
        <pc:docMk/>
      </pc:docMkLst>
      <pc:sldChg chg="addSp delSp modSp mod modShow">
        <pc:chgData name="Anders Permeklev" userId="f4a8bcc070a6f570" providerId="LiveId" clId="{368E1318-A516-497B-BA2A-C6269AD07314}" dt="2024-10-07T23:07:10.567" v="10787" actId="729"/>
        <pc:sldMkLst>
          <pc:docMk/>
          <pc:sldMk cId="3837210013" sldId="256"/>
        </pc:sldMkLst>
        <pc:spChg chg="mod">
          <ac:chgData name="Anders Permeklev" userId="f4a8bcc070a6f570" providerId="LiveId" clId="{368E1318-A516-497B-BA2A-C6269AD07314}" dt="2024-10-07T18:48:36.745" v="6368" actId="20577"/>
          <ac:spMkLst>
            <pc:docMk/>
            <pc:sldMk cId="3837210013" sldId="256"/>
            <ac:spMk id="3" creationId="{88EECCE1-C8BA-4015-95AE-7D5A5F1EC58B}"/>
          </ac:spMkLst>
        </pc:spChg>
        <pc:picChg chg="add del mod">
          <ac:chgData name="Anders Permeklev" userId="f4a8bcc070a6f570" providerId="LiveId" clId="{368E1318-A516-497B-BA2A-C6269AD07314}" dt="2024-10-07T23:06:18.414" v="10780" actId="1076"/>
          <ac:picMkLst>
            <pc:docMk/>
            <pc:sldMk cId="3837210013" sldId="256"/>
            <ac:picMk id="4" creationId="{C4404CFF-741A-4C73-AB96-13B290D4ACB8}"/>
          </ac:picMkLst>
        </pc:picChg>
        <pc:picChg chg="add del mod ord">
          <ac:chgData name="Anders Permeklev" userId="f4a8bcc070a6f570" providerId="LiveId" clId="{368E1318-A516-497B-BA2A-C6269AD07314}" dt="2024-10-07T22:47:55.849" v="10320" actId="478"/>
          <ac:picMkLst>
            <pc:docMk/>
            <pc:sldMk cId="3837210013" sldId="256"/>
            <ac:picMk id="5" creationId="{DE2E9E5F-6D64-A186-F630-661D6DB12F05}"/>
          </ac:picMkLst>
        </pc:picChg>
      </pc:sldChg>
      <pc:sldChg chg="modSp del mod">
        <pc:chgData name="Anders Permeklev" userId="f4a8bcc070a6f570" providerId="LiveId" clId="{368E1318-A516-497B-BA2A-C6269AD07314}" dt="2024-10-07T20:51:56.770" v="8148" actId="47"/>
        <pc:sldMkLst>
          <pc:docMk/>
          <pc:sldMk cId="2605735627" sldId="258"/>
        </pc:sldMkLst>
        <pc:graphicFrameChg chg="modGraphic">
          <ac:chgData name="Anders Permeklev" userId="f4a8bcc070a6f570" providerId="LiveId" clId="{368E1318-A516-497B-BA2A-C6269AD07314}" dt="2024-10-04T18:57:59.041" v="900" actId="20577"/>
          <ac:graphicFrameMkLst>
            <pc:docMk/>
            <pc:sldMk cId="2605735627" sldId="258"/>
            <ac:graphicFrameMk id="4" creationId="{27E81516-F513-40DA-8644-73E425D396AA}"/>
          </ac:graphicFrameMkLst>
        </pc:graphicFrameChg>
      </pc:sldChg>
      <pc:sldChg chg="addSp modSp mod">
        <pc:chgData name="Anders Permeklev" userId="f4a8bcc070a6f570" providerId="LiveId" clId="{368E1318-A516-497B-BA2A-C6269AD07314}" dt="2024-10-08T00:40:34.870" v="14867" actId="6549"/>
        <pc:sldMkLst>
          <pc:docMk/>
          <pc:sldMk cId="1720256213" sldId="259"/>
        </pc:sldMkLst>
        <pc:spChg chg="mod">
          <ac:chgData name="Anders Permeklev" userId="f4a8bcc070a6f570" providerId="LiveId" clId="{368E1318-A516-497B-BA2A-C6269AD07314}" dt="2024-10-07T22:11:36.230" v="9738" actId="1076"/>
          <ac:spMkLst>
            <pc:docMk/>
            <pc:sldMk cId="1720256213" sldId="259"/>
            <ac:spMk id="2" creationId="{035E95DB-8B46-42B6-9CB4-68FB260BD9EE}"/>
          </ac:spMkLst>
        </pc:spChg>
        <pc:spChg chg="mod">
          <ac:chgData name="Anders Permeklev" userId="f4a8bcc070a6f570" providerId="LiveId" clId="{368E1318-A516-497B-BA2A-C6269AD07314}" dt="2024-10-08T00:39:47.551" v="14792" actId="20577"/>
          <ac:spMkLst>
            <pc:docMk/>
            <pc:sldMk cId="1720256213" sldId="259"/>
            <ac:spMk id="3" creationId="{E5F7AD39-01CD-4ECA-A349-3DAE7F899F38}"/>
          </ac:spMkLst>
        </pc:spChg>
        <pc:spChg chg="mod">
          <ac:chgData name="Anders Permeklev" userId="f4a8bcc070a6f570" providerId="LiveId" clId="{368E1318-A516-497B-BA2A-C6269AD07314}" dt="2024-10-07T20:29:23.064" v="7626"/>
          <ac:spMkLst>
            <pc:docMk/>
            <pc:sldMk cId="1720256213" sldId="259"/>
            <ac:spMk id="6" creationId="{8C1F573B-48CB-E46A-61A2-28FC436D648F}"/>
          </ac:spMkLst>
        </pc:spChg>
        <pc:spChg chg="add mod">
          <ac:chgData name="Anders Permeklev" userId="f4a8bcc070a6f570" providerId="LiveId" clId="{368E1318-A516-497B-BA2A-C6269AD07314}" dt="2024-10-08T00:40:34.870" v="14867" actId="6549"/>
          <ac:spMkLst>
            <pc:docMk/>
            <pc:sldMk cId="1720256213" sldId="259"/>
            <ac:spMk id="7" creationId="{9F39DC9C-F373-6A9B-9B2E-8A84158E0244}"/>
          </ac:spMkLst>
        </pc:spChg>
        <pc:grpChg chg="add mod">
          <ac:chgData name="Anders Permeklev" userId="f4a8bcc070a6f570" providerId="LiveId" clId="{368E1318-A516-497B-BA2A-C6269AD07314}" dt="2024-10-07T20:29:23.064" v="7626"/>
          <ac:grpSpMkLst>
            <pc:docMk/>
            <pc:sldMk cId="1720256213" sldId="259"/>
            <ac:grpSpMk id="4" creationId="{20BD04B6-8C62-0D00-5110-8771CF66AA6F}"/>
          </ac:grpSpMkLst>
        </pc:grpChg>
        <pc:picChg chg="mod">
          <ac:chgData name="Anders Permeklev" userId="f4a8bcc070a6f570" providerId="LiveId" clId="{368E1318-A516-497B-BA2A-C6269AD07314}" dt="2024-10-07T20:29:23.064" v="7626"/>
          <ac:picMkLst>
            <pc:docMk/>
            <pc:sldMk cId="1720256213" sldId="259"/>
            <ac:picMk id="5" creationId="{29D93853-024E-E3CF-4540-E023043FB5D1}"/>
          </ac:picMkLst>
        </pc:picChg>
      </pc:sldChg>
      <pc:sldChg chg="addSp modSp mod ord">
        <pc:chgData name="Anders Permeklev" userId="f4a8bcc070a6f570" providerId="LiveId" clId="{368E1318-A516-497B-BA2A-C6269AD07314}" dt="2024-10-07T20:28:55.363" v="7615"/>
        <pc:sldMkLst>
          <pc:docMk/>
          <pc:sldMk cId="4192316195" sldId="262"/>
        </pc:sldMkLst>
        <pc:spChg chg="mod">
          <ac:chgData name="Anders Permeklev" userId="f4a8bcc070a6f570" providerId="LiveId" clId="{368E1318-A516-497B-BA2A-C6269AD07314}" dt="2024-10-04T15:05:49.123" v="776" actId="20577"/>
          <ac:spMkLst>
            <pc:docMk/>
            <pc:sldMk cId="4192316195" sldId="262"/>
            <ac:spMk id="3" creationId="{5E8B519C-4302-4A6A-BD5B-161D9C336DAB}"/>
          </ac:spMkLst>
        </pc:spChg>
        <pc:spChg chg="mod">
          <ac:chgData name="Anders Permeklev" userId="f4a8bcc070a6f570" providerId="LiveId" clId="{368E1318-A516-497B-BA2A-C6269AD07314}" dt="2024-10-07T20:28:55.363" v="7615"/>
          <ac:spMkLst>
            <pc:docMk/>
            <pc:sldMk cId="4192316195" sldId="262"/>
            <ac:spMk id="7" creationId="{03213D89-6CCD-5EE3-0095-69A482E7DB9A}"/>
          </ac:spMkLst>
        </pc:spChg>
        <pc:grpChg chg="add mod">
          <ac:chgData name="Anders Permeklev" userId="f4a8bcc070a6f570" providerId="LiveId" clId="{368E1318-A516-497B-BA2A-C6269AD07314}" dt="2024-10-07T20:28:55.363" v="7615"/>
          <ac:grpSpMkLst>
            <pc:docMk/>
            <pc:sldMk cId="4192316195" sldId="262"/>
            <ac:grpSpMk id="5" creationId="{0A3C168B-481F-D6AC-2DBC-C54E5B60B38F}"/>
          </ac:grpSpMkLst>
        </pc:grpChg>
        <pc:picChg chg="mod">
          <ac:chgData name="Anders Permeklev" userId="f4a8bcc070a6f570" providerId="LiveId" clId="{368E1318-A516-497B-BA2A-C6269AD07314}" dt="2024-10-07T20:28:55.363" v="7615"/>
          <ac:picMkLst>
            <pc:docMk/>
            <pc:sldMk cId="4192316195" sldId="262"/>
            <ac:picMk id="6" creationId="{3516FB0E-33AD-1AC8-BF18-BC388782AA0F}"/>
          </ac:picMkLst>
        </pc:picChg>
      </pc:sldChg>
      <pc:sldChg chg="addSp delSp modSp mod ord">
        <pc:chgData name="Anders Permeklev" userId="f4a8bcc070a6f570" providerId="LiveId" clId="{368E1318-A516-497B-BA2A-C6269AD07314}" dt="2024-10-07T23:10:42.829" v="10833" actId="115"/>
        <pc:sldMkLst>
          <pc:docMk/>
          <pc:sldMk cId="4022326059" sldId="263"/>
        </pc:sldMkLst>
        <pc:spChg chg="mod">
          <ac:chgData name="Anders Permeklev" userId="f4a8bcc070a6f570" providerId="LiveId" clId="{368E1318-A516-497B-BA2A-C6269AD07314}" dt="2024-10-04T15:06:40.255" v="788" actId="1076"/>
          <ac:spMkLst>
            <pc:docMk/>
            <pc:sldMk cId="4022326059" sldId="263"/>
            <ac:spMk id="2" creationId="{02C6B189-579C-47EB-9537-C400334E281B}"/>
          </ac:spMkLst>
        </pc:spChg>
        <pc:spChg chg="mod">
          <ac:chgData name="Anders Permeklev" userId="f4a8bcc070a6f570" providerId="LiveId" clId="{368E1318-A516-497B-BA2A-C6269AD07314}" dt="2024-10-07T23:10:42.829" v="10833" actId="115"/>
          <ac:spMkLst>
            <pc:docMk/>
            <pc:sldMk cId="4022326059" sldId="263"/>
            <ac:spMk id="3" creationId="{5E8B519C-4302-4A6A-BD5B-161D9C336DAB}"/>
          </ac:spMkLst>
        </pc:spChg>
        <pc:spChg chg="add del mod">
          <ac:chgData name="Anders Permeklev" userId="f4a8bcc070a6f570" providerId="LiveId" clId="{368E1318-A516-497B-BA2A-C6269AD07314}" dt="2024-10-04T14:59:14.579" v="682" actId="478"/>
          <ac:spMkLst>
            <pc:docMk/>
            <pc:sldMk cId="4022326059" sldId="263"/>
            <ac:spMk id="6" creationId="{4FDFFD9A-3BDF-B519-1390-40762923DE47}"/>
          </ac:spMkLst>
        </pc:spChg>
        <pc:spChg chg="add del mod">
          <ac:chgData name="Anders Permeklev" userId="f4a8bcc070a6f570" providerId="LiveId" clId="{368E1318-A516-497B-BA2A-C6269AD07314}" dt="2024-10-04T14:59:14.579" v="682" actId="478"/>
          <ac:spMkLst>
            <pc:docMk/>
            <pc:sldMk cId="4022326059" sldId="263"/>
            <ac:spMk id="9" creationId="{2919E989-3196-D855-986B-96BCF9B2B6E4}"/>
          </ac:spMkLst>
        </pc:spChg>
        <pc:spChg chg="add del mod">
          <ac:chgData name="Anders Permeklev" userId="f4a8bcc070a6f570" providerId="LiveId" clId="{368E1318-A516-497B-BA2A-C6269AD07314}" dt="2024-10-04T14:59:14.579" v="682" actId="478"/>
          <ac:spMkLst>
            <pc:docMk/>
            <pc:sldMk cId="4022326059" sldId="263"/>
            <ac:spMk id="10" creationId="{F6FCCD0C-0A95-E34A-0766-E7CD2C9A0A9A}"/>
          </ac:spMkLst>
        </pc:spChg>
        <pc:spChg chg="add del mod">
          <ac:chgData name="Anders Permeklev" userId="f4a8bcc070a6f570" providerId="LiveId" clId="{368E1318-A516-497B-BA2A-C6269AD07314}" dt="2024-10-04T14:59:14.579" v="682" actId="478"/>
          <ac:spMkLst>
            <pc:docMk/>
            <pc:sldMk cId="4022326059" sldId="263"/>
            <ac:spMk id="11" creationId="{D5F22843-B158-C732-81CC-13A9251E163D}"/>
          </ac:spMkLst>
        </pc:spChg>
        <pc:spChg chg="add del mod">
          <ac:chgData name="Anders Permeklev" userId="f4a8bcc070a6f570" providerId="LiveId" clId="{368E1318-A516-497B-BA2A-C6269AD07314}" dt="2024-10-04T14:59:14.579" v="682" actId="478"/>
          <ac:spMkLst>
            <pc:docMk/>
            <pc:sldMk cId="4022326059" sldId="263"/>
            <ac:spMk id="12" creationId="{D7AA292C-0436-20BA-DEAB-382B486FAFD4}"/>
          </ac:spMkLst>
        </pc:spChg>
        <pc:spChg chg="mod">
          <ac:chgData name="Anders Permeklev" userId="f4a8bcc070a6f570" providerId="LiveId" clId="{368E1318-A516-497B-BA2A-C6269AD07314}" dt="2024-10-07T20:28:58.478" v="7616"/>
          <ac:spMkLst>
            <pc:docMk/>
            <pc:sldMk cId="4022326059" sldId="263"/>
            <ac:spMk id="21" creationId="{D525B414-28B6-7915-D911-110CE8FBA6D7}"/>
          </ac:spMkLst>
        </pc:spChg>
        <pc:grpChg chg="add mod">
          <ac:chgData name="Anders Permeklev" userId="f4a8bcc070a6f570" providerId="LiveId" clId="{368E1318-A516-497B-BA2A-C6269AD07314}" dt="2024-10-07T20:28:58.478" v="7616"/>
          <ac:grpSpMkLst>
            <pc:docMk/>
            <pc:sldMk cId="4022326059" sldId="263"/>
            <ac:grpSpMk id="19" creationId="{97A9B2A1-69C3-8EBE-BD94-2160B30DE822}"/>
          </ac:grpSpMkLst>
        </pc:grpChg>
        <pc:picChg chg="add del mod">
          <ac:chgData name="Anders Permeklev" userId="f4a8bcc070a6f570" providerId="LiveId" clId="{368E1318-A516-497B-BA2A-C6269AD07314}" dt="2024-10-04T14:59:14.579" v="682" actId="478"/>
          <ac:picMkLst>
            <pc:docMk/>
            <pc:sldMk cId="4022326059" sldId="263"/>
            <ac:picMk id="5" creationId="{FB44FDE0-A14B-C292-9313-24FDA4D9678F}"/>
          </ac:picMkLst>
        </pc:picChg>
        <pc:picChg chg="add del mod">
          <ac:chgData name="Anders Permeklev" userId="f4a8bcc070a6f570" providerId="LiveId" clId="{368E1318-A516-497B-BA2A-C6269AD07314}" dt="2024-10-04T14:59:14.579" v="682" actId="478"/>
          <ac:picMkLst>
            <pc:docMk/>
            <pc:sldMk cId="4022326059" sldId="263"/>
            <ac:picMk id="8" creationId="{FD3D8B56-1559-9259-4364-C701DE8AD6EE}"/>
          </ac:picMkLst>
        </pc:picChg>
        <pc:picChg chg="add del mod">
          <ac:chgData name="Anders Permeklev" userId="f4a8bcc070a6f570" providerId="LiveId" clId="{368E1318-A516-497B-BA2A-C6269AD07314}" dt="2024-10-04T14:59:14.579" v="682" actId="478"/>
          <ac:picMkLst>
            <pc:docMk/>
            <pc:sldMk cId="4022326059" sldId="263"/>
            <ac:picMk id="14" creationId="{CB5FB09B-0904-D37E-33DE-09C8126C4E63}"/>
          </ac:picMkLst>
        </pc:picChg>
        <pc:picChg chg="add del mod">
          <ac:chgData name="Anders Permeklev" userId="f4a8bcc070a6f570" providerId="LiveId" clId="{368E1318-A516-497B-BA2A-C6269AD07314}" dt="2024-10-04T14:59:14.579" v="682" actId="478"/>
          <ac:picMkLst>
            <pc:docMk/>
            <pc:sldMk cId="4022326059" sldId="263"/>
            <ac:picMk id="16" creationId="{75703EF5-B4F3-D07F-4476-C63C4B8B38B8}"/>
          </ac:picMkLst>
        </pc:picChg>
        <pc:picChg chg="add del mod">
          <ac:chgData name="Anders Permeklev" userId="f4a8bcc070a6f570" providerId="LiveId" clId="{368E1318-A516-497B-BA2A-C6269AD07314}" dt="2024-10-04T14:59:14.579" v="682" actId="478"/>
          <ac:picMkLst>
            <pc:docMk/>
            <pc:sldMk cId="4022326059" sldId="263"/>
            <ac:picMk id="18" creationId="{7929F9FF-D240-865C-58C9-6AC8BB37D871}"/>
          </ac:picMkLst>
        </pc:picChg>
        <pc:picChg chg="mod">
          <ac:chgData name="Anders Permeklev" userId="f4a8bcc070a6f570" providerId="LiveId" clId="{368E1318-A516-497B-BA2A-C6269AD07314}" dt="2024-10-07T20:28:58.478" v="7616"/>
          <ac:picMkLst>
            <pc:docMk/>
            <pc:sldMk cId="4022326059" sldId="263"/>
            <ac:picMk id="20" creationId="{DBA56F94-586C-6DDC-E235-0CE995C2902A}"/>
          </ac:picMkLst>
        </pc:picChg>
      </pc:sldChg>
      <pc:sldChg chg="addSp modSp mod ord">
        <pc:chgData name="Anders Permeklev" userId="f4a8bcc070a6f570" providerId="LiveId" clId="{368E1318-A516-497B-BA2A-C6269AD07314}" dt="2024-10-07T20:28:51.762" v="7614" actId="1076"/>
        <pc:sldMkLst>
          <pc:docMk/>
          <pc:sldMk cId="796438052" sldId="264"/>
        </pc:sldMkLst>
        <pc:spChg chg="mod">
          <ac:chgData name="Anders Permeklev" userId="f4a8bcc070a6f570" providerId="LiveId" clId="{368E1318-A516-497B-BA2A-C6269AD07314}" dt="2024-10-07T15:46:06.522" v="1022" actId="6549"/>
          <ac:spMkLst>
            <pc:docMk/>
            <pc:sldMk cId="796438052" sldId="264"/>
            <ac:spMk id="3" creationId="{5E8B519C-4302-4A6A-BD5B-161D9C336DAB}"/>
          </ac:spMkLst>
        </pc:spChg>
        <pc:spChg chg="mod">
          <ac:chgData name="Anders Permeklev" userId="f4a8bcc070a6f570" providerId="LiveId" clId="{368E1318-A516-497B-BA2A-C6269AD07314}" dt="2024-10-07T20:28:51.762" v="7614" actId="1076"/>
          <ac:spMkLst>
            <pc:docMk/>
            <pc:sldMk cId="796438052" sldId="264"/>
            <ac:spMk id="6" creationId="{90475D0E-0AC0-FFE4-0162-F0ECADF07005}"/>
          </ac:spMkLst>
        </pc:spChg>
        <pc:grpChg chg="add mod">
          <ac:chgData name="Anders Permeklev" userId="f4a8bcc070a6f570" providerId="LiveId" clId="{368E1318-A516-497B-BA2A-C6269AD07314}" dt="2024-10-07T20:28:51.762" v="7614" actId="1076"/>
          <ac:grpSpMkLst>
            <pc:docMk/>
            <pc:sldMk cId="796438052" sldId="264"/>
            <ac:grpSpMk id="4" creationId="{E7475FBA-0B61-467C-222F-CD37FFC44208}"/>
          </ac:grpSpMkLst>
        </pc:grpChg>
        <pc:picChg chg="mod">
          <ac:chgData name="Anders Permeklev" userId="f4a8bcc070a6f570" providerId="LiveId" clId="{368E1318-A516-497B-BA2A-C6269AD07314}" dt="2024-10-07T20:28:51.762" v="7614" actId="1076"/>
          <ac:picMkLst>
            <pc:docMk/>
            <pc:sldMk cId="796438052" sldId="264"/>
            <ac:picMk id="5" creationId="{AE1C1D2B-2CD1-C4A3-9824-27D3ADC75266}"/>
          </ac:picMkLst>
        </pc:picChg>
      </pc:sldChg>
      <pc:sldChg chg="addSp modSp mod">
        <pc:chgData name="Anders Permeklev" userId="f4a8bcc070a6f570" providerId="LiveId" clId="{368E1318-A516-497B-BA2A-C6269AD07314}" dt="2024-10-08T00:25:47.868" v="13668" actId="20577"/>
        <pc:sldMkLst>
          <pc:docMk/>
          <pc:sldMk cId="554420267" sldId="265"/>
        </pc:sldMkLst>
        <pc:spChg chg="mod">
          <ac:chgData name="Anders Permeklev" userId="f4a8bcc070a6f570" providerId="LiveId" clId="{368E1318-A516-497B-BA2A-C6269AD07314}" dt="2024-10-08T00:22:21.265" v="13576" actId="404"/>
          <ac:spMkLst>
            <pc:docMk/>
            <pc:sldMk cId="554420267" sldId="265"/>
            <ac:spMk id="2" creationId="{CCBABF8F-54A5-453A-ABC2-2D59EB3A46D0}"/>
          </ac:spMkLst>
        </pc:spChg>
        <pc:spChg chg="mod">
          <ac:chgData name="Anders Permeklev" userId="f4a8bcc070a6f570" providerId="LiveId" clId="{368E1318-A516-497B-BA2A-C6269AD07314}" dt="2024-10-08T00:25:47.868" v="13668" actId="20577"/>
          <ac:spMkLst>
            <pc:docMk/>
            <pc:sldMk cId="554420267" sldId="265"/>
            <ac:spMk id="3" creationId="{801A2641-3388-4A5F-A807-B657C26791D2}"/>
          </ac:spMkLst>
        </pc:spChg>
        <pc:spChg chg="mod">
          <ac:chgData name="Anders Permeklev" userId="f4a8bcc070a6f570" providerId="LiveId" clId="{368E1318-A516-497B-BA2A-C6269AD07314}" dt="2024-10-07T20:29:18.595" v="7624"/>
          <ac:spMkLst>
            <pc:docMk/>
            <pc:sldMk cId="554420267" sldId="265"/>
            <ac:spMk id="6" creationId="{3369D4A2-26A7-4C63-3933-8304270745DE}"/>
          </ac:spMkLst>
        </pc:spChg>
        <pc:grpChg chg="add mod">
          <ac:chgData name="Anders Permeklev" userId="f4a8bcc070a6f570" providerId="LiveId" clId="{368E1318-A516-497B-BA2A-C6269AD07314}" dt="2024-10-07T20:29:18.595" v="7624"/>
          <ac:grpSpMkLst>
            <pc:docMk/>
            <pc:sldMk cId="554420267" sldId="265"/>
            <ac:grpSpMk id="4" creationId="{21BB2B0C-6BA0-CDB3-B7B1-FB82DAD8E5DD}"/>
          </ac:grpSpMkLst>
        </pc:grpChg>
        <pc:picChg chg="mod">
          <ac:chgData name="Anders Permeklev" userId="f4a8bcc070a6f570" providerId="LiveId" clId="{368E1318-A516-497B-BA2A-C6269AD07314}" dt="2024-10-07T20:29:18.595" v="7624"/>
          <ac:picMkLst>
            <pc:docMk/>
            <pc:sldMk cId="554420267" sldId="265"/>
            <ac:picMk id="5" creationId="{F76A30EB-179A-1B18-0A68-E5C4CF2D94ED}"/>
          </ac:picMkLst>
        </pc:picChg>
      </pc:sldChg>
      <pc:sldChg chg="addSp modSp mod ord">
        <pc:chgData name="Anders Permeklev" userId="f4a8bcc070a6f570" providerId="LiveId" clId="{368E1318-A516-497B-BA2A-C6269AD07314}" dt="2024-10-07T22:55:40.501" v="10766"/>
        <pc:sldMkLst>
          <pc:docMk/>
          <pc:sldMk cId="3044901506" sldId="266"/>
        </pc:sldMkLst>
        <pc:spChg chg="mod">
          <ac:chgData name="Anders Permeklev" userId="f4a8bcc070a6f570" providerId="LiveId" clId="{368E1318-A516-497B-BA2A-C6269AD07314}" dt="2024-10-07T22:53:59.957" v="10732" actId="27636"/>
          <ac:spMkLst>
            <pc:docMk/>
            <pc:sldMk cId="3044901506" sldId="266"/>
            <ac:spMk id="3" creationId="{BF52A4CB-E405-4C5A-B52E-7D9D252B84E2}"/>
          </ac:spMkLst>
        </pc:spChg>
        <pc:spChg chg="mod">
          <ac:chgData name="Anders Permeklev" userId="f4a8bcc070a6f570" providerId="LiveId" clId="{368E1318-A516-497B-BA2A-C6269AD07314}" dt="2024-10-07T20:29:26.909" v="7627"/>
          <ac:spMkLst>
            <pc:docMk/>
            <pc:sldMk cId="3044901506" sldId="266"/>
            <ac:spMk id="6" creationId="{2168D62B-6659-9221-0C23-36D5C0B50A89}"/>
          </ac:spMkLst>
        </pc:spChg>
        <pc:grpChg chg="add mod">
          <ac:chgData name="Anders Permeklev" userId="f4a8bcc070a6f570" providerId="LiveId" clId="{368E1318-A516-497B-BA2A-C6269AD07314}" dt="2024-10-07T20:29:26.909" v="7627"/>
          <ac:grpSpMkLst>
            <pc:docMk/>
            <pc:sldMk cId="3044901506" sldId="266"/>
            <ac:grpSpMk id="4" creationId="{5F9C43BE-F21D-DCEA-C3EE-25DB51FA7DAB}"/>
          </ac:grpSpMkLst>
        </pc:grpChg>
        <pc:picChg chg="mod">
          <ac:chgData name="Anders Permeklev" userId="f4a8bcc070a6f570" providerId="LiveId" clId="{368E1318-A516-497B-BA2A-C6269AD07314}" dt="2024-10-07T20:29:26.909" v="7627"/>
          <ac:picMkLst>
            <pc:docMk/>
            <pc:sldMk cId="3044901506" sldId="266"/>
            <ac:picMk id="5" creationId="{FFE46052-952E-4C8A-9C01-F64971C74C93}"/>
          </ac:picMkLst>
        </pc:picChg>
      </pc:sldChg>
      <pc:sldChg chg="addSp delSp modSp mod ord">
        <pc:chgData name="Anders Permeklev" userId="f4a8bcc070a6f570" providerId="LiveId" clId="{368E1318-A516-497B-BA2A-C6269AD07314}" dt="2024-10-07T23:40:31.076" v="11718" actId="6549"/>
        <pc:sldMkLst>
          <pc:docMk/>
          <pc:sldMk cId="1509109079" sldId="267"/>
        </pc:sldMkLst>
        <pc:spChg chg="mod">
          <ac:chgData name="Anders Permeklev" userId="f4a8bcc070a6f570" providerId="LiveId" clId="{368E1318-A516-497B-BA2A-C6269AD07314}" dt="2024-10-07T23:40:31.076" v="11718" actId="6549"/>
          <ac:spMkLst>
            <pc:docMk/>
            <pc:sldMk cId="1509109079" sldId="267"/>
            <ac:spMk id="2" creationId="{7857304D-4408-4349-8CDD-C9A75F09EC55}"/>
          </ac:spMkLst>
        </pc:spChg>
        <pc:spChg chg="add del mod">
          <ac:chgData name="Anders Permeklev" userId="f4a8bcc070a6f570" providerId="LiveId" clId="{368E1318-A516-497B-BA2A-C6269AD07314}" dt="2024-10-07T23:36:15.026" v="11594" actId="478"/>
          <ac:spMkLst>
            <pc:docMk/>
            <pc:sldMk cId="1509109079" sldId="267"/>
            <ac:spMk id="4" creationId="{FE4786D0-3C88-8C34-D593-E4609B4635B1}"/>
          </ac:spMkLst>
        </pc:spChg>
        <pc:graphicFrameChg chg="add mod modGraphic">
          <ac:chgData name="Anders Permeklev" userId="f4a8bcc070a6f570" providerId="LiveId" clId="{368E1318-A516-497B-BA2A-C6269AD07314}" dt="2024-10-07T23:40:06.751" v="11706" actId="1076"/>
          <ac:graphicFrameMkLst>
            <pc:docMk/>
            <pc:sldMk cId="1509109079" sldId="267"/>
            <ac:graphicFrameMk id="3" creationId="{BD376F7C-7784-6711-5856-A17246534F08}"/>
          </ac:graphicFrameMkLst>
        </pc:graphicFrameChg>
      </pc:sldChg>
      <pc:sldChg chg="addSp modSp mod">
        <pc:chgData name="Anders Permeklev" userId="f4a8bcc070a6f570" providerId="LiveId" clId="{368E1318-A516-497B-BA2A-C6269AD07314}" dt="2024-10-08T00:36:42.066" v="14643" actId="20577"/>
        <pc:sldMkLst>
          <pc:docMk/>
          <pc:sldMk cId="738967253" sldId="269"/>
        </pc:sldMkLst>
        <pc:spChg chg="mod">
          <ac:chgData name="Anders Permeklev" userId="f4a8bcc070a6f570" providerId="LiveId" clId="{368E1318-A516-497B-BA2A-C6269AD07314}" dt="2024-10-08T00:36:42.066" v="14643" actId="20577"/>
          <ac:spMkLst>
            <pc:docMk/>
            <pc:sldMk cId="738967253" sldId="269"/>
            <ac:spMk id="8" creationId="{3BA10B5D-A4BF-4F1C-95EC-498113C8BEC4}"/>
          </ac:spMkLst>
        </pc:spChg>
        <pc:spChg chg="mod">
          <ac:chgData name="Anders Permeklev" userId="f4a8bcc070a6f570" providerId="LiveId" clId="{368E1318-A516-497B-BA2A-C6269AD07314}" dt="2024-10-07T20:29:20.492" v="7625"/>
          <ac:spMkLst>
            <pc:docMk/>
            <pc:sldMk cId="738967253" sldId="269"/>
            <ac:spMk id="11" creationId="{9FE9ADEF-9796-9C56-8108-A96EFCE9E275}"/>
          </ac:spMkLst>
        </pc:spChg>
        <pc:grpChg chg="add mod">
          <ac:chgData name="Anders Permeklev" userId="f4a8bcc070a6f570" providerId="LiveId" clId="{368E1318-A516-497B-BA2A-C6269AD07314}" dt="2024-10-07T20:29:20.492" v="7625"/>
          <ac:grpSpMkLst>
            <pc:docMk/>
            <pc:sldMk cId="738967253" sldId="269"/>
            <ac:grpSpMk id="9" creationId="{92F28911-6CBE-C746-7730-33139E981DA5}"/>
          </ac:grpSpMkLst>
        </pc:grpChg>
        <pc:picChg chg="mod">
          <ac:chgData name="Anders Permeklev" userId="f4a8bcc070a6f570" providerId="LiveId" clId="{368E1318-A516-497B-BA2A-C6269AD07314}" dt="2024-10-07T20:29:20.492" v="7625"/>
          <ac:picMkLst>
            <pc:docMk/>
            <pc:sldMk cId="738967253" sldId="269"/>
            <ac:picMk id="10" creationId="{19086231-2E8A-1504-292D-E96D447D8971}"/>
          </ac:picMkLst>
        </pc:picChg>
      </pc:sldChg>
      <pc:sldChg chg="del ord">
        <pc:chgData name="Anders Permeklev" userId="f4a8bcc070a6f570" providerId="LiveId" clId="{368E1318-A516-497B-BA2A-C6269AD07314}" dt="2024-10-07T20:50:10.138" v="8122" actId="47"/>
        <pc:sldMkLst>
          <pc:docMk/>
          <pc:sldMk cId="3416515028" sldId="270"/>
        </pc:sldMkLst>
      </pc:sldChg>
      <pc:sldChg chg="addSp delSp modSp mod">
        <pc:chgData name="Anders Permeklev" userId="f4a8bcc070a6f570" providerId="LiveId" clId="{368E1318-A516-497B-BA2A-C6269AD07314}" dt="2024-10-07T23:09:26.718" v="10806" actId="1076"/>
        <pc:sldMkLst>
          <pc:docMk/>
          <pc:sldMk cId="2385555210" sldId="271"/>
        </pc:sldMkLst>
        <pc:spChg chg="mod">
          <ac:chgData name="Anders Permeklev" userId="f4a8bcc070a6f570" providerId="LiveId" clId="{368E1318-A516-497B-BA2A-C6269AD07314}" dt="2024-10-07T20:26:40.403" v="7586" actId="1076"/>
          <ac:spMkLst>
            <pc:docMk/>
            <pc:sldMk cId="2385555210" sldId="271"/>
            <ac:spMk id="2" creationId="{21454E6C-3A6D-436A-A65E-C71B06D586A0}"/>
          </ac:spMkLst>
        </pc:spChg>
        <pc:spChg chg="mod">
          <ac:chgData name="Anders Permeklev" userId="f4a8bcc070a6f570" providerId="LiveId" clId="{368E1318-A516-497B-BA2A-C6269AD07314}" dt="2024-10-07T23:09:06.372" v="10805" actId="20577"/>
          <ac:spMkLst>
            <pc:docMk/>
            <pc:sldMk cId="2385555210" sldId="271"/>
            <ac:spMk id="3" creationId="{50D811CB-3285-458D-B9F4-3DA3B8C82E7D}"/>
          </ac:spMkLst>
        </pc:spChg>
        <pc:spChg chg="add mod">
          <ac:chgData name="Anders Permeklev" userId="f4a8bcc070a6f570" providerId="LiveId" clId="{368E1318-A516-497B-BA2A-C6269AD07314}" dt="2024-10-07T23:09:26.718" v="10806" actId="1076"/>
          <ac:spMkLst>
            <pc:docMk/>
            <pc:sldMk cId="2385555210" sldId="271"/>
            <ac:spMk id="4" creationId="{4968C40E-ECBA-7267-148E-DB7C8E1A1E10}"/>
          </ac:spMkLst>
        </pc:spChg>
        <pc:grpChg chg="add mod">
          <ac:chgData name="Anders Permeklev" userId="f4a8bcc070a6f570" providerId="LiveId" clId="{368E1318-A516-497B-BA2A-C6269AD07314}" dt="2024-10-07T23:09:26.718" v="10806" actId="1076"/>
          <ac:grpSpMkLst>
            <pc:docMk/>
            <pc:sldMk cId="2385555210" sldId="271"/>
            <ac:grpSpMk id="5" creationId="{27E65B47-EDCD-578D-D519-2CE85FEEE697}"/>
          </ac:grpSpMkLst>
        </pc:grpChg>
        <pc:picChg chg="add del mod">
          <ac:chgData name="Anders Permeklev" userId="f4a8bcc070a6f570" providerId="LiveId" clId="{368E1318-A516-497B-BA2A-C6269AD07314}" dt="2024-10-07T20:27:57.673" v="7590" actId="478"/>
          <ac:picMkLst>
            <pc:docMk/>
            <pc:sldMk cId="2385555210" sldId="271"/>
            <ac:picMk id="1026" creationId="{D1A781C0-6052-33B2-399B-B7ABC0FF2654}"/>
          </ac:picMkLst>
        </pc:picChg>
        <pc:picChg chg="add mod">
          <ac:chgData name="Anders Permeklev" userId="f4a8bcc070a6f570" providerId="LiveId" clId="{368E1318-A516-497B-BA2A-C6269AD07314}" dt="2024-10-07T23:09:26.718" v="10806" actId="1076"/>
          <ac:picMkLst>
            <pc:docMk/>
            <pc:sldMk cId="2385555210" sldId="271"/>
            <ac:picMk id="1028" creationId="{A29730DF-7D60-AD9A-8359-39A31DAFFFF0}"/>
          </ac:picMkLst>
        </pc:picChg>
      </pc:sldChg>
      <pc:sldChg chg="addSp modSp del mod">
        <pc:chgData name="Anders Permeklev" userId="f4a8bcc070a6f570" providerId="LiveId" clId="{368E1318-A516-497B-BA2A-C6269AD07314}" dt="2024-10-07T20:51:43.543" v="8147" actId="47"/>
        <pc:sldMkLst>
          <pc:docMk/>
          <pc:sldMk cId="2089539519" sldId="274"/>
        </pc:sldMkLst>
        <pc:spChg chg="mod">
          <ac:chgData name="Anders Permeklev" userId="f4a8bcc070a6f570" providerId="LiveId" clId="{368E1318-A516-497B-BA2A-C6269AD07314}" dt="2024-10-07T20:20:43.688" v="7466" actId="20577"/>
          <ac:spMkLst>
            <pc:docMk/>
            <pc:sldMk cId="2089539519" sldId="274"/>
            <ac:spMk id="4" creationId="{7F3EA5E1-4198-8923-4F70-35FF6997BB8C}"/>
          </ac:spMkLst>
        </pc:spChg>
        <pc:spChg chg="mod">
          <ac:chgData name="Anders Permeklev" userId="f4a8bcc070a6f570" providerId="LiveId" clId="{368E1318-A516-497B-BA2A-C6269AD07314}" dt="2024-10-07T17:46:17.065" v="2732" actId="20577"/>
          <ac:spMkLst>
            <pc:docMk/>
            <pc:sldMk cId="2089539519" sldId="274"/>
            <ac:spMk id="5" creationId="{6F6E97FB-F12F-B59F-D2F8-85CAFF94C6EE}"/>
          </ac:spMkLst>
        </pc:spChg>
        <pc:spChg chg="mod">
          <ac:chgData name="Anders Permeklev" userId="f4a8bcc070a6f570" providerId="LiveId" clId="{368E1318-A516-497B-BA2A-C6269AD07314}" dt="2024-10-07T17:39:27.800" v="2517" actId="1076"/>
          <ac:spMkLst>
            <pc:docMk/>
            <pc:sldMk cId="2089539519" sldId="274"/>
            <ac:spMk id="8" creationId="{316E7AC2-8E8A-BC7A-7018-750A8602FA92}"/>
          </ac:spMkLst>
        </pc:spChg>
        <pc:spChg chg="mod">
          <ac:chgData name="Anders Permeklev" userId="f4a8bcc070a6f570" providerId="LiveId" clId="{368E1318-A516-497B-BA2A-C6269AD07314}" dt="2024-10-07T20:29:04.902" v="7620"/>
          <ac:spMkLst>
            <pc:docMk/>
            <pc:sldMk cId="2089539519" sldId="274"/>
            <ac:spMk id="12" creationId="{3F4F09FE-48E0-26E0-3E70-B96B9596C588}"/>
          </ac:spMkLst>
        </pc:spChg>
        <pc:grpChg chg="mod">
          <ac:chgData name="Anders Permeklev" userId="f4a8bcc070a6f570" providerId="LiveId" clId="{368E1318-A516-497B-BA2A-C6269AD07314}" dt="2024-10-07T17:43:15.139" v="2684" actId="12788"/>
          <ac:grpSpMkLst>
            <pc:docMk/>
            <pc:sldMk cId="2089539519" sldId="274"/>
            <ac:grpSpMk id="9" creationId="{7478F6E7-4DD5-BC10-C8CF-5F32F0EEA74C}"/>
          </ac:grpSpMkLst>
        </pc:grpChg>
        <pc:grpChg chg="add mod">
          <ac:chgData name="Anders Permeklev" userId="f4a8bcc070a6f570" providerId="LiveId" clId="{368E1318-A516-497B-BA2A-C6269AD07314}" dt="2024-10-07T20:29:04.902" v="7620"/>
          <ac:grpSpMkLst>
            <pc:docMk/>
            <pc:sldMk cId="2089539519" sldId="274"/>
            <ac:grpSpMk id="10" creationId="{F9C71D10-69F7-6B8C-385B-86786DE82B2A}"/>
          </ac:grpSpMkLst>
        </pc:grpChg>
        <pc:picChg chg="mod">
          <ac:chgData name="Anders Permeklev" userId="f4a8bcc070a6f570" providerId="LiveId" clId="{368E1318-A516-497B-BA2A-C6269AD07314}" dt="2024-10-07T20:29:04.902" v="7620"/>
          <ac:picMkLst>
            <pc:docMk/>
            <pc:sldMk cId="2089539519" sldId="274"/>
            <ac:picMk id="11" creationId="{E682783E-79AF-BA3A-7A6B-510950FB80DF}"/>
          </ac:picMkLst>
        </pc:picChg>
        <pc:cxnChg chg="add mod">
          <ac:chgData name="Anders Permeklev" userId="f4a8bcc070a6f570" providerId="LiveId" clId="{368E1318-A516-497B-BA2A-C6269AD07314}" dt="2024-10-07T17:45:02.189" v="2706" actId="208"/>
          <ac:cxnSpMkLst>
            <pc:docMk/>
            <pc:sldMk cId="2089539519" sldId="274"/>
            <ac:cxnSpMk id="2" creationId="{042BCEB3-1E7E-FEE0-0460-BCD86C3582C6}"/>
          </ac:cxnSpMkLst>
        </pc:cxnChg>
        <pc:cxnChg chg="add mod">
          <ac:chgData name="Anders Permeklev" userId="f4a8bcc070a6f570" providerId="LiveId" clId="{368E1318-A516-497B-BA2A-C6269AD07314}" dt="2024-10-07T17:45:22.628" v="2708" actId="1076"/>
          <ac:cxnSpMkLst>
            <pc:docMk/>
            <pc:sldMk cId="2089539519" sldId="274"/>
            <ac:cxnSpMk id="3" creationId="{B00D2346-088E-97A9-AEEF-4AEA462EAFA9}"/>
          </ac:cxnSpMkLst>
        </pc:cxnChg>
        <pc:cxnChg chg="add mod">
          <ac:chgData name="Anders Permeklev" userId="f4a8bcc070a6f570" providerId="LiveId" clId="{368E1318-A516-497B-BA2A-C6269AD07314}" dt="2024-10-07T17:45:25.454" v="2709" actId="1076"/>
          <ac:cxnSpMkLst>
            <pc:docMk/>
            <pc:sldMk cId="2089539519" sldId="274"/>
            <ac:cxnSpMk id="6" creationId="{3BF33E67-BA9C-E9CC-E6ED-CBBB41094E4F}"/>
          </ac:cxnSpMkLst>
        </pc:cxnChg>
        <pc:cxnChg chg="mod">
          <ac:chgData name="Anders Permeklev" userId="f4a8bcc070a6f570" providerId="LiveId" clId="{368E1318-A516-497B-BA2A-C6269AD07314}" dt="2024-10-07T17:45:02.189" v="2706" actId="208"/>
          <ac:cxnSpMkLst>
            <pc:docMk/>
            <pc:sldMk cId="2089539519" sldId="274"/>
            <ac:cxnSpMk id="7" creationId="{151B4716-E7C9-253A-5C9A-ABE9F18A4431}"/>
          </ac:cxnSpMkLst>
        </pc:cxnChg>
      </pc:sldChg>
      <pc:sldChg chg="del">
        <pc:chgData name="Anders Permeklev" userId="f4a8bcc070a6f570" providerId="LiveId" clId="{368E1318-A516-497B-BA2A-C6269AD07314}" dt="2024-10-04T15:07:37.192" v="802" actId="47"/>
        <pc:sldMkLst>
          <pc:docMk/>
          <pc:sldMk cId="2413147744" sldId="275"/>
        </pc:sldMkLst>
      </pc:sldChg>
      <pc:sldChg chg="addSp delSp modSp mod">
        <pc:chgData name="Anders Permeklev" userId="f4a8bcc070a6f570" providerId="LiveId" clId="{368E1318-A516-497B-BA2A-C6269AD07314}" dt="2024-10-07T23:05:41.990" v="10778" actId="1076"/>
        <pc:sldMkLst>
          <pc:docMk/>
          <pc:sldMk cId="933541285" sldId="276"/>
        </pc:sldMkLst>
        <pc:spChg chg="mod">
          <ac:chgData name="Anders Permeklev" userId="f4a8bcc070a6f570" providerId="LiveId" clId="{368E1318-A516-497B-BA2A-C6269AD07314}" dt="2024-10-07T21:01:06" v="8152" actId="1076"/>
          <ac:spMkLst>
            <pc:docMk/>
            <pc:sldMk cId="933541285" sldId="276"/>
            <ac:spMk id="2" creationId="{2A913932-8D4D-A807-E566-D712C5361EC6}"/>
          </ac:spMkLst>
        </pc:spChg>
        <pc:spChg chg="mod">
          <ac:chgData name="Anders Permeklev" userId="f4a8bcc070a6f570" providerId="LiveId" clId="{368E1318-A516-497B-BA2A-C6269AD07314}" dt="2024-10-07T20:29:11.723" v="7623"/>
          <ac:spMkLst>
            <pc:docMk/>
            <pc:sldMk cId="933541285" sldId="276"/>
            <ac:spMk id="8" creationId="{9116E706-7E8B-7912-DD52-6E7D9C9E835A}"/>
          </ac:spMkLst>
        </pc:spChg>
        <pc:spChg chg="add del mod">
          <ac:chgData name="Anders Permeklev" userId="f4a8bcc070a6f570" providerId="LiveId" clId="{368E1318-A516-497B-BA2A-C6269AD07314}" dt="2024-10-07T22:44:56.890" v="10242" actId="478"/>
          <ac:spMkLst>
            <pc:docMk/>
            <pc:sldMk cId="933541285" sldId="276"/>
            <ac:spMk id="17" creationId="{474931DB-C1A7-F380-DB99-428E9CBD298F}"/>
          </ac:spMkLst>
        </pc:spChg>
        <pc:spChg chg="add del mod">
          <ac:chgData name="Anders Permeklev" userId="f4a8bcc070a6f570" providerId="LiveId" clId="{368E1318-A516-497B-BA2A-C6269AD07314}" dt="2024-10-07T22:44:54.726" v="10241" actId="478"/>
          <ac:spMkLst>
            <pc:docMk/>
            <pc:sldMk cId="933541285" sldId="276"/>
            <ac:spMk id="18" creationId="{C070FE67-4D4B-267A-7EAF-4C923D343C32}"/>
          </ac:spMkLst>
        </pc:spChg>
        <pc:grpChg chg="add mod">
          <ac:chgData name="Anders Permeklev" userId="f4a8bcc070a6f570" providerId="LiveId" clId="{368E1318-A516-497B-BA2A-C6269AD07314}" dt="2024-10-07T20:29:11.723" v="7623"/>
          <ac:grpSpMkLst>
            <pc:docMk/>
            <pc:sldMk cId="933541285" sldId="276"/>
            <ac:grpSpMk id="6" creationId="{9D769018-711A-CB90-598D-9289A4C8D634}"/>
          </ac:grpSpMkLst>
        </pc:grpChg>
        <pc:picChg chg="del">
          <ac:chgData name="Anders Permeklev" userId="f4a8bcc070a6f570" providerId="LiveId" clId="{368E1318-A516-497B-BA2A-C6269AD07314}" dt="2024-10-04T18:40:48.391" v="856" actId="478"/>
          <ac:picMkLst>
            <pc:docMk/>
            <pc:sldMk cId="933541285" sldId="276"/>
            <ac:picMk id="4" creationId="{E1FBD2E7-955E-4C6A-50EC-544A2FAAF981}"/>
          </ac:picMkLst>
        </pc:picChg>
        <pc:picChg chg="add del mod">
          <ac:chgData name="Anders Permeklev" userId="f4a8bcc070a6f570" providerId="LiveId" clId="{368E1318-A516-497B-BA2A-C6269AD07314}" dt="2024-10-07T21:01:01.166" v="8149" actId="478"/>
          <ac:picMkLst>
            <pc:docMk/>
            <pc:sldMk cId="933541285" sldId="276"/>
            <ac:picMk id="5" creationId="{776D5CB2-4842-409D-6FA3-E675F531ECA1}"/>
          </ac:picMkLst>
        </pc:picChg>
        <pc:picChg chg="mod">
          <ac:chgData name="Anders Permeklev" userId="f4a8bcc070a6f570" providerId="LiveId" clId="{368E1318-A516-497B-BA2A-C6269AD07314}" dt="2024-10-07T20:29:11.723" v="7623"/>
          <ac:picMkLst>
            <pc:docMk/>
            <pc:sldMk cId="933541285" sldId="276"/>
            <ac:picMk id="7" creationId="{4AC875A2-6CD9-FBA5-0EAB-4003681034A7}"/>
          </ac:picMkLst>
        </pc:picChg>
        <pc:picChg chg="add del mod">
          <ac:chgData name="Anders Permeklev" userId="f4a8bcc070a6f570" providerId="LiveId" clId="{368E1318-A516-497B-BA2A-C6269AD07314}" dt="2024-10-07T21:01:18.981" v="8153" actId="478"/>
          <ac:picMkLst>
            <pc:docMk/>
            <pc:sldMk cId="933541285" sldId="276"/>
            <ac:picMk id="10" creationId="{264E42B8-E2EF-E1FC-FC7F-F9A9EE2C7105}"/>
          </ac:picMkLst>
        </pc:picChg>
        <pc:picChg chg="add del mod">
          <ac:chgData name="Anders Permeklev" userId="f4a8bcc070a6f570" providerId="LiveId" clId="{368E1318-A516-497B-BA2A-C6269AD07314}" dt="2024-10-07T21:30:18.578" v="8547" actId="478"/>
          <ac:picMkLst>
            <pc:docMk/>
            <pc:sldMk cId="933541285" sldId="276"/>
            <ac:picMk id="12" creationId="{5809C27B-AE7D-05A2-0BB3-C7ED7BB17DDB}"/>
          </ac:picMkLst>
        </pc:picChg>
        <pc:picChg chg="add del mod">
          <ac:chgData name="Anders Permeklev" userId="f4a8bcc070a6f570" providerId="LiveId" clId="{368E1318-A516-497B-BA2A-C6269AD07314}" dt="2024-10-07T22:43:28.954" v="10224" actId="478"/>
          <ac:picMkLst>
            <pc:docMk/>
            <pc:sldMk cId="933541285" sldId="276"/>
            <ac:picMk id="14" creationId="{F7B071D0-F1D8-C4A5-54E6-04C7BDDEE9AA}"/>
          </ac:picMkLst>
        </pc:picChg>
        <pc:picChg chg="add del mod">
          <ac:chgData name="Anders Permeklev" userId="f4a8bcc070a6f570" providerId="LiveId" clId="{368E1318-A516-497B-BA2A-C6269AD07314}" dt="2024-10-07T22:44:58.560" v="10243" actId="478"/>
          <ac:picMkLst>
            <pc:docMk/>
            <pc:sldMk cId="933541285" sldId="276"/>
            <ac:picMk id="16" creationId="{9FD5502C-F7FA-E5ED-BCC9-B48B5B54F47F}"/>
          </ac:picMkLst>
        </pc:picChg>
        <pc:picChg chg="add del mod">
          <ac:chgData name="Anders Permeklev" userId="f4a8bcc070a6f570" providerId="LiveId" clId="{368E1318-A516-497B-BA2A-C6269AD07314}" dt="2024-10-07T23:05:18.178" v="10771" actId="478"/>
          <ac:picMkLst>
            <pc:docMk/>
            <pc:sldMk cId="933541285" sldId="276"/>
            <ac:picMk id="20" creationId="{7AB64FF2-C64E-0159-455C-38B8AA53FFC2}"/>
          </ac:picMkLst>
        </pc:picChg>
        <pc:picChg chg="add del mod">
          <ac:chgData name="Anders Permeklev" userId="f4a8bcc070a6f570" providerId="LiveId" clId="{368E1318-A516-497B-BA2A-C6269AD07314}" dt="2024-10-07T23:05:22.306" v="10774" actId="478"/>
          <ac:picMkLst>
            <pc:docMk/>
            <pc:sldMk cId="933541285" sldId="276"/>
            <ac:picMk id="22" creationId="{50A775FF-756E-6235-AD09-8C6F0D2FB25D}"/>
          </ac:picMkLst>
        </pc:picChg>
        <pc:picChg chg="add mod">
          <ac:chgData name="Anders Permeklev" userId="f4a8bcc070a6f570" providerId="LiveId" clId="{368E1318-A516-497B-BA2A-C6269AD07314}" dt="2024-10-07T23:05:41.990" v="10778" actId="1076"/>
          <ac:picMkLst>
            <pc:docMk/>
            <pc:sldMk cId="933541285" sldId="276"/>
            <ac:picMk id="24" creationId="{D73FD998-0BA8-3427-75B1-5B8883F48E77}"/>
          </ac:picMkLst>
        </pc:picChg>
      </pc:sldChg>
      <pc:sldChg chg="del">
        <pc:chgData name="Anders Permeklev" userId="f4a8bcc070a6f570" providerId="LiveId" clId="{368E1318-A516-497B-BA2A-C6269AD07314}" dt="2024-10-07T19:23:01.068" v="6389" actId="47"/>
        <pc:sldMkLst>
          <pc:docMk/>
          <pc:sldMk cId="1401440975" sldId="277"/>
        </pc:sldMkLst>
      </pc:sldChg>
      <pc:sldChg chg="delSp del mod">
        <pc:chgData name="Anders Permeklev" userId="f4a8bcc070a6f570" providerId="LiveId" clId="{368E1318-A516-497B-BA2A-C6269AD07314}" dt="2024-10-07T20:29:49.126" v="7633" actId="47"/>
        <pc:sldMkLst>
          <pc:docMk/>
          <pc:sldMk cId="1793567049" sldId="278"/>
        </pc:sldMkLst>
        <pc:picChg chg="del">
          <ac:chgData name="Anders Permeklev" userId="f4a8bcc070a6f570" providerId="LiveId" clId="{368E1318-A516-497B-BA2A-C6269AD07314}" dt="2024-10-07T20:29:41.579" v="7631" actId="478"/>
          <ac:picMkLst>
            <pc:docMk/>
            <pc:sldMk cId="1793567049" sldId="278"/>
            <ac:picMk id="2" creationId="{61E1D73F-A7BC-F5B6-3F81-EE8ACD7B16B9}"/>
          </ac:picMkLst>
        </pc:picChg>
        <pc:picChg chg="del">
          <ac:chgData name="Anders Permeklev" userId="f4a8bcc070a6f570" providerId="LiveId" clId="{368E1318-A516-497B-BA2A-C6269AD07314}" dt="2024-10-07T20:29:46.626" v="7632" actId="478"/>
          <ac:picMkLst>
            <pc:docMk/>
            <pc:sldMk cId="1793567049" sldId="278"/>
            <ac:picMk id="5" creationId="{52DAB0B3-4640-8A25-5AE7-D03217B569F7}"/>
          </ac:picMkLst>
        </pc:picChg>
      </pc:sldChg>
      <pc:sldChg chg="addSp delSp modSp mod">
        <pc:chgData name="Anders Permeklev" userId="f4a8bcc070a6f570" providerId="LiveId" clId="{368E1318-A516-497B-BA2A-C6269AD07314}" dt="2024-10-07T21:34:50.115" v="8574" actId="6549"/>
        <pc:sldMkLst>
          <pc:docMk/>
          <pc:sldMk cId="3044004855" sldId="279"/>
        </pc:sldMkLst>
        <pc:spChg chg="mod">
          <ac:chgData name="Anders Permeklev" userId="f4a8bcc070a6f570" providerId="LiveId" clId="{368E1318-A516-497B-BA2A-C6269AD07314}" dt="2024-10-07T20:50:44.862" v="8132" actId="6549"/>
          <ac:spMkLst>
            <pc:docMk/>
            <pc:sldMk cId="3044004855" sldId="279"/>
            <ac:spMk id="2" creationId="{1286B317-01AB-5DBC-63CE-480C1E95AD7D}"/>
          </ac:spMkLst>
        </pc:spChg>
        <pc:spChg chg="mod">
          <ac:chgData name="Anders Permeklev" userId="f4a8bcc070a6f570" providerId="LiveId" clId="{368E1318-A516-497B-BA2A-C6269AD07314}" dt="2024-10-07T21:34:50.115" v="8574" actId="6549"/>
          <ac:spMkLst>
            <pc:docMk/>
            <pc:sldMk cId="3044004855" sldId="279"/>
            <ac:spMk id="3" creationId="{A61032C9-461E-D780-FC82-4306D4C9BCD0}"/>
          </ac:spMkLst>
        </pc:spChg>
        <pc:spChg chg="del mod topLvl">
          <ac:chgData name="Anders Permeklev" userId="f4a8bcc070a6f570" providerId="LiveId" clId="{368E1318-A516-497B-BA2A-C6269AD07314}" dt="2024-10-07T20:50:39.899" v="8130" actId="478"/>
          <ac:spMkLst>
            <pc:docMk/>
            <pc:sldMk cId="3044004855" sldId="279"/>
            <ac:spMk id="6" creationId="{368A463A-5121-00CD-4AB3-CD383D31DAC2}"/>
          </ac:spMkLst>
        </pc:spChg>
        <pc:grpChg chg="add del mod">
          <ac:chgData name="Anders Permeklev" userId="f4a8bcc070a6f570" providerId="LiveId" clId="{368E1318-A516-497B-BA2A-C6269AD07314}" dt="2024-10-07T20:50:39.899" v="8130" actId="478"/>
          <ac:grpSpMkLst>
            <pc:docMk/>
            <pc:sldMk cId="3044004855" sldId="279"/>
            <ac:grpSpMk id="4" creationId="{7D993E69-CE93-96F9-8419-F5C1F9C8F63E}"/>
          </ac:grpSpMkLst>
        </pc:grpChg>
        <pc:picChg chg="mod topLvl">
          <ac:chgData name="Anders Permeklev" userId="f4a8bcc070a6f570" providerId="LiveId" clId="{368E1318-A516-497B-BA2A-C6269AD07314}" dt="2024-10-07T20:50:47.706" v="8133" actId="1076"/>
          <ac:picMkLst>
            <pc:docMk/>
            <pc:sldMk cId="3044004855" sldId="279"/>
            <ac:picMk id="5" creationId="{B1115F2A-475B-D3F0-0EA2-28E3965E13B2}"/>
          </ac:picMkLst>
        </pc:picChg>
      </pc:sldChg>
      <pc:sldChg chg="addSp delSp modSp add mod">
        <pc:chgData name="Anders Permeklev" userId="f4a8bcc070a6f570" providerId="LiveId" clId="{368E1318-A516-497B-BA2A-C6269AD07314}" dt="2024-10-07T23:13:23.083" v="10867" actId="732"/>
        <pc:sldMkLst>
          <pc:docMk/>
          <pc:sldMk cId="3119371338" sldId="280"/>
        </pc:sldMkLst>
        <pc:spChg chg="mod">
          <ac:chgData name="Anders Permeklev" userId="f4a8bcc070a6f570" providerId="LiveId" clId="{368E1318-A516-497B-BA2A-C6269AD07314}" dt="2024-10-04T15:00:27.755" v="728" actId="20577"/>
          <ac:spMkLst>
            <pc:docMk/>
            <pc:sldMk cId="3119371338" sldId="280"/>
            <ac:spMk id="2" creationId="{02C6B189-579C-47EB-9537-C400334E281B}"/>
          </ac:spMkLst>
        </pc:spChg>
        <pc:spChg chg="del">
          <ac:chgData name="Anders Permeklev" userId="f4a8bcc070a6f570" providerId="LiveId" clId="{368E1318-A516-497B-BA2A-C6269AD07314}" dt="2024-10-04T14:59:19.675" v="683" actId="478"/>
          <ac:spMkLst>
            <pc:docMk/>
            <pc:sldMk cId="3119371338" sldId="280"/>
            <ac:spMk id="3" creationId="{5E8B519C-4302-4A6A-BD5B-161D9C336DAB}"/>
          </ac:spMkLst>
        </pc:spChg>
        <pc:spChg chg="mod">
          <ac:chgData name="Anders Permeklev" userId="f4a8bcc070a6f570" providerId="LiveId" clId="{368E1318-A516-497B-BA2A-C6269AD07314}" dt="2024-10-07T23:11:12.509" v="10834" actId="1076"/>
          <ac:spMkLst>
            <pc:docMk/>
            <pc:sldMk cId="3119371338" sldId="280"/>
            <ac:spMk id="6" creationId="{4FDFFD9A-3BDF-B519-1390-40762923DE47}"/>
          </ac:spMkLst>
        </pc:spChg>
        <pc:spChg chg="add del mod">
          <ac:chgData name="Anders Permeklev" userId="f4a8bcc070a6f570" providerId="LiveId" clId="{368E1318-A516-497B-BA2A-C6269AD07314}" dt="2024-10-04T14:59:22.631" v="684" actId="478"/>
          <ac:spMkLst>
            <pc:docMk/>
            <pc:sldMk cId="3119371338" sldId="280"/>
            <ac:spMk id="7" creationId="{EA2C6EFA-B6E4-B834-3930-B87463A3D30E}"/>
          </ac:spMkLst>
        </pc:spChg>
        <pc:spChg chg="mod">
          <ac:chgData name="Anders Permeklev" userId="f4a8bcc070a6f570" providerId="LiveId" clId="{368E1318-A516-497B-BA2A-C6269AD07314}" dt="2024-10-07T23:11:12.509" v="10834" actId="1076"/>
          <ac:spMkLst>
            <pc:docMk/>
            <pc:sldMk cId="3119371338" sldId="280"/>
            <ac:spMk id="9" creationId="{2919E989-3196-D855-986B-96BCF9B2B6E4}"/>
          </ac:spMkLst>
        </pc:spChg>
        <pc:spChg chg="mod">
          <ac:chgData name="Anders Permeklev" userId="f4a8bcc070a6f570" providerId="LiveId" clId="{368E1318-A516-497B-BA2A-C6269AD07314}" dt="2024-10-07T23:11:12.509" v="10834" actId="1076"/>
          <ac:spMkLst>
            <pc:docMk/>
            <pc:sldMk cId="3119371338" sldId="280"/>
            <ac:spMk id="10" creationId="{F6FCCD0C-0A95-E34A-0766-E7CD2C9A0A9A}"/>
          </ac:spMkLst>
        </pc:spChg>
        <pc:spChg chg="mod">
          <ac:chgData name="Anders Permeklev" userId="f4a8bcc070a6f570" providerId="LiveId" clId="{368E1318-A516-497B-BA2A-C6269AD07314}" dt="2024-10-07T23:11:12.509" v="10834" actId="1076"/>
          <ac:spMkLst>
            <pc:docMk/>
            <pc:sldMk cId="3119371338" sldId="280"/>
            <ac:spMk id="11" creationId="{D5F22843-B158-C732-81CC-13A9251E163D}"/>
          </ac:spMkLst>
        </pc:spChg>
        <pc:spChg chg="mod">
          <ac:chgData name="Anders Permeklev" userId="f4a8bcc070a6f570" providerId="LiveId" clId="{368E1318-A516-497B-BA2A-C6269AD07314}" dt="2024-10-07T23:11:12.509" v="10834" actId="1076"/>
          <ac:spMkLst>
            <pc:docMk/>
            <pc:sldMk cId="3119371338" sldId="280"/>
            <ac:spMk id="12" creationId="{D7AA292C-0436-20BA-DEAB-382B486FAFD4}"/>
          </ac:spMkLst>
        </pc:spChg>
        <pc:spChg chg="add del mod">
          <ac:chgData name="Anders Permeklev" userId="f4a8bcc070a6f570" providerId="LiveId" clId="{368E1318-A516-497B-BA2A-C6269AD07314}" dt="2024-10-07T15:49:15.679" v="1145" actId="478"/>
          <ac:spMkLst>
            <pc:docMk/>
            <pc:sldMk cId="3119371338" sldId="280"/>
            <ac:spMk id="13" creationId="{7F4D2EF4-9AE2-AF66-A66A-512BAF918D25}"/>
          </ac:spMkLst>
        </pc:spChg>
        <pc:spChg chg="mod">
          <ac:chgData name="Anders Permeklev" userId="f4a8bcc070a6f570" providerId="LiveId" clId="{368E1318-A516-497B-BA2A-C6269AD07314}" dt="2024-10-07T20:29:00.256" v="7617"/>
          <ac:spMkLst>
            <pc:docMk/>
            <pc:sldMk cId="3119371338" sldId="280"/>
            <ac:spMk id="20" creationId="{DC43079F-25C4-BFA3-0455-4BA2B894DF71}"/>
          </ac:spMkLst>
        </pc:spChg>
        <pc:spChg chg="add mod">
          <ac:chgData name="Anders Permeklev" userId="f4a8bcc070a6f570" providerId="LiveId" clId="{368E1318-A516-497B-BA2A-C6269AD07314}" dt="2024-10-07T23:12:56.022" v="10866" actId="6549"/>
          <ac:spMkLst>
            <pc:docMk/>
            <pc:sldMk cId="3119371338" sldId="280"/>
            <ac:spMk id="21" creationId="{243ED13B-F2FA-AE2D-9B8B-A5744D566595}"/>
          </ac:spMkLst>
        </pc:spChg>
        <pc:grpChg chg="add mod">
          <ac:chgData name="Anders Permeklev" userId="f4a8bcc070a6f570" providerId="LiveId" clId="{368E1318-A516-497B-BA2A-C6269AD07314}" dt="2024-10-07T20:29:00.256" v="7617"/>
          <ac:grpSpMkLst>
            <pc:docMk/>
            <pc:sldMk cId="3119371338" sldId="280"/>
            <ac:grpSpMk id="17" creationId="{2558A3E9-A821-064B-9AED-A41309B4FB42}"/>
          </ac:grpSpMkLst>
        </pc:grpChg>
        <pc:graphicFrameChg chg="add mod modGraphic">
          <ac:chgData name="Anders Permeklev" userId="f4a8bcc070a6f570" providerId="LiveId" clId="{368E1318-A516-497B-BA2A-C6269AD07314}" dt="2024-10-07T23:12:05.696" v="10851" actId="20577"/>
          <ac:graphicFrameMkLst>
            <pc:docMk/>
            <pc:sldMk cId="3119371338" sldId="280"/>
            <ac:graphicFrameMk id="15" creationId="{E1768998-871F-3C1B-A291-7581A8D42F31}"/>
          </ac:graphicFrameMkLst>
        </pc:graphicFrameChg>
        <pc:picChg chg="mod modCrop">
          <ac:chgData name="Anders Permeklev" userId="f4a8bcc070a6f570" providerId="LiveId" clId="{368E1318-A516-497B-BA2A-C6269AD07314}" dt="2024-10-07T23:13:23.083" v="10867" actId="732"/>
          <ac:picMkLst>
            <pc:docMk/>
            <pc:sldMk cId="3119371338" sldId="280"/>
            <ac:picMk id="5" creationId="{FB44FDE0-A14B-C292-9313-24FDA4D9678F}"/>
          </ac:picMkLst>
        </pc:picChg>
        <pc:picChg chg="mod">
          <ac:chgData name="Anders Permeklev" userId="f4a8bcc070a6f570" providerId="LiveId" clId="{368E1318-A516-497B-BA2A-C6269AD07314}" dt="2024-10-07T23:11:12.509" v="10834" actId="1076"/>
          <ac:picMkLst>
            <pc:docMk/>
            <pc:sldMk cId="3119371338" sldId="280"/>
            <ac:picMk id="8" creationId="{FD3D8B56-1559-9259-4364-C701DE8AD6EE}"/>
          </ac:picMkLst>
        </pc:picChg>
        <pc:picChg chg="mod">
          <ac:chgData name="Anders Permeklev" userId="f4a8bcc070a6f570" providerId="LiveId" clId="{368E1318-A516-497B-BA2A-C6269AD07314}" dt="2024-10-07T23:11:12.509" v="10834" actId="1076"/>
          <ac:picMkLst>
            <pc:docMk/>
            <pc:sldMk cId="3119371338" sldId="280"/>
            <ac:picMk id="14" creationId="{CB5FB09B-0904-D37E-33DE-09C8126C4E63}"/>
          </ac:picMkLst>
        </pc:picChg>
        <pc:picChg chg="mod">
          <ac:chgData name="Anders Permeklev" userId="f4a8bcc070a6f570" providerId="LiveId" clId="{368E1318-A516-497B-BA2A-C6269AD07314}" dt="2024-10-07T23:11:12.509" v="10834" actId="1076"/>
          <ac:picMkLst>
            <pc:docMk/>
            <pc:sldMk cId="3119371338" sldId="280"/>
            <ac:picMk id="16" creationId="{75703EF5-B4F3-D07F-4476-C63C4B8B38B8}"/>
          </ac:picMkLst>
        </pc:picChg>
        <pc:picChg chg="mod">
          <ac:chgData name="Anders Permeklev" userId="f4a8bcc070a6f570" providerId="LiveId" clId="{368E1318-A516-497B-BA2A-C6269AD07314}" dt="2024-10-07T23:11:12.509" v="10834" actId="1076"/>
          <ac:picMkLst>
            <pc:docMk/>
            <pc:sldMk cId="3119371338" sldId="280"/>
            <ac:picMk id="18" creationId="{7929F9FF-D240-865C-58C9-6AC8BB37D871}"/>
          </ac:picMkLst>
        </pc:picChg>
        <pc:picChg chg="mod">
          <ac:chgData name="Anders Permeklev" userId="f4a8bcc070a6f570" providerId="LiveId" clId="{368E1318-A516-497B-BA2A-C6269AD07314}" dt="2024-10-07T20:29:00.256" v="7617"/>
          <ac:picMkLst>
            <pc:docMk/>
            <pc:sldMk cId="3119371338" sldId="280"/>
            <ac:picMk id="19" creationId="{E963DA33-4F6E-6B71-E288-A1DD45DB34E0}"/>
          </ac:picMkLst>
        </pc:picChg>
      </pc:sldChg>
      <pc:sldChg chg="modSp add del mod">
        <pc:chgData name="Anders Permeklev" userId="f4a8bcc070a6f570" providerId="LiveId" clId="{368E1318-A516-497B-BA2A-C6269AD07314}" dt="2024-10-04T15:05:54.683" v="777" actId="47"/>
        <pc:sldMkLst>
          <pc:docMk/>
          <pc:sldMk cId="4168564612" sldId="281"/>
        </pc:sldMkLst>
        <pc:spChg chg="mod">
          <ac:chgData name="Anders Permeklev" userId="f4a8bcc070a6f570" providerId="LiveId" clId="{368E1318-A516-497B-BA2A-C6269AD07314}" dt="2024-10-04T15:03:56.319" v="752" actId="6549"/>
          <ac:spMkLst>
            <pc:docMk/>
            <pc:sldMk cId="4168564612" sldId="281"/>
            <ac:spMk id="3" creationId="{5E8B519C-4302-4A6A-BD5B-161D9C336DAB}"/>
          </ac:spMkLst>
        </pc:spChg>
      </pc:sldChg>
      <pc:sldChg chg="add del">
        <pc:chgData name="Anders Permeklev" userId="f4a8bcc070a6f570" providerId="LiveId" clId="{368E1318-A516-497B-BA2A-C6269AD07314}" dt="2024-10-07T17:46:38.101" v="2735" actId="47"/>
        <pc:sldMkLst>
          <pc:docMk/>
          <pc:sldMk cId="4225515146" sldId="281"/>
        </pc:sldMkLst>
      </pc:sldChg>
      <pc:sldChg chg="addSp delSp modSp add mod">
        <pc:chgData name="Anders Permeklev" userId="f4a8bcc070a6f570" providerId="LiveId" clId="{368E1318-A516-497B-BA2A-C6269AD07314}" dt="2024-10-07T23:46:58.730" v="11995" actId="948"/>
        <pc:sldMkLst>
          <pc:docMk/>
          <pc:sldMk cId="1996873195" sldId="282"/>
        </pc:sldMkLst>
        <pc:spChg chg="mod">
          <ac:chgData name="Anders Permeklev" userId="f4a8bcc070a6f570" providerId="LiveId" clId="{368E1318-A516-497B-BA2A-C6269AD07314}" dt="2024-10-07T23:41:10.182" v="11750" actId="20577"/>
          <ac:spMkLst>
            <pc:docMk/>
            <pc:sldMk cId="1996873195" sldId="282"/>
            <ac:spMk id="2" creationId="{02C6B189-579C-47EB-9537-C400334E281B}"/>
          </ac:spMkLst>
        </pc:spChg>
        <pc:spChg chg="mod">
          <ac:chgData name="Anders Permeklev" userId="f4a8bcc070a6f570" providerId="LiveId" clId="{368E1318-A516-497B-BA2A-C6269AD07314}" dt="2024-10-07T23:46:58.730" v="11995" actId="948"/>
          <ac:spMkLst>
            <pc:docMk/>
            <pc:sldMk cId="1996873195" sldId="282"/>
            <ac:spMk id="3" creationId="{5E8B519C-4302-4A6A-BD5B-161D9C336DAB}"/>
          </ac:spMkLst>
        </pc:spChg>
        <pc:spChg chg="mod">
          <ac:chgData name="Anders Permeklev" userId="f4a8bcc070a6f570" providerId="LiveId" clId="{368E1318-A516-497B-BA2A-C6269AD07314}" dt="2024-10-07T20:29:01.924" v="7618"/>
          <ac:spMkLst>
            <pc:docMk/>
            <pc:sldMk cId="1996873195" sldId="282"/>
            <ac:spMk id="6" creationId="{C0B53CB2-51DE-6DEC-1B08-420B3FCECD21}"/>
          </ac:spMkLst>
        </pc:spChg>
        <pc:spChg chg="add mod">
          <ac:chgData name="Anders Permeklev" userId="f4a8bcc070a6f570" providerId="LiveId" clId="{368E1318-A516-497B-BA2A-C6269AD07314}" dt="2024-10-07T23:44:23.534" v="11907" actId="1076"/>
          <ac:spMkLst>
            <pc:docMk/>
            <pc:sldMk cId="1996873195" sldId="282"/>
            <ac:spMk id="9" creationId="{3C0ABDA1-A755-775D-C1D6-5FACF3EF7E6B}"/>
          </ac:spMkLst>
        </pc:spChg>
        <pc:spChg chg="add mod">
          <ac:chgData name="Anders Permeklev" userId="f4a8bcc070a6f570" providerId="LiveId" clId="{368E1318-A516-497B-BA2A-C6269AD07314}" dt="2024-10-07T23:44:23.534" v="11907" actId="1076"/>
          <ac:spMkLst>
            <pc:docMk/>
            <pc:sldMk cId="1996873195" sldId="282"/>
            <ac:spMk id="10" creationId="{F24169B3-8663-FA47-A478-6EA103B56355}"/>
          </ac:spMkLst>
        </pc:spChg>
        <pc:spChg chg="add del mod">
          <ac:chgData name="Anders Permeklev" userId="f4a8bcc070a6f570" providerId="LiveId" clId="{368E1318-A516-497B-BA2A-C6269AD07314}" dt="2024-10-07T23:46:05.217" v="11988" actId="478"/>
          <ac:spMkLst>
            <pc:docMk/>
            <pc:sldMk cId="1996873195" sldId="282"/>
            <ac:spMk id="11" creationId="{2275161F-F17F-9AB8-34FB-7E2BA49918AF}"/>
          </ac:spMkLst>
        </pc:spChg>
        <pc:grpChg chg="add mod">
          <ac:chgData name="Anders Permeklev" userId="f4a8bcc070a6f570" providerId="LiveId" clId="{368E1318-A516-497B-BA2A-C6269AD07314}" dt="2024-10-07T20:29:01.924" v="7618"/>
          <ac:grpSpMkLst>
            <pc:docMk/>
            <pc:sldMk cId="1996873195" sldId="282"/>
            <ac:grpSpMk id="4" creationId="{AE2221AA-D25E-188B-B458-4756895B82B0}"/>
          </ac:grpSpMkLst>
        </pc:grpChg>
        <pc:picChg chg="mod">
          <ac:chgData name="Anders Permeklev" userId="f4a8bcc070a6f570" providerId="LiveId" clId="{368E1318-A516-497B-BA2A-C6269AD07314}" dt="2024-10-07T20:29:01.924" v="7618"/>
          <ac:picMkLst>
            <pc:docMk/>
            <pc:sldMk cId="1996873195" sldId="282"/>
            <ac:picMk id="5" creationId="{0008413E-1A16-C7AE-D176-DCD5D3D319D3}"/>
          </ac:picMkLst>
        </pc:picChg>
        <pc:picChg chg="add mod">
          <ac:chgData name="Anders Permeklev" userId="f4a8bcc070a6f570" providerId="LiveId" clId="{368E1318-A516-497B-BA2A-C6269AD07314}" dt="2024-10-07T23:44:23.534" v="11907" actId="1076"/>
          <ac:picMkLst>
            <pc:docMk/>
            <pc:sldMk cId="1996873195" sldId="282"/>
            <ac:picMk id="8" creationId="{4630BB27-F674-3BE9-05C2-7605205E69B2}"/>
          </ac:picMkLst>
        </pc:picChg>
      </pc:sldChg>
      <pc:sldChg chg="addSp delSp modSp add mod">
        <pc:chgData name="Anders Permeklev" userId="f4a8bcc070a6f570" providerId="LiveId" clId="{368E1318-A516-497B-BA2A-C6269AD07314}" dt="2024-10-08T00:11:59.692" v="13127" actId="313"/>
        <pc:sldMkLst>
          <pc:docMk/>
          <pc:sldMk cId="3320063345" sldId="283"/>
        </pc:sldMkLst>
        <pc:spChg chg="mod">
          <ac:chgData name="Anders Permeklev" userId="f4a8bcc070a6f570" providerId="LiveId" clId="{368E1318-A516-497B-BA2A-C6269AD07314}" dt="2024-10-08T00:07:21.005" v="13039" actId="404"/>
          <ac:spMkLst>
            <pc:docMk/>
            <pc:sldMk cId="3320063345" sldId="283"/>
            <ac:spMk id="2" creationId="{02C6B189-579C-47EB-9537-C400334E281B}"/>
          </ac:spMkLst>
        </pc:spChg>
        <pc:spChg chg="mod">
          <ac:chgData name="Anders Permeklev" userId="f4a8bcc070a6f570" providerId="LiveId" clId="{368E1318-A516-497B-BA2A-C6269AD07314}" dt="2024-10-08T00:11:44.088" v="13126" actId="114"/>
          <ac:spMkLst>
            <pc:docMk/>
            <pc:sldMk cId="3320063345" sldId="283"/>
            <ac:spMk id="3" creationId="{5E8B519C-4302-4A6A-BD5B-161D9C336DAB}"/>
          </ac:spMkLst>
        </pc:spChg>
        <pc:spChg chg="add mod">
          <ac:chgData name="Anders Permeklev" userId="f4a8bcc070a6f570" providerId="LiveId" clId="{368E1318-A516-497B-BA2A-C6269AD07314}" dt="2024-10-08T00:11:59.692" v="13127" actId="313"/>
          <ac:spMkLst>
            <pc:docMk/>
            <pc:sldMk cId="3320063345" sldId="283"/>
            <ac:spMk id="4" creationId="{FF0CF919-8B36-0927-0F88-DAEEC95259B8}"/>
          </ac:spMkLst>
        </pc:spChg>
        <pc:spChg chg="add del mod">
          <ac:chgData name="Anders Permeklev" userId="f4a8bcc070a6f570" providerId="LiveId" clId="{368E1318-A516-497B-BA2A-C6269AD07314}" dt="2024-10-07T22:19:28.773" v="9795" actId="478"/>
          <ac:spMkLst>
            <pc:docMk/>
            <pc:sldMk cId="3320063345" sldId="283"/>
            <ac:spMk id="5" creationId="{EF691DCA-ABE1-BA8B-EB10-51FA86E9F098}"/>
          </ac:spMkLst>
        </pc:spChg>
        <pc:spChg chg="mod">
          <ac:chgData name="Anders Permeklev" userId="f4a8bcc070a6f570" providerId="LiveId" clId="{368E1318-A516-497B-BA2A-C6269AD07314}" dt="2024-10-07T20:29:03.444" v="7619"/>
          <ac:spMkLst>
            <pc:docMk/>
            <pc:sldMk cId="3320063345" sldId="283"/>
            <ac:spMk id="8" creationId="{ED8E3F81-E138-634F-17DB-5ED0910EEEA1}"/>
          </ac:spMkLst>
        </pc:spChg>
        <pc:grpChg chg="add mod">
          <ac:chgData name="Anders Permeklev" userId="f4a8bcc070a6f570" providerId="LiveId" clId="{368E1318-A516-497B-BA2A-C6269AD07314}" dt="2024-10-07T20:29:03.444" v="7619"/>
          <ac:grpSpMkLst>
            <pc:docMk/>
            <pc:sldMk cId="3320063345" sldId="283"/>
            <ac:grpSpMk id="6" creationId="{34C0BCC7-2CE1-DDDC-0709-8B4E9D39DC27}"/>
          </ac:grpSpMkLst>
        </pc:grpChg>
        <pc:picChg chg="mod">
          <ac:chgData name="Anders Permeklev" userId="f4a8bcc070a6f570" providerId="LiveId" clId="{368E1318-A516-497B-BA2A-C6269AD07314}" dt="2024-10-07T20:29:03.444" v="7619"/>
          <ac:picMkLst>
            <pc:docMk/>
            <pc:sldMk cId="3320063345" sldId="283"/>
            <ac:picMk id="7" creationId="{5650F5DB-DBD8-7F31-7F80-624DA5524A8D}"/>
          </ac:picMkLst>
        </pc:picChg>
      </pc:sldChg>
      <pc:sldChg chg="addSp modSp new mod">
        <pc:chgData name="Anders Permeklev" userId="f4a8bcc070a6f570" providerId="LiveId" clId="{368E1318-A516-497B-BA2A-C6269AD07314}" dt="2024-10-07T20:29:09.408" v="7622"/>
        <pc:sldMkLst>
          <pc:docMk/>
          <pc:sldMk cId="28479703" sldId="284"/>
        </pc:sldMkLst>
        <pc:spChg chg="mod">
          <ac:chgData name="Anders Permeklev" userId="f4a8bcc070a6f570" providerId="LiveId" clId="{368E1318-A516-497B-BA2A-C6269AD07314}" dt="2024-10-07T19:30:18.703" v="6421" actId="20577"/>
          <ac:spMkLst>
            <pc:docMk/>
            <pc:sldMk cId="28479703" sldId="284"/>
            <ac:spMk id="2" creationId="{E0C892F6-A479-FB5F-970E-DE50722A8319}"/>
          </ac:spMkLst>
        </pc:spChg>
        <pc:spChg chg="mod">
          <ac:chgData name="Anders Permeklev" userId="f4a8bcc070a6f570" providerId="LiveId" clId="{368E1318-A516-497B-BA2A-C6269AD07314}" dt="2024-10-07T19:38:17.620" v="6930" actId="27636"/>
          <ac:spMkLst>
            <pc:docMk/>
            <pc:sldMk cId="28479703" sldId="284"/>
            <ac:spMk id="3" creationId="{FC1963EF-AB20-8B59-379A-38B370D62517}"/>
          </ac:spMkLst>
        </pc:spChg>
        <pc:spChg chg="add mod">
          <ac:chgData name="Anders Permeklev" userId="f4a8bcc070a6f570" providerId="LiveId" clId="{368E1318-A516-497B-BA2A-C6269AD07314}" dt="2024-10-07T19:36:45.049" v="6760" actId="1076"/>
          <ac:spMkLst>
            <pc:docMk/>
            <pc:sldMk cId="28479703" sldId="284"/>
            <ac:spMk id="4" creationId="{5745A899-D15D-DCC5-6DB5-82B6D71A117A}"/>
          </ac:spMkLst>
        </pc:spChg>
        <pc:spChg chg="mod">
          <ac:chgData name="Anders Permeklev" userId="f4a8bcc070a6f570" providerId="LiveId" clId="{368E1318-A516-497B-BA2A-C6269AD07314}" dt="2024-10-07T20:29:09.408" v="7622"/>
          <ac:spMkLst>
            <pc:docMk/>
            <pc:sldMk cId="28479703" sldId="284"/>
            <ac:spMk id="7" creationId="{71C9685B-BAFF-E833-A793-73C24FB6F2AA}"/>
          </ac:spMkLst>
        </pc:spChg>
        <pc:grpChg chg="add mod">
          <ac:chgData name="Anders Permeklev" userId="f4a8bcc070a6f570" providerId="LiveId" clId="{368E1318-A516-497B-BA2A-C6269AD07314}" dt="2024-10-07T20:29:09.408" v="7622"/>
          <ac:grpSpMkLst>
            <pc:docMk/>
            <pc:sldMk cId="28479703" sldId="284"/>
            <ac:grpSpMk id="5" creationId="{9165AB65-090D-C54E-BC7D-66BD4B6DCD6B}"/>
          </ac:grpSpMkLst>
        </pc:grpChg>
        <pc:picChg chg="mod">
          <ac:chgData name="Anders Permeklev" userId="f4a8bcc070a6f570" providerId="LiveId" clId="{368E1318-A516-497B-BA2A-C6269AD07314}" dt="2024-10-07T20:29:09.408" v="7622"/>
          <ac:picMkLst>
            <pc:docMk/>
            <pc:sldMk cId="28479703" sldId="284"/>
            <ac:picMk id="6" creationId="{50D317EF-005C-C9FC-3AD4-6E433FE2A879}"/>
          </ac:picMkLst>
        </pc:picChg>
      </pc:sldChg>
      <pc:sldChg chg="addSp delSp modSp new mod modAnim">
        <pc:chgData name="Anders Permeklev" userId="f4a8bcc070a6f570" providerId="LiveId" clId="{368E1318-A516-497B-BA2A-C6269AD07314}" dt="2024-10-08T00:21:31.182" v="13572" actId="20577"/>
        <pc:sldMkLst>
          <pc:docMk/>
          <pc:sldMk cId="1179355622" sldId="285"/>
        </pc:sldMkLst>
        <pc:spChg chg="mod">
          <ac:chgData name="Anders Permeklev" userId="f4a8bcc070a6f570" providerId="LiveId" clId="{368E1318-A516-497B-BA2A-C6269AD07314}" dt="2024-10-07T22:22:55.474" v="9819" actId="1076"/>
          <ac:spMkLst>
            <pc:docMk/>
            <pc:sldMk cId="1179355622" sldId="285"/>
            <ac:spMk id="2" creationId="{D76FA5D9-944C-DFB1-6381-E1A70B123286}"/>
          </ac:spMkLst>
        </pc:spChg>
        <pc:spChg chg="del">
          <ac:chgData name="Anders Permeklev" userId="f4a8bcc070a6f570" providerId="LiveId" clId="{368E1318-A516-497B-BA2A-C6269AD07314}" dt="2024-10-07T20:21:55.573" v="7511" actId="478"/>
          <ac:spMkLst>
            <pc:docMk/>
            <pc:sldMk cId="1179355622" sldId="285"/>
            <ac:spMk id="3" creationId="{9102850A-8FED-686A-7A03-4C7F6BE1938A}"/>
          </ac:spMkLst>
        </pc:spChg>
        <pc:spChg chg="add mod">
          <ac:chgData name="Anders Permeklev" userId="f4a8bcc070a6f570" providerId="LiveId" clId="{368E1318-A516-497B-BA2A-C6269AD07314}" dt="2024-10-08T00:21:31.182" v="13572" actId="20577"/>
          <ac:spMkLst>
            <pc:docMk/>
            <pc:sldMk cId="1179355622" sldId="285"/>
            <ac:spMk id="4" creationId="{4F91D143-FD94-50FF-A7C5-88FD5FEB410F}"/>
          </ac:spMkLst>
        </pc:spChg>
        <pc:spChg chg="mod topLvl">
          <ac:chgData name="Anders Permeklev" userId="f4a8bcc070a6f570" providerId="LiveId" clId="{368E1318-A516-497B-BA2A-C6269AD07314}" dt="2024-10-08T00:15:13.360" v="13171" actId="20577"/>
          <ac:spMkLst>
            <pc:docMk/>
            <pc:sldMk cId="1179355622" sldId="285"/>
            <ac:spMk id="6" creationId="{D5ACF9C0-CBC1-F984-2760-98484DBF4AA2}"/>
          </ac:spMkLst>
        </pc:spChg>
        <pc:spChg chg="mod">
          <ac:chgData name="Anders Permeklev" userId="f4a8bcc070a6f570" providerId="LiveId" clId="{368E1318-A516-497B-BA2A-C6269AD07314}" dt="2024-10-07T20:29:07.139" v="7621"/>
          <ac:spMkLst>
            <pc:docMk/>
            <pc:sldMk cId="1179355622" sldId="285"/>
            <ac:spMk id="10" creationId="{203E1548-6678-7CCC-2C45-B6DC22D4E051}"/>
          </ac:spMkLst>
        </pc:spChg>
        <pc:grpChg chg="add del mod">
          <ac:chgData name="Anders Permeklev" userId="f4a8bcc070a6f570" providerId="LiveId" clId="{368E1318-A516-497B-BA2A-C6269AD07314}" dt="2024-10-08T00:13:03.111" v="13139" actId="478"/>
          <ac:grpSpMkLst>
            <pc:docMk/>
            <pc:sldMk cId="1179355622" sldId="285"/>
            <ac:grpSpMk id="5" creationId="{ACC96842-A5F9-496E-114A-5CD703EE4B5A}"/>
          </ac:grpSpMkLst>
        </pc:grpChg>
        <pc:grpChg chg="add mod">
          <ac:chgData name="Anders Permeklev" userId="f4a8bcc070a6f570" providerId="LiveId" clId="{368E1318-A516-497B-BA2A-C6269AD07314}" dt="2024-10-07T20:29:07.139" v="7621"/>
          <ac:grpSpMkLst>
            <pc:docMk/>
            <pc:sldMk cId="1179355622" sldId="285"/>
            <ac:grpSpMk id="8" creationId="{842BAF69-101D-DDBE-AFF4-1E6F49BD9B97}"/>
          </ac:grpSpMkLst>
        </pc:grpChg>
        <pc:picChg chg="mod">
          <ac:chgData name="Anders Permeklev" userId="f4a8bcc070a6f570" providerId="LiveId" clId="{368E1318-A516-497B-BA2A-C6269AD07314}" dt="2024-10-07T20:29:07.139" v="7621"/>
          <ac:picMkLst>
            <pc:docMk/>
            <pc:sldMk cId="1179355622" sldId="285"/>
            <ac:picMk id="9" creationId="{3F7D4DC3-92D1-9376-7A59-2516EB770769}"/>
          </ac:picMkLst>
        </pc:picChg>
        <pc:cxnChg chg="del mod topLvl">
          <ac:chgData name="Anders Permeklev" userId="f4a8bcc070a6f570" providerId="LiveId" clId="{368E1318-A516-497B-BA2A-C6269AD07314}" dt="2024-10-08T00:13:03.111" v="13139" actId="478"/>
          <ac:cxnSpMkLst>
            <pc:docMk/>
            <pc:sldMk cId="1179355622" sldId="285"/>
            <ac:cxnSpMk id="7" creationId="{4DA54D54-B400-00C8-370D-7219986353D3}"/>
          </ac:cxnSpMkLst>
        </pc:cxnChg>
        <pc:cxnChg chg="add del mod">
          <ac:chgData name="Anders Permeklev" userId="f4a8bcc070a6f570" providerId="LiveId" clId="{368E1318-A516-497B-BA2A-C6269AD07314}" dt="2024-10-08T00:13:04.895" v="13140" actId="478"/>
          <ac:cxnSpMkLst>
            <pc:docMk/>
            <pc:sldMk cId="1179355622" sldId="285"/>
            <ac:cxnSpMk id="11" creationId="{0A5E0EF0-C993-5A13-1401-6547AEC378B5}"/>
          </ac:cxnSpMkLst>
        </pc:cxnChg>
        <pc:cxnChg chg="add mod">
          <ac:chgData name="Anders Permeklev" userId="f4a8bcc070a6f570" providerId="LiveId" clId="{368E1318-A516-497B-BA2A-C6269AD07314}" dt="2024-10-08T00:16:38.861" v="13188" actId="1076"/>
          <ac:cxnSpMkLst>
            <pc:docMk/>
            <pc:sldMk cId="1179355622" sldId="285"/>
            <ac:cxnSpMk id="13" creationId="{B33EB776-D444-B84A-9FD3-C42A03FDDB36}"/>
          </ac:cxnSpMkLst>
        </pc:cxnChg>
        <pc:cxnChg chg="add mod">
          <ac:chgData name="Anders Permeklev" userId="f4a8bcc070a6f570" providerId="LiveId" clId="{368E1318-A516-497B-BA2A-C6269AD07314}" dt="2024-10-08T00:16:13.200" v="13182" actId="14100"/>
          <ac:cxnSpMkLst>
            <pc:docMk/>
            <pc:sldMk cId="1179355622" sldId="285"/>
            <ac:cxnSpMk id="14" creationId="{6F0EFBA0-5497-0393-54F5-7B2AFBCDFA4D}"/>
          </ac:cxnSpMkLst>
        </pc:cxnChg>
      </pc:sldChg>
      <pc:sldChg chg="modSp add mod ord">
        <pc:chgData name="Anders Permeklev" userId="f4a8bcc070a6f570" providerId="LiveId" clId="{368E1318-A516-497B-BA2A-C6269AD07314}" dt="2024-10-07T23:24:04.410" v="11284" actId="14100"/>
        <pc:sldMkLst>
          <pc:docMk/>
          <pc:sldMk cId="2408679622" sldId="286"/>
        </pc:sldMkLst>
        <pc:spChg chg="mod">
          <ac:chgData name="Anders Permeklev" userId="f4a8bcc070a6f570" providerId="LiveId" clId="{368E1318-A516-497B-BA2A-C6269AD07314}" dt="2024-10-07T23:17:06.338" v="10987" actId="20577"/>
          <ac:spMkLst>
            <pc:docMk/>
            <pc:sldMk cId="2408679622" sldId="286"/>
            <ac:spMk id="2" creationId="{02C6B189-579C-47EB-9537-C400334E281B}"/>
          </ac:spMkLst>
        </pc:spChg>
        <pc:spChg chg="mod">
          <ac:chgData name="Anders Permeklev" userId="f4a8bcc070a6f570" providerId="LiveId" clId="{368E1318-A516-497B-BA2A-C6269AD07314}" dt="2024-10-07T23:24:04.410" v="11284" actId="14100"/>
          <ac:spMkLst>
            <pc:docMk/>
            <pc:sldMk cId="2408679622" sldId="286"/>
            <ac:spMk id="3" creationId="{5E8B519C-4302-4A6A-BD5B-161D9C336DAB}"/>
          </ac:spMkLst>
        </pc:spChg>
      </pc:sldChg>
      <pc:sldChg chg="addSp modSp add mod">
        <pc:chgData name="Anders Permeklev" userId="f4a8bcc070a6f570" providerId="LiveId" clId="{368E1318-A516-497B-BA2A-C6269AD07314}" dt="2024-10-07T23:54:03.749" v="12188" actId="114"/>
        <pc:sldMkLst>
          <pc:docMk/>
          <pc:sldMk cId="1948541843" sldId="287"/>
        </pc:sldMkLst>
        <pc:spChg chg="mod">
          <ac:chgData name="Anders Permeklev" userId="f4a8bcc070a6f570" providerId="LiveId" clId="{368E1318-A516-497B-BA2A-C6269AD07314}" dt="2024-10-07T23:53:47.974" v="12186" actId="20577"/>
          <ac:spMkLst>
            <pc:docMk/>
            <pc:sldMk cId="1948541843" sldId="287"/>
            <ac:spMk id="3" creationId="{5E8B519C-4302-4A6A-BD5B-161D9C336DAB}"/>
          </ac:spMkLst>
        </pc:spChg>
        <pc:spChg chg="add mod">
          <ac:chgData name="Anders Permeklev" userId="f4a8bcc070a6f570" providerId="LiveId" clId="{368E1318-A516-497B-BA2A-C6269AD07314}" dt="2024-10-07T23:54:03.749" v="12188" actId="114"/>
          <ac:spMkLst>
            <pc:docMk/>
            <pc:sldMk cId="1948541843" sldId="287"/>
            <ac:spMk id="7" creationId="{0A6B99D1-DB95-143D-8BD3-B0BC710FB343}"/>
          </ac:spMkLst>
        </pc:spChg>
      </pc:sldChg>
      <pc:sldChg chg="add del">
        <pc:chgData name="Anders Permeklev" userId="f4a8bcc070a6f570" providerId="LiveId" clId="{368E1318-A516-497B-BA2A-C6269AD07314}" dt="2024-10-07T22:30:08.244" v="9828" actId="47"/>
        <pc:sldMkLst>
          <pc:docMk/>
          <pc:sldMk cId="3720466207" sldId="287"/>
        </pc:sldMkLst>
      </pc:sldChg>
      <pc:sldChg chg="addSp delSp modSp add mod">
        <pc:chgData name="Anders Permeklev" userId="f4a8bcc070a6f570" providerId="LiveId" clId="{368E1318-A516-497B-BA2A-C6269AD07314}" dt="2024-10-07T22:47:14.744" v="10314" actId="14100"/>
        <pc:sldMkLst>
          <pc:docMk/>
          <pc:sldMk cId="2724275723" sldId="288"/>
        </pc:sldMkLst>
        <pc:spChg chg="mod">
          <ac:chgData name="Anders Permeklev" userId="f4a8bcc070a6f570" providerId="LiveId" clId="{368E1318-A516-497B-BA2A-C6269AD07314}" dt="2024-10-07T22:36:36.441" v="10046" actId="20577"/>
          <ac:spMkLst>
            <pc:docMk/>
            <pc:sldMk cId="2724275723" sldId="288"/>
            <ac:spMk id="2" creationId="{02C6B189-579C-47EB-9537-C400334E281B}"/>
          </ac:spMkLst>
        </pc:spChg>
        <pc:spChg chg="mod">
          <ac:chgData name="Anders Permeklev" userId="f4a8bcc070a6f570" providerId="LiveId" clId="{368E1318-A516-497B-BA2A-C6269AD07314}" dt="2024-10-07T22:42:22.186" v="10223" actId="20577"/>
          <ac:spMkLst>
            <pc:docMk/>
            <pc:sldMk cId="2724275723" sldId="288"/>
            <ac:spMk id="3" creationId="{5E8B519C-4302-4A6A-BD5B-161D9C336DAB}"/>
          </ac:spMkLst>
        </pc:spChg>
        <pc:spChg chg="add del">
          <ac:chgData name="Anders Permeklev" userId="f4a8bcc070a6f570" providerId="LiveId" clId="{368E1318-A516-497B-BA2A-C6269AD07314}" dt="2024-10-07T22:38:59.983" v="10185" actId="478"/>
          <ac:spMkLst>
            <pc:docMk/>
            <pc:sldMk cId="2724275723" sldId="288"/>
            <ac:spMk id="7" creationId="{77004C79-EC74-14E1-F6A1-16F07AB1D61C}"/>
          </ac:spMkLst>
        </pc:spChg>
        <pc:spChg chg="add del mod">
          <ac:chgData name="Anders Permeklev" userId="f4a8bcc070a6f570" providerId="LiveId" clId="{368E1318-A516-497B-BA2A-C6269AD07314}" dt="2024-10-07T22:39:14.928" v="10188" actId="478"/>
          <ac:spMkLst>
            <pc:docMk/>
            <pc:sldMk cId="2724275723" sldId="288"/>
            <ac:spMk id="8" creationId="{86BA284F-0254-0302-E65E-0CC608C9BA7C}"/>
          </ac:spMkLst>
        </pc:spChg>
        <pc:spChg chg="add mod">
          <ac:chgData name="Anders Permeklev" userId="f4a8bcc070a6f570" providerId="LiveId" clId="{368E1318-A516-497B-BA2A-C6269AD07314}" dt="2024-10-07T22:47:12.066" v="10313" actId="1076"/>
          <ac:spMkLst>
            <pc:docMk/>
            <pc:sldMk cId="2724275723" sldId="288"/>
            <ac:spMk id="15" creationId="{1396762E-4892-4F8B-AE7B-BF6F2EE9CC6B}"/>
          </ac:spMkLst>
        </pc:spChg>
        <pc:spChg chg="add mod">
          <ac:chgData name="Anders Permeklev" userId="f4a8bcc070a6f570" providerId="LiveId" clId="{368E1318-A516-497B-BA2A-C6269AD07314}" dt="2024-10-07T22:46:48.955" v="10296" actId="20577"/>
          <ac:spMkLst>
            <pc:docMk/>
            <pc:sldMk cId="2724275723" sldId="288"/>
            <ac:spMk id="16" creationId="{FB5FB5C8-C5D3-AFD3-302D-6610F8B91502}"/>
          </ac:spMkLst>
        </pc:spChg>
        <pc:spChg chg="add mod">
          <ac:chgData name="Anders Permeklev" userId="f4a8bcc070a6f570" providerId="LiveId" clId="{368E1318-A516-497B-BA2A-C6269AD07314}" dt="2024-10-07T22:47:02.618" v="10310" actId="20577"/>
          <ac:spMkLst>
            <pc:docMk/>
            <pc:sldMk cId="2724275723" sldId="288"/>
            <ac:spMk id="17" creationId="{7BCC5F0D-5BC9-D9AA-12F3-02F8D712B358}"/>
          </ac:spMkLst>
        </pc:spChg>
        <pc:picChg chg="add mod ord modCrop">
          <ac:chgData name="Anders Permeklev" userId="f4a8bcc070a6f570" providerId="LiveId" clId="{368E1318-A516-497B-BA2A-C6269AD07314}" dt="2024-10-07T22:46:09.695" v="10256" actId="1076"/>
          <ac:picMkLst>
            <pc:docMk/>
            <pc:sldMk cId="2724275723" sldId="288"/>
            <ac:picMk id="10" creationId="{55E3336C-F27F-A16D-9C72-1617D629B8D4}"/>
          </ac:picMkLst>
        </pc:picChg>
        <pc:picChg chg="add mod modCrop">
          <ac:chgData name="Anders Permeklev" userId="f4a8bcc070a6f570" providerId="LiveId" clId="{368E1318-A516-497B-BA2A-C6269AD07314}" dt="2024-10-07T22:46:11.322" v="10257" actId="1076"/>
          <ac:picMkLst>
            <pc:docMk/>
            <pc:sldMk cId="2724275723" sldId="288"/>
            <ac:picMk id="12" creationId="{F677EC72-8D79-DDDB-E932-94FAC8F4209B}"/>
          </ac:picMkLst>
        </pc:picChg>
        <pc:picChg chg="add mod modCrop">
          <ac:chgData name="Anders Permeklev" userId="f4a8bcc070a6f570" providerId="LiveId" clId="{368E1318-A516-497B-BA2A-C6269AD07314}" dt="2024-10-07T22:47:14.744" v="10314" actId="14100"/>
          <ac:picMkLst>
            <pc:docMk/>
            <pc:sldMk cId="2724275723" sldId="288"/>
            <ac:picMk id="14" creationId="{5194BA7B-8C53-3E49-C733-9EC3AF4DAE2A}"/>
          </ac:picMkLst>
        </pc:picChg>
      </pc:sldChg>
      <pc:sldChg chg="new del">
        <pc:chgData name="Anders Permeklev" userId="f4a8bcc070a6f570" providerId="LiveId" clId="{368E1318-A516-497B-BA2A-C6269AD07314}" dt="2024-10-07T22:36:03.192" v="10016" actId="47"/>
        <pc:sldMkLst>
          <pc:docMk/>
          <pc:sldMk cId="3918322008" sldId="288"/>
        </pc:sldMkLst>
      </pc:sldChg>
      <pc:sldChg chg="addSp modSp new mod">
        <pc:chgData name="Anders Permeklev" userId="f4a8bcc070a6f570" providerId="LiveId" clId="{368E1318-A516-497B-BA2A-C6269AD07314}" dt="2024-10-07T23:08:52.479" v="10804"/>
        <pc:sldMkLst>
          <pc:docMk/>
          <pc:sldMk cId="2908547072" sldId="289"/>
        </pc:sldMkLst>
        <pc:spChg chg="add mod ord">
          <ac:chgData name="Anders Permeklev" userId="f4a8bcc070a6f570" providerId="LiveId" clId="{368E1318-A516-497B-BA2A-C6269AD07314}" dt="2024-10-07T22:41:40.932" v="10207" actId="207"/>
          <ac:spMkLst>
            <pc:docMk/>
            <pc:sldMk cId="2908547072" sldId="289"/>
            <ac:spMk id="3" creationId="{6BA6B2EE-493D-1A57-5C19-0F827191CC10}"/>
          </ac:spMkLst>
        </pc:spChg>
        <pc:spChg chg="add mod">
          <ac:chgData name="Anders Permeklev" userId="f4a8bcc070a6f570" providerId="LiveId" clId="{368E1318-A516-497B-BA2A-C6269AD07314}" dt="2024-10-07T23:06:33.587" v="10782" actId="1076"/>
          <ac:spMkLst>
            <pc:docMk/>
            <pc:sldMk cId="2908547072" sldId="289"/>
            <ac:spMk id="4" creationId="{AF42DA9E-D636-E845-CAAF-3C8D279837A1}"/>
          </ac:spMkLst>
        </pc:spChg>
        <pc:spChg chg="add mod">
          <ac:chgData name="Anders Permeklev" userId="f4a8bcc070a6f570" providerId="LiveId" clId="{368E1318-A516-497B-BA2A-C6269AD07314}" dt="2024-10-07T23:08:52.479" v="10804"/>
          <ac:spMkLst>
            <pc:docMk/>
            <pc:sldMk cId="2908547072" sldId="289"/>
            <ac:spMk id="5" creationId="{7DA789C5-E643-897D-3F4A-B9F2C5772DA7}"/>
          </ac:spMkLst>
        </pc:spChg>
        <pc:spChg chg="mod">
          <ac:chgData name="Anders Permeklev" userId="f4a8bcc070a6f570" providerId="LiveId" clId="{368E1318-A516-497B-BA2A-C6269AD07314}" dt="2024-10-07T23:06:57.092" v="10786" actId="1076"/>
          <ac:spMkLst>
            <pc:docMk/>
            <pc:sldMk cId="2908547072" sldId="289"/>
            <ac:spMk id="8" creationId="{87363C00-9820-2F2B-1B69-CBEBCDC7D3E9}"/>
          </ac:spMkLst>
        </pc:spChg>
        <pc:grpChg chg="add mod">
          <ac:chgData name="Anders Permeklev" userId="f4a8bcc070a6f570" providerId="LiveId" clId="{368E1318-A516-497B-BA2A-C6269AD07314}" dt="2024-10-07T23:06:57.092" v="10786" actId="1076"/>
          <ac:grpSpMkLst>
            <pc:docMk/>
            <pc:sldMk cId="2908547072" sldId="289"/>
            <ac:grpSpMk id="6" creationId="{338AEFEE-2BE7-5431-BBCC-C8DD795582EF}"/>
          </ac:grpSpMkLst>
        </pc:grpChg>
        <pc:picChg chg="add mod">
          <ac:chgData name="Anders Permeklev" userId="f4a8bcc070a6f570" providerId="LiveId" clId="{368E1318-A516-497B-BA2A-C6269AD07314}" dt="2024-10-07T23:08:09.230" v="10789" actId="1076"/>
          <ac:picMkLst>
            <pc:docMk/>
            <pc:sldMk cId="2908547072" sldId="289"/>
            <ac:picMk id="2" creationId="{D74069F7-B72B-E7D5-C180-DAD1053D1D43}"/>
          </ac:picMkLst>
        </pc:picChg>
        <pc:picChg chg="mod">
          <ac:chgData name="Anders Permeklev" userId="f4a8bcc070a6f570" providerId="LiveId" clId="{368E1318-A516-497B-BA2A-C6269AD07314}" dt="2024-10-07T23:06:57.092" v="10786" actId="1076"/>
          <ac:picMkLst>
            <pc:docMk/>
            <pc:sldMk cId="2908547072" sldId="289"/>
            <ac:picMk id="7" creationId="{36CC5842-6DED-08EE-5E64-AFE6F16F5DC9}"/>
          </ac:picMkLst>
        </pc:picChg>
      </pc:sldChg>
      <pc:sldChg chg="modSp add mod">
        <pc:chgData name="Anders Permeklev" userId="f4a8bcc070a6f570" providerId="LiveId" clId="{368E1318-A516-497B-BA2A-C6269AD07314}" dt="2024-10-07T22:55:33.940" v="10764" actId="20577"/>
        <pc:sldMkLst>
          <pc:docMk/>
          <pc:sldMk cId="4166489341" sldId="290"/>
        </pc:sldMkLst>
        <pc:spChg chg="mod">
          <ac:chgData name="Anders Permeklev" userId="f4a8bcc070a6f570" providerId="LiveId" clId="{368E1318-A516-497B-BA2A-C6269AD07314}" dt="2024-10-07T22:54:12.099" v="10749" actId="6549"/>
          <ac:spMkLst>
            <pc:docMk/>
            <pc:sldMk cId="4166489341" sldId="290"/>
            <ac:spMk id="2" creationId="{59ADA1F9-6356-4365-B4CD-5B2BE4B8F870}"/>
          </ac:spMkLst>
        </pc:spChg>
        <pc:spChg chg="mod">
          <ac:chgData name="Anders Permeklev" userId="f4a8bcc070a6f570" providerId="LiveId" clId="{368E1318-A516-497B-BA2A-C6269AD07314}" dt="2024-10-07T22:55:33.940" v="10764" actId="20577"/>
          <ac:spMkLst>
            <pc:docMk/>
            <pc:sldMk cId="4166489341" sldId="290"/>
            <ac:spMk id="3" creationId="{BF52A4CB-E405-4C5A-B52E-7D9D252B84E2}"/>
          </ac:spMkLst>
        </pc:spChg>
      </pc:sldChg>
      <pc:sldChg chg="delSp modSp add mod">
        <pc:chgData name="Anders Permeklev" userId="f4a8bcc070a6f570" providerId="LiveId" clId="{368E1318-A516-497B-BA2A-C6269AD07314}" dt="2024-10-08T12:58:51.585" v="15241" actId="313"/>
        <pc:sldMkLst>
          <pc:docMk/>
          <pc:sldMk cId="585612857" sldId="291"/>
        </pc:sldMkLst>
        <pc:spChg chg="mod">
          <ac:chgData name="Anders Permeklev" userId="f4a8bcc070a6f570" providerId="LiveId" clId="{368E1318-A516-497B-BA2A-C6269AD07314}" dt="2024-10-08T12:52:58.447" v="14874" actId="403"/>
          <ac:spMkLst>
            <pc:docMk/>
            <pc:sldMk cId="585612857" sldId="291"/>
            <ac:spMk id="2" creationId="{D959C14C-B1D2-E13C-6BAA-521358F51AC1}"/>
          </ac:spMkLst>
        </pc:spChg>
        <pc:spChg chg="mod">
          <ac:chgData name="Anders Permeklev" userId="f4a8bcc070a6f570" providerId="LiveId" clId="{368E1318-A516-497B-BA2A-C6269AD07314}" dt="2024-10-08T12:58:51.585" v="15241" actId="313"/>
          <ac:spMkLst>
            <pc:docMk/>
            <pc:sldMk cId="585612857" sldId="291"/>
            <ac:spMk id="3" creationId="{76CB5388-C904-A345-9278-1BE5E394631A}"/>
          </ac:spMkLst>
        </pc:spChg>
        <pc:spChg chg="del">
          <ac:chgData name="Anders Permeklev" userId="f4a8bcc070a6f570" providerId="LiveId" clId="{368E1318-A516-497B-BA2A-C6269AD07314}" dt="2024-10-08T12:58:19.041" v="15234" actId="478"/>
          <ac:spMkLst>
            <pc:docMk/>
            <pc:sldMk cId="585612857" sldId="291"/>
            <ac:spMk id="7" creationId="{C38F0B38-C306-16EE-4488-8DBB889CFC3C}"/>
          </ac:spMkLst>
        </pc:spChg>
      </pc:sldChg>
      <pc:sldChg chg="addSp modSp new mod">
        <pc:chgData name="Anders Permeklev" userId="f4a8bcc070a6f570" providerId="LiveId" clId="{368E1318-A516-497B-BA2A-C6269AD07314}" dt="2024-10-08T15:23:03.300" v="15247" actId="14100"/>
        <pc:sldMkLst>
          <pc:docMk/>
          <pc:sldMk cId="3777118208" sldId="292"/>
        </pc:sldMkLst>
        <pc:spChg chg="add mod">
          <ac:chgData name="Anders Permeklev" userId="f4a8bcc070a6f570" providerId="LiveId" clId="{368E1318-A516-497B-BA2A-C6269AD07314}" dt="2024-10-08T15:22:56.316" v="15244" actId="207"/>
          <ac:spMkLst>
            <pc:docMk/>
            <pc:sldMk cId="3777118208" sldId="292"/>
            <ac:spMk id="2" creationId="{0014A284-DCFB-1F7D-0FEC-4EE996CF9262}"/>
          </ac:spMkLst>
        </pc:spChg>
        <pc:spChg chg="mod">
          <ac:chgData name="Anders Permeklev" userId="f4a8bcc070a6f570" providerId="LiveId" clId="{368E1318-A516-497B-BA2A-C6269AD07314}" dt="2024-10-08T15:23:03.300" v="15247" actId="14100"/>
          <ac:spMkLst>
            <pc:docMk/>
            <pc:sldMk cId="3777118208" sldId="292"/>
            <ac:spMk id="5" creationId="{78DAA03B-DAD7-7449-5F60-907A3A1192A5}"/>
          </ac:spMkLst>
        </pc:spChg>
        <pc:grpChg chg="add mod">
          <ac:chgData name="Anders Permeklev" userId="f4a8bcc070a6f570" providerId="LiveId" clId="{368E1318-A516-497B-BA2A-C6269AD07314}" dt="2024-10-08T15:23:03.300" v="15247" actId="14100"/>
          <ac:grpSpMkLst>
            <pc:docMk/>
            <pc:sldMk cId="3777118208" sldId="292"/>
            <ac:grpSpMk id="3" creationId="{5957A28C-6C46-1C4B-FB75-ECD98B9D776E}"/>
          </ac:grpSpMkLst>
        </pc:grpChg>
        <pc:picChg chg="mod">
          <ac:chgData name="Anders Permeklev" userId="f4a8bcc070a6f570" providerId="LiveId" clId="{368E1318-A516-497B-BA2A-C6269AD07314}" dt="2024-10-08T15:23:03.300" v="15247" actId="14100"/>
          <ac:picMkLst>
            <pc:docMk/>
            <pc:sldMk cId="3777118208" sldId="292"/>
            <ac:picMk id="4" creationId="{E83FB303-F029-0E92-182D-0C597AAE24A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herrutv@jik.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innebandy.tv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1drv.ms/x/s!BHD1pnDAvKj0gbhIHijEdF01-4KJqg?e=seFnm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709ADC9-6EAF-4268-9415-1ED5ECFA2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4404CFF-741A-4C73-AB96-13B290D4AC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4017" r="1" b="291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0965385-4142-42E6-9C87-0134AFBAA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6" y="2480635"/>
            <a:ext cx="8361229" cy="2098226"/>
          </a:xfrm>
        </p:spPr>
        <p:txBody>
          <a:bodyPr>
            <a:normAutofit/>
          </a:bodyPr>
          <a:lstStyle/>
          <a:p>
            <a:r>
              <a:rPr lang="sv-SE" b="1" dirty="0"/>
              <a:t>Jönköpings IK</a:t>
            </a:r>
            <a:br>
              <a:rPr lang="sv-SE" b="1" dirty="0"/>
            </a:br>
            <a:r>
              <a:rPr lang="sv-SE" b="1" dirty="0"/>
              <a:t>Utveckling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8EECCE1-C8BA-4015-95AE-7D5A5F1EC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5" y="5627979"/>
            <a:ext cx="6831673" cy="108623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sv-SE" dirty="0"/>
          </a:p>
          <a:p>
            <a:pPr>
              <a:spcAft>
                <a:spcPts val="600"/>
              </a:spcAft>
            </a:pPr>
            <a:r>
              <a:rPr lang="sv-SE" dirty="0"/>
              <a:t>P16-USM  /  JAS-JSM  /  DIV 2  /  DIV 4  /  HJ18 / P08</a:t>
            </a:r>
          </a:p>
        </p:txBody>
      </p:sp>
    </p:spTree>
    <p:extLst>
      <p:ext uri="{BB962C8B-B14F-4D97-AF65-F5344CB8AC3E}">
        <p14:creationId xmlns:p14="http://schemas.microsoft.com/office/powerpoint/2010/main" val="3837210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C6B189-579C-47EB-9537-C400334E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1737"/>
            <a:ext cx="9601200" cy="942703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Håll dina uppgifter uppdaterade</a:t>
            </a:r>
            <a:br>
              <a:rPr lang="sv-SE" b="1" dirty="0"/>
            </a:br>
            <a:r>
              <a:rPr lang="sv-SE" b="1" dirty="0"/>
              <a:t>LAGET.se</a:t>
            </a:r>
            <a:br>
              <a:rPr lang="sv-SE" sz="4400" b="1" i="0" dirty="0">
                <a:latin typeface="+mj-lt"/>
                <a:cs typeface="Calibri" panose="020F0502020204030204" pitchFamily="34" charset="0"/>
              </a:rPr>
            </a:br>
            <a:endParaRPr lang="sv-SE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8B519C-4302-4A6A-BD5B-161D9C336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827" y="2088176"/>
            <a:ext cx="6351373" cy="45335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800" b="1" i="0" dirty="0">
                <a:latin typeface="+mj-lt"/>
                <a:cs typeface="Calibri" panose="020F0502020204030204" pitchFamily="34" charset="0"/>
              </a:rPr>
              <a:t>Logga in på laget.se</a:t>
            </a:r>
            <a:br>
              <a:rPr lang="sv-SE" sz="2800" b="1" i="0" dirty="0">
                <a:latin typeface="+mj-lt"/>
                <a:cs typeface="Calibri" panose="020F0502020204030204" pitchFamily="34" charset="0"/>
              </a:rPr>
            </a:br>
            <a:r>
              <a:rPr lang="sv-SE" sz="1400" b="1" i="0" dirty="0">
                <a:latin typeface="+mj-lt"/>
                <a:cs typeface="Calibri" panose="020F0502020204030204" pitchFamily="34" charset="0"/>
              </a:rPr>
              <a:t>kolla att du har rätt uppgifter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sz="1400" b="1" i="0" dirty="0">
              <a:latin typeface="+mj-lt"/>
              <a:cs typeface="Calibri" panose="020F050202020403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sz="1400" b="1" i="0" dirty="0">
              <a:latin typeface="+mj-lt"/>
              <a:cs typeface="Calibri" panose="020F050202020403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i="0" dirty="0">
                <a:latin typeface="+mj-lt"/>
                <a:cs typeface="Calibri" panose="020F0502020204030204" pitchFamily="34" charset="0"/>
              </a:rPr>
              <a:t>Vi har ett antal föräldrar vi saknar kontaktuppgifter (mail och/eller mobil)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sz="1400" b="1" i="0" dirty="0">
              <a:latin typeface="+mj-lt"/>
              <a:cs typeface="Calibri" panose="020F050202020403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i="0" dirty="0">
                <a:latin typeface="+mj-lt"/>
                <a:cs typeface="Calibri" panose="020F0502020204030204" pitchFamily="34" charset="0"/>
              </a:rPr>
              <a:t>Glöm inte bort våra grupper på </a:t>
            </a:r>
            <a:r>
              <a:rPr lang="sv-SE" sz="1400" b="1" i="0" dirty="0" err="1">
                <a:latin typeface="+mj-lt"/>
                <a:cs typeface="Calibri" panose="020F0502020204030204" pitchFamily="34" charset="0"/>
              </a:rPr>
              <a:t>Whatsapp</a:t>
            </a:r>
            <a:br>
              <a:rPr lang="sv-SE" sz="1400" b="1" i="0" dirty="0">
                <a:latin typeface="+mj-lt"/>
                <a:cs typeface="Calibri" panose="020F0502020204030204" pitchFamily="34" charset="0"/>
              </a:rPr>
            </a:br>
            <a:r>
              <a:rPr lang="sv-SE" sz="1400" b="1" i="0" dirty="0">
                <a:latin typeface="+mj-lt"/>
                <a:cs typeface="Calibri" panose="020F0502020204030204" pitchFamily="34" charset="0"/>
              </a:rPr>
              <a:t>se nyhet på laget.se för info och länkar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sz="1400" b="1" i="0" dirty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1400" b="1" dirty="0">
                <a:latin typeface="+mj-lt"/>
                <a:cs typeface="Calibri" panose="020F0502020204030204" pitchFamily="34" charset="0"/>
              </a:rPr>
              <a:t>Behöver du hjälp, skicka mail till: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600" b="1" dirty="0">
                <a:hlinkClick r:id="rId2"/>
              </a:rPr>
              <a:t>herrutv@jik.se</a:t>
            </a:r>
            <a:endParaRPr lang="sv-SE" sz="1600" b="1" dirty="0"/>
          </a:p>
          <a:p>
            <a:endParaRPr lang="sv-SE" sz="1200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sz="1400" b="1" i="0" dirty="0">
              <a:latin typeface="+mj-lt"/>
              <a:cs typeface="Calibri" panose="020F0502020204030204" pitchFamily="34" charset="0"/>
            </a:endParaRPr>
          </a:p>
          <a:p>
            <a:pPr marL="53035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sz="1400" b="1" i="0" dirty="0"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AE2221AA-D25E-188B-B458-4756895B82B0}"/>
              </a:ext>
            </a:extLst>
          </p:cNvPr>
          <p:cNvGrpSpPr/>
          <p:nvPr/>
        </p:nvGrpSpPr>
        <p:grpSpPr>
          <a:xfrm>
            <a:off x="10671211" y="85471"/>
            <a:ext cx="1403999" cy="1002538"/>
            <a:chOff x="10276356" y="75382"/>
            <a:chExt cx="1403999" cy="1002538"/>
          </a:xfrm>
        </p:grpSpPr>
        <p:pic>
          <p:nvPicPr>
            <p:cNvPr id="5" name="Picture 4" descr="Jönköpings IK | Innebandymagazinet">
              <a:extLst>
                <a:ext uri="{FF2B5EF4-FFF2-40B4-BE49-F238E27FC236}">
                  <a16:creationId xmlns:a16="http://schemas.microsoft.com/office/drawing/2014/main" id="{0008413E-1A16-C7AE-D176-DCD5D3D319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6356" y="75382"/>
              <a:ext cx="1378095" cy="728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C0B53CB2-51DE-6DEC-1B08-420B3FCECD21}"/>
                </a:ext>
              </a:extLst>
            </p:cNvPr>
            <p:cNvSpPr txBox="1"/>
            <p:nvPr/>
          </p:nvSpPr>
          <p:spPr>
            <a:xfrm>
              <a:off x="10471370" y="739366"/>
              <a:ext cx="1208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Utveckling</a:t>
              </a:r>
            </a:p>
          </p:txBody>
        </p:sp>
      </p:grpSp>
      <p:pic>
        <p:nvPicPr>
          <p:cNvPr id="8" name="Bildobjekt 7">
            <a:extLst>
              <a:ext uri="{FF2B5EF4-FFF2-40B4-BE49-F238E27FC236}">
                <a16:creationId xmlns:a16="http://schemas.microsoft.com/office/drawing/2014/main" id="{4630BB27-F674-3BE9-05C2-7605205E6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822" y="3898438"/>
            <a:ext cx="3363163" cy="2094470"/>
          </a:xfrm>
          <a:prstGeom prst="rect">
            <a:avLst/>
          </a:prstGeom>
        </p:spPr>
      </p:pic>
      <p:sp>
        <p:nvSpPr>
          <p:cNvPr id="9" name="Pil: nedåt 8">
            <a:extLst>
              <a:ext uri="{FF2B5EF4-FFF2-40B4-BE49-F238E27FC236}">
                <a16:creationId xmlns:a16="http://schemas.microsoft.com/office/drawing/2014/main" id="{3C0ABDA1-A755-775D-C1D6-5FACF3EF7E6B}"/>
              </a:ext>
            </a:extLst>
          </p:cNvPr>
          <p:cNvSpPr/>
          <p:nvPr/>
        </p:nvSpPr>
        <p:spPr>
          <a:xfrm>
            <a:off x="10816561" y="3318286"/>
            <a:ext cx="543697" cy="7882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F24169B3-8663-FA47-A478-6EA103B56355}"/>
              </a:ext>
            </a:extLst>
          </p:cNvPr>
          <p:cNvSpPr txBox="1"/>
          <p:nvPr/>
        </p:nvSpPr>
        <p:spPr>
          <a:xfrm>
            <a:off x="10185348" y="2887399"/>
            <a:ext cx="15888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100" dirty="0"/>
              <a:t>Hamnade du på JIK?</a:t>
            </a:r>
          </a:p>
          <a:p>
            <a:pPr algn="ctr"/>
            <a:r>
              <a:rPr lang="sv-SE" sz="1100" dirty="0"/>
              <a:t>Vägen till JIK Utveckling</a:t>
            </a:r>
          </a:p>
        </p:txBody>
      </p:sp>
    </p:spTree>
    <p:extLst>
      <p:ext uri="{BB962C8B-B14F-4D97-AF65-F5344CB8AC3E}">
        <p14:creationId xmlns:p14="http://schemas.microsoft.com/office/powerpoint/2010/main" val="1996873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C6B189-579C-47EB-9537-C400334E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1737"/>
            <a:ext cx="9601200" cy="942703"/>
          </a:xfrm>
        </p:spPr>
        <p:txBody>
          <a:bodyPr>
            <a:normAutofit fontScale="90000"/>
          </a:bodyPr>
          <a:lstStyle/>
          <a:p>
            <a:r>
              <a:rPr lang="sv-SE" sz="2700" b="1" dirty="0"/>
              <a:t>JIK Akademi ekonomi</a:t>
            </a:r>
            <a:br>
              <a:rPr lang="sv-SE" sz="2700" b="1" dirty="0"/>
            </a:br>
            <a:r>
              <a:rPr lang="sv-SE" b="1" dirty="0"/>
              <a:t>S</a:t>
            </a:r>
            <a:r>
              <a:rPr lang="sv-SE" sz="4400" b="1" i="0" dirty="0">
                <a:latin typeface="+mj-lt"/>
                <a:cs typeface="Calibri" panose="020F0502020204030204" pitchFamily="34" charset="0"/>
              </a:rPr>
              <a:t>tyrelsen satsar på JIK utveckling, </a:t>
            </a:r>
            <a:br>
              <a:rPr lang="sv-SE" sz="4400" b="1" i="0" dirty="0">
                <a:latin typeface="+mj-lt"/>
                <a:cs typeface="Calibri" panose="020F0502020204030204" pitchFamily="34" charset="0"/>
              </a:rPr>
            </a:br>
            <a:endParaRPr lang="sv-SE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8B519C-4302-4A6A-BD5B-161D9C336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77569"/>
            <a:ext cx="6413157" cy="47241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v-SE" sz="1400" b="1" i="0" dirty="0">
                <a:latin typeface="+mj-lt"/>
                <a:cs typeface="Calibri" panose="020F0502020204030204" pitchFamily="34" charset="0"/>
              </a:rPr>
              <a:t>Vi är en egen klubb…men mest på pappret</a:t>
            </a:r>
            <a:br>
              <a:rPr lang="sv-SE" sz="1400" b="1" i="0" dirty="0">
                <a:latin typeface="+mj-lt"/>
                <a:cs typeface="Calibri" panose="020F0502020204030204" pitchFamily="34" charset="0"/>
              </a:rPr>
            </a:br>
            <a:r>
              <a:rPr lang="sv-SE" sz="1800" b="1" i="0" dirty="0">
                <a:latin typeface="+mj-lt"/>
                <a:cs typeface="Calibri" panose="020F0502020204030204" pitchFamily="34" charset="0"/>
              </a:rPr>
              <a:t>i år stannar 100% av allt vi drar in inom vår ”egna verksamhet”</a:t>
            </a:r>
          </a:p>
          <a:p>
            <a:pPr lvl="1"/>
            <a:endParaRPr lang="sv-SE" sz="1400" i="0" dirty="0">
              <a:latin typeface="+mj-lt"/>
              <a:cs typeface="Calibri" panose="020F0502020204030204" pitchFamily="34" charset="0"/>
            </a:endParaRPr>
          </a:p>
          <a:p>
            <a:pPr lvl="1"/>
            <a:endParaRPr lang="sv-SE" sz="1400" i="0" dirty="0">
              <a:latin typeface="+mj-lt"/>
              <a:cs typeface="Calibri" panose="020F0502020204030204" pitchFamily="34" charset="0"/>
            </a:endParaRPr>
          </a:p>
          <a:p>
            <a:pPr marL="530352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i="0" dirty="0">
                <a:latin typeface="+mj-lt"/>
                <a:cs typeface="Calibri" panose="020F0502020204030204" pitchFamily="34" charset="0"/>
              </a:rPr>
              <a:t>Nytt för i år är att vi har en helt egen ekonomi! </a:t>
            </a:r>
            <a:br>
              <a:rPr lang="sv-SE" sz="1400" i="0" dirty="0">
                <a:latin typeface="+mj-lt"/>
                <a:cs typeface="Calibri" panose="020F0502020204030204" pitchFamily="34" charset="0"/>
              </a:rPr>
            </a:br>
            <a:r>
              <a:rPr lang="sv-SE" sz="1400" i="0" dirty="0">
                <a:latin typeface="+mj-lt"/>
                <a:cs typeface="Calibri" panose="020F0502020204030204" pitchFamily="34" charset="0"/>
              </a:rPr>
              <a:t>= Allt vi drar in går till grabbarna!</a:t>
            </a:r>
            <a:br>
              <a:rPr lang="sv-SE" sz="1400" i="0" dirty="0">
                <a:latin typeface="+mj-lt"/>
                <a:cs typeface="Calibri" panose="020F0502020204030204" pitchFamily="34" charset="0"/>
              </a:rPr>
            </a:br>
            <a:r>
              <a:rPr lang="sv-SE" sz="1400" dirty="0">
                <a:latin typeface="+mj-lt"/>
                <a:cs typeface="Calibri" panose="020F0502020204030204" pitchFamily="34" charset="0"/>
              </a:rPr>
              <a:t>För oss går 50% till JIK </a:t>
            </a:r>
            <a:r>
              <a:rPr lang="sv-SE" sz="1400" dirty="0" err="1">
                <a:latin typeface="+mj-lt"/>
                <a:cs typeface="Calibri" panose="020F0502020204030204" pitchFamily="34" charset="0"/>
              </a:rPr>
              <a:t>utv</a:t>
            </a:r>
            <a:r>
              <a:rPr lang="sv-SE" sz="1400" dirty="0">
                <a:latin typeface="+mj-lt"/>
                <a:cs typeface="Calibri" panose="020F0502020204030204" pitchFamily="34" charset="0"/>
              </a:rPr>
              <a:t> och 50% till lagkassan – men det är samma/samma så 100% konkret till nytta för lag och spelare</a:t>
            </a:r>
          </a:p>
          <a:p>
            <a:pPr marL="530352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sz="1400" dirty="0">
              <a:latin typeface="+mj-lt"/>
              <a:cs typeface="Calibri" panose="020F0502020204030204" pitchFamily="34" charset="0"/>
            </a:endParaRPr>
          </a:p>
          <a:p>
            <a:pPr marL="53035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sz="1400" b="1" i="0" dirty="0">
              <a:latin typeface="+mj-lt"/>
              <a:cs typeface="Calibri" panose="020F0502020204030204" pitchFamily="34" charset="0"/>
            </a:endParaRPr>
          </a:p>
          <a:p>
            <a:pPr marL="53035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sz="1400" b="1" i="0" dirty="0">
              <a:latin typeface="+mj-lt"/>
              <a:cs typeface="Calibri" panose="020F0502020204030204" pitchFamily="34" charset="0"/>
            </a:endParaRPr>
          </a:p>
          <a:p>
            <a:pPr marL="53035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sz="1400" b="1" i="0" dirty="0">
              <a:latin typeface="+mj-lt"/>
              <a:cs typeface="Calibri" panose="020F050202020403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i="0" dirty="0">
                <a:latin typeface="+mj-lt"/>
                <a:cs typeface="Calibri" panose="020F0502020204030204" pitchFamily="34" charset="0"/>
              </a:rPr>
              <a:t>Vi borde kunna bygga ekonomi för att köpa/genomföra in …</a:t>
            </a:r>
            <a:br>
              <a:rPr lang="sv-SE" sz="1400" b="1" i="0" dirty="0">
                <a:latin typeface="+mj-lt"/>
                <a:cs typeface="Calibri" panose="020F0502020204030204" pitchFamily="34" charset="0"/>
              </a:rPr>
            </a:br>
            <a:endParaRPr lang="sv-SE" sz="1400" b="1" i="0" dirty="0">
              <a:latin typeface="+mj-lt"/>
              <a:cs typeface="Calibri" panose="020F050202020403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1" i="0" dirty="0">
                <a:latin typeface="+mj-lt"/>
                <a:cs typeface="Calibri" panose="020F0502020204030204" pitchFamily="34" charset="0"/>
              </a:rPr>
              <a:t>…uppvärmningsställ…</a:t>
            </a:r>
            <a:r>
              <a:rPr lang="sv-SE" sz="1400" b="1" i="0" dirty="0" err="1">
                <a:latin typeface="+mj-lt"/>
                <a:cs typeface="Calibri" panose="020F0502020204030204" pitchFamily="34" charset="0"/>
              </a:rPr>
              <a:t>hoodie</a:t>
            </a:r>
            <a:r>
              <a:rPr lang="sv-SE" sz="1400" b="1" i="0" dirty="0">
                <a:latin typeface="+mj-lt"/>
                <a:cs typeface="Calibri" panose="020F0502020204030204" pitchFamily="34" charset="0"/>
              </a:rPr>
              <a:t>…jacka…subventionerade cuper…bättre och mer utvecklande utrustning…mer subvention av laggemensamma kostnader…buss till bortamatch…mm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AE2221AA-D25E-188B-B458-4756895B82B0}"/>
              </a:ext>
            </a:extLst>
          </p:cNvPr>
          <p:cNvGrpSpPr/>
          <p:nvPr/>
        </p:nvGrpSpPr>
        <p:grpSpPr>
          <a:xfrm>
            <a:off x="10671211" y="85471"/>
            <a:ext cx="1403999" cy="1002538"/>
            <a:chOff x="10276356" y="75382"/>
            <a:chExt cx="1403999" cy="1002538"/>
          </a:xfrm>
        </p:grpSpPr>
        <p:pic>
          <p:nvPicPr>
            <p:cNvPr id="5" name="Picture 4" descr="Jönköpings IK | Innebandymagazinet">
              <a:extLst>
                <a:ext uri="{FF2B5EF4-FFF2-40B4-BE49-F238E27FC236}">
                  <a16:creationId xmlns:a16="http://schemas.microsoft.com/office/drawing/2014/main" id="{0008413E-1A16-C7AE-D176-DCD5D3D319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6356" y="75382"/>
              <a:ext cx="1378095" cy="728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C0B53CB2-51DE-6DEC-1B08-420B3FCECD21}"/>
                </a:ext>
              </a:extLst>
            </p:cNvPr>
            <p:cNvSpPr txBox="1"/>
            <p:nvPr/>
          </p:nvSpPr>
          <p:spPr>
            <a:xfrm>
              <a:off x="10471370" y="739366"/>
              <a:ext cx="1208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Utveckling</a:t>
              </a:r>
            </a:p>
          </p:txBody>
        </p:sp>
      </p:grpSp>
      <p:sp>
        <p:nvSpPr>
          <p:cNvPr id="7" name="textruta 6">
            <a:extLst>
              <a:ext uri="{FF2B5EF4-FFF2-40B4-BE49-F238E27FC236}">
                <a16:creationId xmlns:a16="http://schemas.microsoft.com/office/drawing/2014/main" id="{0A6B99D1-DB95-143D-8BD3-B0BC710FB343}"/>
              </a:ext>
            </a:extLst>
          </p:cNvPr>
          <p:cNvSpPr txBox="1"/>
          <p:nvPr/>
        </p:nvSpPr>
        <p:spPr>
          <a:xfrm>
            <a:off x="8785654" y="4566866"/>
            <a:ext cx="3138616" cy="2031325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384048" defTabSz="914400">
              <a:buFont typeface="Franklin Gothic Book" panose="020B0503020102020204" pitchFamily="34" charset="0"/>
              <a:buChar char="■"/>
              <a:defRPr/>
            </a:pPr>
            <a:endParaRPr kumimoji="0" lang="sv-SE" sz="1050" b="0" i="1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Calibri" panose="020F0502020204030204" pitchFamily="34" charset="0"/>
            </a:endParaRPr>
          </a:p>
          <a:p>
            <a:pPr marL="457200" indent="-384048" defTabSz="914400">
              <a:buFont typeface="Franklin Gothic Book" panose="020B0503020102020204" pitchFamily="34" charset="0"/>
              <a:buChar char="■"/>
              <a:defRPr/>
            </a:pPr>
            <a: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Calibri" panose="020F0502020204030204" pitchFamily="34" charset="0"/>
              </a:rPr>
              <a:t>Säljer vi ex kaffe går normalt 50% till JIK </a:t>
            </a:r>
            <a:b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Calibri" panose="020F0502020204030204" pitchFamily="34" charset="0"/>
              </a:rPr>
            </a:br>
            <a: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Calibri" panose="020F0502020204030204" pitchFamily="34" charset="0"/>
              </a:rPr>
              <a:t>och 50% till lagkassan</a:t>
            </a:r>
          </a:p>
          <a:p>
            <a:pPr marL="457200" indent="-384048" defTabSz="914400">
              <a:buFont typeface="Franklin Gothic Book" panose="020B0503020102020204" pitchFamily="34" charset="0"/>
              <a:buChar char="■"/>
              <a:defRPr/>
            </a:pPr>
            <a: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Calibri" panose="020F0502020204030204" pitchFamily="34" charset="0"/>
              </a:rPr>
              <a:t>Alla lag erbjuds att ordna sponsorer, </a:t>
            </a:r>
            <a:b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Calibri" panose="020F0502020204030204" pitchFamily="34" charset="0"/>
              </a:rPr>
            </a:br>
            <a: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Calibri" panose="020F0502020204030204" pitchFamily="34" charset="0"/>
              </a:rPr>
              <a:t>50% till JIK och 50% till lagkassan. </a:t>
            </a:r>
            <a:b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Calibri" panose="020F0502020204030204" pitchFamily="34" charset="0"/>
              </a:rPr>
            </a:br>
            <a:endParaRPr kumimoji="0" lang="sv-SE" sz="1050" b="0" i="1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Calibri" panose="020F0502020204030204" pitchFamily="34" charset="0"/>
            </a:endParaRPr>
          </a:p>
          <a:p>
            <a:pPr marL="457200" indent="-384048" defTabSz="914400">
              <a:buFont typeface="Franklin Gothic Book" panose="020B0503020102020204" pitchFamily="34" charset="0"/>
              <a:buChar char="■"/>
              <a:defRPr/>
            </a:pPr>
            <a: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Calibri" panose="020F0502020204030204" pitchFamily="34" charset="0"/>
              </a:rPr>
              <a:t>För JIK utveckling betyder det, 100 % </a:t>
            </a:r>
            <a:b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Calibri" panose="020F0502020204030204" pitchFamily="34" charset="0"/>
              </a:rPr>
            </a:br>
            <a: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Calibri" panose="020F0502020204030204" pitchFamily="34" charset="0"/>
              </a:rPr>
              <a:t>till </a:t>
            </a:r>
            <a:r>
              <a:rPr lang="sv-SE" sz="1050" i="1" dirty="0">
                <a:solidFill>
                  <a:srgbClr val="191B0E"/>
                </a:solidFill>
                <a:latin typeface="Franklin Gothic Book" panose="020B0503020102020204"/>
                <a:cs typeface="Calibri" panose="020F0502020204030204" pitchFamily="34" charset="0"/>
              </a:rPr>
              <a:t>våra grabbar! </a:t>
            </a:r>
            <a:br>
              <a:rPr lang="sv-SE" sz="1050" i="1" dirty="0">
                <a:solidFill>
                  <a:srgbClr val="191B0E"/>
                </a:solidFill>
                <a:latin typeface="Franklin Gothic Book" panose="020B0503020102020204"/>
                <a:cs typeface="Calibri" panose="020F0502020204030204" pitchFamily="34" charset="0"/>
              </a:rPr>
            </a:br>
            <a:endParaRPr kumimoji="0" lang="sv-SE" sz="1050" b="0" i="1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Calibri" panose="020F0502020204030204" pitchFamily="34" charset="0"/>
            </a:endParaRPr>
          </a:p>
          <a:p>
            <a:pPr marL="73152" defTabSz="914400">
              <a:defRPr/>
            </a:pPr>
            <a:r>
              <a:rPr lang="sv-SE" sz="1050" i="1" dirty="0">
                <a:solidFill>
                  <a:srgbClr val="191B0E"/>
                </a:solidFill>
                <a:latin typeface="Franklin Gothic Book" panose="020B0503020102020204"/>
                <a:cs typeface="Calibri" panose="020F0502020204030204" pitchFamily="34" charset="0"/>
              </a:rPr>
              <a:t>Styrelsen </a:t>
            </a:r>
            <a: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Calibri" panose="020F0502020204030204" pitchFamily="34" charset="0"/>
              </a:rPr>
              <a:t>vill att JIK Utveckling ska få större </a:t>
            </a:r>
            <a:b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Calibri" panose="020F0502020204030204" pitchFamily="34" charset="0"/>
              </a:rPr>
            </a:br>
            <a:r>
              <a:rPr kumimoji="0" lang="sv-SE" sz="105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Calibri" panose="020F0502020204030204" pitchFamily="34" charset="0"/>
              </a:rPr>
              <a:t>möjlighet att utvecklas!</a:t>
            </a:r>
          </a:p>
          <a:p>
            <a:pPr marL="73152" defTabSz="914400">
              <a:defRPr/>
            </a:pPr>
            <a:endParaRPr kumimoji="0" lang="sv-SE" sz="1050" b="0" i="1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541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45205-0472-E9B1-084D-48DFBD84E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59C14C-B1D2-E13C-6BAA-521358F51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1737"/>
            <a:ext cx="9601200" cy="942703"/>
          </a:xfrm>
        </p:spPr>
        <p:txBody>
          <a:bodyPr>
            <a:normAutofit/>
          </a:bodyPr>
          <a:lstStyle/>
          <a:p>
            <a:r>
              <a:rPr lang="sv-SE" sz="3600" b="1" dirty="0"/>
              <a:t>JIK Akademi ekonomi</a:t>
            </a:r>
            <a:endParaRPr lang="sv-SE" sz="60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CB5388-C904-A345-9278-1BE5E3946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1476" y="1477569"/>
            <a:ext cx="5863281" cy="47241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v-SE" sz="1400" b="1" i="0" dirty="0">
                <a:latin typeface="+mj-lt"/>
                <a:cs typeface="Calibri" panose="020F0502020204030204" pitchFamily="34" charset="0"/>
              </a:rPr>
              <a:t>Vad kostar JIK Utveckling</a:t>
            </a:r>
            <a:endParaRPr lang="sv-SE" sz="1400" b="1" dirty="0">
              <a:latin typeface="+mj-lt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sv-SE" sz="1400" b="1" dirty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1400" b="1" i="0" dirty="0">
                <a:latin typeface="+mj-lt"/>
                <a:cs typeface="Calibri" panose="020F0502020204030204" pitchFamily="34" charset="0"/>
              </a:rPr>
              <a:t>Domararvoden ca 100 000 kr</a:t>
            </a:r>
            <a:br>
              <a:rPr lang="sv-SE" sz="1400" b="1" i="0" dirty="0">
                <a:latin typeface="+mj-lt"/>
                <a:cs typeface="Calibri" panose="020F0502020204030204" pitchFamily="34" charset="0"/>
              </a:rPr>
            </a:br>
            <a:r>
              <a:rPr lang="sv-SE" sz="1050" i="0" dirty="0">
                <a:latin typeface="+mj-lt"/>
                <a:cs typeface="Calibri" panose="020F0502020204030204" pitchFamily="34" charset="0"/>
              </a:rPr>
              <a:t>Div2: 20 000</a:t>
            </a:r>
            <a:br>
              <a:rPr lang="sv-SE" sz="1050" i="0" dirty="0">
                <a:latin typeface="+mj-lt"/>
                <a:cs typeface="Calibri" panose="020F0502020204030204" pitchFamily="34" charset="0"/>
              </a:rPr>
            </a:br>
            <a:r>
              <a:rPr lang="sv-SE" sz="1050" i="0" dirty="0">
                <a:latin typeface="+mj-lt"/>
                <a:cs typeface="Calibri" panose="020F0502020204030204" pitchFamily="34" charset="0"/>
              </a:rPr>
              <a:t>DIV4: 16 000</a:t>
            </a:r>
            <a:br>
              <a:rPr lang="sv-SE" sz="1050" i="0" dirty="0">
                <a:latin typeface="+mj-lt"/>
                <a:cs typeface="Calibri" panose="020F0502020204030204" pitchFamily="34" charset="0"/>
              </a:rPr>
            </a:br>
            <a:r>
              <a:rPr lang="sv-SE" sz="1050" i="0" dirty="0">
                <a:latin typeface="+mj-lt"/>
                <a:cs typeface="Calibri" panose="020F0502020204030204" pitchFamily="34" charset="0"/>
              </a:rPr>
              <a:t>HJ: 12 000</a:t>
            </a:r>
            <a:br>
              <a:rPr lang="sv-SE" sz="1050" i="0" dirty="0">
                <a:latin typeface="+mj-lt"/>
                <a:cs typeface="Calibri" panose="020F0502020204030204" pitchFamily="34" charset="0"/>
              </a:rPr>
            </a:br>
            <a:r>
              <a:rPr lang="sv-SE" sz="1050" i="0" dirty="0" err="1">
                <a:latin typeface="+mj-lt"/>
                <a:cs typeface="Calibri" panose="020F0502020204030204" pitchFamily="34" charset="0"/>
              </a:rPr>
              <a:t>Pantamera</a:t>
            </a:r>
            <a:r>
              <a:rPr lang="sv-SE" sz="1050" i="0" dirty="0">
                <a:latin typeface="+mj-lt"/>
                <a:cs typeface="Calibri" panose="020F0502020204030204" pitchFamily="34" charset="0"/>
              </a:rPr>
              <a:t> 10 000</a:t>
            </a:r>
            <a:br>
              <a:rPr lang="sv-SE" sz="1050" i="0" dirty="0">
                <a:latin typeface="+mj-lt"/>
                <a:cs typeface="Calibri" panose="020F0502020204030204" pitchFamily="34" charset="0"/>
              </a:rPr>
            </a:br>
            <a:r>
              <a:rPr lang="sv-SE" sz="1050" i="0" dirty="0">
                <a:latin typeface="+mj-lt"/>
                <a:cs typeface="Calibri" panose="020F0502020204030204" pitchFamily="34" charset="0"/>
              </a:rPr>
              <a:t>JAS: 10 000</a:t>
            </a:r>
            <a:br>
              <a:rPr lang="sv-SE" sz="1050" i="0" dirty="0">
                <a:latin typeface="+mj-lt"/>
                <a:cs typeface="Calibri" panose="020F0502020204030204" pitchFamily="34" charset="0"/>
              </a:rPr>
            </a:br>
            <a:r>
              <a:rPr lang="sv-SE" sz="1050" i="0" dirty="0">
                <a:latin typeface="+mj-lt"/>
                <a:cs typeface="Calibri" panose="020F0502020204030204" pitchFamily="34" charset="0"/>
              </a:rPr>
              <a:t>Utjämning, resor domare: 40 000 kr</a:t>
            </a:r>
            <a:br>
              <a:rPr lang="sv-SE" sz="1400" b="1" i="0" dirty="0">
                <a:latin typeface="+mj-lt"/>
                <a:cs typeface="Calibri" panose="020F0502020204030204" pitchFamily="34" charset="0"/>
              </a:rPr>
            </a:br>
            <a:endParaRPr lang="sv-SE" sz="1400" b="1" i="0" dirty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1400" b="1" dirty="0">
                <a:latin typeface="+mj-lt"/>
                <a:cs typeface="Calibri" panose="020F0502020204030204" pitchFamily="34" charset="0"/>
              </a:rPr>
              <a:t>Resor ca 80 000 kr</a:t>
            </a:r>
          </a:p>
          <a:p>
            <a:pPr marL="0" indent="0">
              <a:buNone/>
            </a:pPr>
            <a:r>
              <a:rPr lang="sv-SE" sz="1400" b="1" i="0" dirty="0">
                <a:latin typeface="+mj-lt"/>
                <a:cs typeface="Calibri" panose="020F0502020204030204" pitchFamily="34" charset="0"/>
              </a:rPr>
              <a:t>Spelar licenser </a:t>
            </a:r>
            <a:r>
              <a:rPr lang="sv-SE" sz="1100" i="0" dirty="0">
                <a:latin typeface="+mj-lt"/>
                <a:cs typeface="Calibri" panose="020F0502020204030204" pitchFamily="34" charset="0"/>
              </a:rPr>
              <a:t>(alla spelare är licensierade)</a:t>
            </a:r>
            <a:br>
              <a:rPr lang="sv-SE" sz="1400" b="1" i="0" dirty="0">
                <a:latin typeface="+mj-lt"/>
                <a:cs typeface="Calibri" panose="020F0502020204030204" pitchFamily="34" charset="0"/>
              </a:rPr>
            </a:br>
            <a:r>
              <a:rPr lang="sv-SE" sz="1400" b="1" i="0" dirty="0">
                <a:latin typeface="+mj-lt"/>
                <a:cs typeface="Calibri" panose="020F0502020204030204" pitchFamily="34" charset="0"/>
              </a:rPr>
              <a:t>ca 26 000 kr</a:t>
            </a:r>
            <a:br>
              <a:rPr lang="sv-SE" sz="1400" b="1" i="0" dirty="0">
                <a:latin typeface="+mj-lt"/>
                <a:cs typeface="Calibri" panose="020F0502020204030204" pitchFamily="34" charset="0"/>
              </a:rPr>
            </a:br>
            <a:endParaRPr lang="sv-SE" sz="1400" b="1" i="0" dirty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1400" b="1" i="0" dirty="0">
                <a:latin typeface="+mj-lt"/>
                <a:cs typeface="Calibri" panose="020F0502020204030204" pitchFamily="34" charset="0"/>
              </a:rPr>
              <a:t>Serieavgifter ca 32 000 kr</a:t>
            </a:r>
          </a:p>
          <a:p>
            <a:pPr marL="0" indent="0">
              <a:buNone/>
            </a:pPr>
            <a:r>
              <a:rPr lang="sv-SE" sz="1400" b="1" dirty="0">
                <a:latin typeface="+mj-lt"/>
                <a:cs typeface="Calibri" panose="020F0502020204030204" pitchFamily="34" charset="0"/>
              </a:rPr>
              <a:t>Hallhyra ca 140 000 kr</a:t>
            </a:r>
          </a:p>
          <a:p>
            <a:pPr marL="0" indent="0" algn="ctr">
              <a:buNone/>
            </a:pPr>
            <a:endParaRPr lang="sv-SE" sz="1400" b="1" i="0" dirty="0"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45A9F1F3-DE3B-6A68-B764-6C2687E41A64}"/>
              </a:ext>
            </a:extLst>
          </p:cNvPr>
          <p:cNvGrpSpPr/>
          <p:nvPr/>
        </p:nvGrpSpPr>
        <p:grpSpPr>
          <a:xfrm>
            <a:off x="10671211" y="85471"/>
            <a:ext cx="1403999" cy="1002538"/>
            <a:chOff x="10276356" y="75382"/>
            <a:chExt cx="1403999" cy="1002538"/>
          </a:xfrm>
        </p:grpSpPr>
        <p:pic>
          <p:nvPicPr>
            <p:cNvPr id="5" name="Picture 4" descr="Jönköpings IK | Innebandymagazinet">
              <a:extLst>
                <a:ext uri="{FF2B5EF4-FFF2-40B4-BE49-F238E27FC236}">
                  <a16:creationId xmlns:a16="http://schemas.microsoft.com/office/drawing/2014/main" id="{7FEBF486-DC50-F1E6-BBCD-11BA67CB9D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6356" y="75382"/>
              <a:ext cx="1378095" cy="728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C3F2E72F-B74E-5D71-6A3D-DA7D68288711}"/>
                </a:ext>
              </a:extLst>
            </p:cNvPr>
            <p:cNvSpPr txBox="1"/>
            <p:nvPr/>
          </p:nvSpPr>
          <p:spPr>
            <a:xfrm>
              <a:off x="10471370" y="739366"/>
              <a:ext cx="1208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Utveckling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5612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C6B189-579C-47EB-9537-C400334E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1737"/>
            <a:ext cx="9601200" cy="942703"/>
          </a:xfrm>
        </p:spPr>
        <p:txBody>
          <a:bodyPr>
            <a:noAutofit/>
          </a:bodyPr>
          <a:lstStyle/>
          <a:p>
            <a:r>
              <a:rPr lang="sv-SE" sz="1800" b="1" dirty="0"/>
              <a:t>Vill vi hitta på kul saker och ha gemensam utrustning…</a:t>
            </a:r>
            <a:r>
              <a:rPr lang="sv-SE" sz="2800" b="1" dirty="0"/>
              <a:t> </a:t>
            </a:r>
            <a:br>
              <a:rPr lang="sv-SE" sz="2800" b="1" dirty="0"/>
            </a:br>
            <a:r>
              <a:rPr lang="sv-SE" sz="2800" b="1" dirty="0"/>
              <a:t>Hur får vi in pengar?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8B519C-4302-4A6A-BD5B-161D9C336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311" y="1606377"/>
            <a:ext cx="9601200" cy="45021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v-SE" sz="1200" b="1" i="0" dirty="0">
                <a:latin typeface="+mj-lt"/>
                <a:cs typeface="Calibri" panose="020F0502020204030204" pitchFamily="34" charset="0"/>
              </a:rPr>
              <a:t>Vi sänder våra matcher!</a:t>
            </a:r>
            <a:r>
              <a:rPr lang="sv-SE" sz="1200" i="0" dirty="0">
                <a:latin typeface="+mj-lt"/>
                <a:cs typeface="Calibri" panose="020F0502020204030204" pitchFamily="34" charset="0"/>
              </a:rPr>
              <a:t> Ser över möjlighet att byta till fast utrustning, kräver fortsatt någon som administrerar men då kan man lättare följa matchen och ”bara” registrera händelser!</a:t>
            </a:r>
            <a:br>
              <a:rPr lang="sv-SE" sz="1200" i="0" dirty="0">
                <a:latin typeface="+mj-lt"/>
                <a:cs typeface="Calibri" panose="020F0502020204030204" pitchFamily="34" charset="0"/>
              </a:rPr>
            </a:br>
            <a:r>
              <a:rPr lang="sv-SE" sz="1200" i="0" dirty="0">
                <a:latin typeface="+mj-lt"/>
                <a:cs typeface="Calibri" panose="020F0502020204030204" pitchFamily="34" charset="0"/>
              </a:rPr>
              <a:t>…dessutom får vi ett verktyg till tränarna för att analys av träning och matcher</a:t>
            </a:r>
          </a:p>
          <a:p>
            <a:pPr>
              <a:lnSpc>
                <a:spcPct val="100000"/>
              </a:lnSpc>
            </a:pPr>
            <a:r>
              <a:rPr lang="sv-SE" sz="1200" b="1" i="0" dirty="0">
                <a:latin typeface="+mj-lt"/>
                <a:cs typeface="Calibri" panose="020F0502020204030204" pitchFamily="34" charset="0"/>
              </a:rPr>
              <a:t>Vi säljer JIK-produkterna som alla JIK-lag lag ska göra</a:t>
            </a:r>
            <a:br>
              <a:rPr lang="sv-SE" sz="1200" b="1" i="0" dirty="0">
                <a:latin typeface="+mj-lt"/>
                <a:cs typeface="Calibri" panose="020F0502020204030204" pitchFamily="34" charset="0"/>
              </a:rPr>
            </a:br>
            <a:r>
              <a:rPr lang="sv-SE" sz="1200" i="0" dirty="0">
                <a:latin typeface="+mj-lt"/>
                <a:cs typeface="Calibri" panose="020F0502020204030204" pitchFamily="34" charset="0"/>
              </a:rPr>
              <a:t>Ravelli kläder, Bingolotto uppesittarkväll - i år går </a:t>
            </a:r>
            <a:r>
              <a:rPr lang="sv-SE" sz="1200" b="1" i="0" dirty="0">
                <a:latin typeface="+mj-lt"/>
                <a:cs typeface="Calibri" panose="020F0502020204030204" pitchFamily="34" charset="0"/>
              </a:rPr>
              <a:t>100% till oss  </a:t>
            </a:r>
            <a:r>
              <a:rPr lang="sv-SE" sz="1200" dirty="0">
                <a:latin typeface="+mj-lt"/>
                <a:cs typeface="Calibri" panose="020F0502020204030204" pitchFamily="34" charset="0"/>
              </a:rPr>
              <a:t>(…inget kaffe i år)</a:t>
            </a:r>
            <a:br>
              <a:rPr lang="sv-SE" sz="1200" dirty="0">
                <a:latin typeface="+mj-lt"/>
                <a:cs typeface="Calibri" panose="020F0502020204030204" pitchFamily="34" charset="0"/>
              </a:rPr>
            </a:br>
            <a:r>
              <a:rPr lang="sv-SE" sz="1200" dirty="0">
                <a:latin typeface="+mj-lt"/>
                <a:cs typeface="Calibri" panose="020F0502020204030204" pitchFamily="34" charset="0"/>
              </a:rPr>
              <a:t>kioskförsäljning, sälja….</a:t>
            </a:r>
          </a:p>
          <a:p>
            <a:pPr>
              <a:lnSpc>
                <a:spcPct val="100000"/>
              </a:lnSpc>
            </a:pPr>
            <a:r>
              <a:rPr lang="sv-SE" sz="1200" b="1" dirty="0">
                <a:latin typeface="+mj-lt"/>
                <a:cs typeface="Calibri" panose="020F0502020204030204" pitchFamily="34" charset="0"/>
              </a:rPr>
              <a:t>Hjälper företag/organisationer:</a:t>
            </a:r>
            <a:r>
              <a:rPr lang="sv-SE" sz="1200" dirty="0">
                <a:latin typeface="+mj-lt"/>
                <a:cs typeface="Calibri" panose="020F0502020204030204" pitchFamily="34" charset="0"/>
              </a:rPr>
              <a:t> FC/Elmia, </a:t>
            </a:r>
            <a:r>
              <a:rPr lang="sv-SE" sz="1200" dirty="0" err="1">
                <a:latin typeface="+mj-lt"/>
                <a:cs typeface="Calibri" panose="020F0502020204030204" pitchFamily="34" charset="0"/>
              </a:rPr>
              <a:t>Jkpg</a:t>
            </a:r>
            <a:r>
              <a:rPr lang="sv-SE" sz="1200" dirty="0">
                <a:latin typeface="+mj-lt"/>
                <a:cs typeface="Calibri" panose="020F0502020204030204" pitchFamily="34" charset="0"/>
              </a:rPr>
              <a:t>-maraton/</a:t>
            </a:r>
            <a:r>
              <a:rPr lang="sv-SE" sz="1200" dirty="0" err="1">
                <a:latin typeface="+mj-lt"/>
                <a:cs typeface="Calibri" panose="020F0502020204030204" pitchFamily="34" charset="0"/>
              </a:rPr>
              <a:t>Ironman</a:t>
            </a:r>
            <a:endParaRPr lang="sv-SE" sz="1200" dirty="0"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sv-SE" sz="1200" b="1" i="0" dirty="0">
                <a:latin typeface="+mj-lt"/>
                <a:cs typeface="Calibri" panose="020F0502020204030204" pitchFamily="34" charset="0"/>
              </a:rPr>
              <a:t>Sponsorpaket i flera nivåer, vad kan vi göra?</a:t>
            </a:r>
            <a:br>
              <a:rPr lang="sv-SE" sz="1200" b="1" i="0" dirty="0">
                <a:latin typeface="+mj-lt"/>
                <a:cs typeface="Calibri" panose="020F0502020204030204" pitchFamily="34" charset="0"/>
              </a:rPr>
            </a:br>
            <a:r>
              <a:rPr lang="sv-SE" sz="1200" i="0" dirty="0">
                <a:latin typeface="+mj-lt"/>
                <a:cs typeface="Calibri" panose="020F0502020204030204" pitchFamily="34" charset="0"/>
              </a:rPr>
              <a:t>Skapa egen vepa med sponsorer som sätts upp vid våra match i Arenan och A-hallen?</a:t>
            </a:r>
            <a:br>
              <a:rPr lang="sv-SE" sz="1200" i="0" dirty="0">
                <a:latin typeface="+mj-lt"/>
                <a:cs typeface="Calibri" panose="020F0502020204030204" pitchFamily="34" charset="0"/>
              </a:rPr>
            </a:br>
            <a:r>
              <a:rPr lang="sv-SE" sz="1200" i="0" dirty="0">
                <a:latin typeface="+mj-lt"/>
                <a:cs typeface="Calibri" panose="020F0502020204030204" pitchFamily="34" charset="0"/>
              </a:rPr>
              <a:t>I Arenan använda led-skärmar med sponsorer?</a:t>
            </a:r>
            <a:endParaRPr lang="sv-SE" sz="1200" b="1" i="0" dirty="0"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sv-SE" sz="1200" b="1" i="0" dirty="0">
                <a:latin typeface="+mj-lt"/>
                <a:cs typeface="Calibri" panose="020F0502020204030204" pitchFamily="34" charset="0"/>
              </a:rPr>
              <a:t>JIK sponsorpaket matchsarg i arenan </a:t>
            </a:r>
            <a:br>
              <a:rPr lang="sv-SE" sz="1200" b="1" i="0" dirty="0">
                <a:latin typeface="+mj-lt"/>
                <a:cs typeface="Calibri" panose="020F0502020204030204" pitchFamily="34" charset="0"/>
              </a:rPr>
            </a:br>
            <a:r>
              <a:rPr lang="sv-SE" sz="1200" i="0" dirty="0">
                <a:latin typeface="+mj-lt"/>
                <a:cs typeface="Calibri" panose="020F0502020204030204" pitchFamily="34" charset="0"/>
              </a:rPr>
              <a:t>(sargreklam matchsarg) =&gt; vi behåller 100% inom JIK </a:t>
            </a:r>
            <a:r>
              <a:rPr lang="sv-SE" sz="1200" i="0" dirty="0" err="1">
                <a:latin typeface="+mj-lt"/>
                <a:cs typeface="Calibri" panose="020F0502020204030204" pitchFamily="34" charset="0"/>
              </a:rPr>
              <a:t>utv</a:t>
            </a:r>
            <a:br>
              <a:rPr lang="sv-SE" sz="1200" i="0" dirty="0">
                <a:latin typeface="+mj-lt"/>
                <a:cs typeface="Calibri" panose="020F0502020204030204" pitchFamily="34" charset="0"/>
              </a:rPr>
            </a:br>
            <a:r>
              <a:rPr lang="sv-SE" sz="1200" i="0" dirty="0">
                <a:latin typeface="+mj-lt"/>
                <a:cs typeface="Calibri" panose="020F0502020204030204" pitchFamily="34" charset="0"/>
              </a:rPr>
              <a:t>Otrolig möjlighet! </a:t>
            </a:r>
          </a:p>
          <a:p>
            <a:pPr lvl="1">
              <a:lnSpc>
                <a:spcPct val="100000"/>
              </a:lnSpc>
            </a:pPr>
            <a:r>
              <a:rPr lang="sv-SE" sz="1200" dirty="0">
                <a:latin typeface="+mj-lt"/>
                <a:cs typeface="Calibri" panose="020F0502020204030204" pitchFamily="34" charset="0"/>
              </a:rPr>
              <a:t>Många spelare =&gt; många föräldrar =&gt; stor möjlighet att få in rejält med pengar till JIK Utveckling</a:t>
            </a:r>
          </a:p>
          <a:p>
            <a:pPr marL="0" indent="0">
              <a:buNone/>
            </a:pPr>
            <a:r>
              <a:rPr lang="sv-SE" sz="1200" b="1" dirty="0"/>
              <a:t>Sargreklam syns och används 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200" dirty="0"/>
              <a:t>För företag som vill synas i sändningar och elit sammanhang!       </a:t>
            </a:r>
            <a:r>
              <a:rPr lang="sv-SE" sz="900" dirty="0"/>
              <a:t>(A-lag herr i SSL, A-lag dam i allsvenskan)</a:t>
            </a:r>
            <a:endParaRPr lang="sv-SE" sz="1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200" dirty="0"/>
              <a:t>För företag som vill sponsra både herr och dam-idrott!  	</a:t>
            </a:r>
            <a:r>
              <a:rPr lang="sv-SE" sz="900" dirty="0"/>
              <a:t> (A-lag herr i SSL, A-lag dam i allsvenskan)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200" dirty="0"/>
              <a:t>För företag som vill sponsra parasport		</a:t>
            </a:r>
            <a:r>
              <a:rPr lang="sv-SE" sz="900" dirty="0"/>
              <a:t>(JIFA – Innebandy för alla)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200" dirty="0"/>
              <a:t>För företag som vill sponsra utveckling av ungdomar &amp; juniorer	</a:t>
            </a:r>
            <a:r>
              <a:rPr lang="sv-SE" sz="900" dirty="0"/>
              <a:t>(JIK Utveckling)</a:t>
            </a:r>
            <a:endParaRPr lang="sv-SE" sz="1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sv-SE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dirty="0"/>
              <a:t>Ordinarie pris 20 000kr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dirty="0"/>
              <a:t>Erbjudande: År 1: 15 000kr, år 2: 17 500 kr, år 3: 20 000kr</a:t>
            </a:r>
          </a:p>
          <a:p>
            <a:endParaRPr lang="sv-SE" sz="1200" dirty="0"/>
          </a:p>
          <a:p>
            <a:pPr marL="530352" lvl="1" indent="0">
              <a:lnSpc>
                <a:spcPct val="100000"/>
              </a:lnSpc>
              <a:buNone/>
            </a:pPr>
            <a:endParaRPr lang="sv-SE" sz="1200" i="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F0CF919-8B36-0927-0F88-DAEEC95259B8}"/>
              </a:ext>
            </a:extLst>
          </p:cNvPr>
          <p:cNvSpPr txBox="1"/>
          <p:nvPr/>
        </p:nvSpPr>
        <p:spPr>
          <a:xfrm rot="20382596">
            <a:off x="8583827" y="5018778"/>
            <a:ext cx="3731740" cy="1384995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sv-SE" sz="1200" b="1" i="0" dirty="0">
                <a:latin typeface="+mj-lt"/>
                <a:cs typeface="Calibri" panose="020F0502020204030204" pitchFamily="34" charset="0"/>
              </a:rPr>
              <a:t>Vi vill ha</a:t>
            </a:r>
          </a:p>
          <a:p>
            <a:r>
              <a:rPr lang="sv-SE" sz="1200" b="1" i="0" dirty="0">
                <a:latin typeface="+mj-lt"/>
                <a:cs typeface="Calibri" panose="020F0502020204030204" pitchFamily="34" charset="0"/>
              </a:rPr>
              <a:t>Uppvärmningsställ, </a:t>
            </a:r>
            <a:r>
              <a:rPr lang="sv-SE" sz="1200" b="1" i="0" dirty="0" err="1">
                <a:latin typeface="+mj-lt"/>
                <a:cs typeface="Calibri" panose="020F0502020204030204" pitchFamily="34" charset="0"/>
              </a:rPr>
              <a:t>hoodie</a:t>
            </a:r>
            <a:r>
              <a:rPr lang="sv-SE" sz="1200" b="1" i="0" dirty="0">
                <a:latin typeface="+mj-lt"/>
                <a:cs typeface="Calibri" panose="020F0502020204030204" pitchFamily="34" charset="0"/>
              </a:rPr>
              <a:t>, jacka, subventionerade cuper…bättre och mer utvecklande utrustning…mer subvention av laggemensamma kostnader…mer buss till bortamatch…mm</a:t>
            </a:r>
          </a:p>
          <a:p>
            <a:endParaRPr lang="sv-SE" sz="1200" b="1" i="0" dirty="0">
              <a:latin typeface="+mj-lt"/>
              <a:cs typeface="Calibri" panose="020F0502020204030204" pitchFamily="34" charset="0"/>
            </a:endParaRPr>
          </a:p>
          <a:p>
            <a:endParaRPr lang="sv-SE" sz="1200" dirty="0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34C0BCC7-2CE1-DDDC-0709-8B4E9D39DC27}"/>
              </a:ext>
            </a:extLst>
          </p:cNvPr>
          <p:cNvGrpSpPr/>
          <p:nvPr/>
        </p:nvGrpSpPr>
        <p:grpSpPr>
          <a:xfrm>
            <a:off x="10671211" y="85471"/>
            <a:ext cx="1403999" cy="1002538"/>
            <a:chOff x="10276356" y="75382"/>
            <a:chExt cx="1403999" cy="1002538"/>
          </a:xfrm>
        </p:grpSpPr>
        <p:pic>
          <p:nvPicPr>
            <p:cNvPr id="7" name="Picture 4" descr="Jönköpings IK | Innebandymagazinet">
              <a:extLst>
                <a:ext uri="{FF2B5EF4-FFF2-40B4-BE49-F238E27FC236}">
                  <a16:creationId xmlns:a16="http://schemas.microsoft.com/office/drawing/2014/main" id="{5650F5DB-DBD8-7F31-7F80-624DA5524A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6356" y="75382"/>
              <a:ext cx="1378095" cy="728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ED8E3F81-E138-634F-17DB-5ED0910EEEA1}"/>
                </a:ext>
              </a:extLst>
            </p:cNvPr>
            <p:cNvSpPr txBox="1"/>
            <p:nvPr/>
          </p:nvSpPr>
          <p:spPr>
            <a:xfrm>
              <a:off x="10471370" y="739366"/>
              <a:ext cx="1208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Utveckling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0063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6FA5D9-944C-DFB1-6381-E1A70B123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177" y="-22353"/>
            <a:ext cx="9601200" cy="771808"/>
          </a:xfrm>
        </p:spPr>
        <p:txBody>
          <a:bodyPr anchor="ctr">
            <a:normAutofit/>
          </a:bodyPr>
          <a:lstStyle/>
          <a:p>
            <a:pPr algn="ctr"/>
            <a:r>
              <a:rPr lang="sv-SE" sz="3200" b="1" dirty="0"/>
              <a:t>Tränargrupp &amp; Administrativ grupp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F91D143-FD94-50FF-A7C5-88FD5FEB410F}"/>
              </a:ext>
            </a:extLst>
          </p:cNvPr>
          <p:cNvSpPr txBox="1"/>
          <p:nvPr/>
        </p:nvSpPr>
        <p:spPr>
          <a:xfrm>
            <a:off x="5869989" y="811622"/>
            <a:ext cx="4898729" cy="5632311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2">
                    <a:lumMod val="50000"/>
                  </a:schemeClr>
                </a:solidFill>
              </a:rPr>
              <a:t>Administrativ grupp</a:t>
            </a:r>
          </a:p>
          <a:p>
            <a:pPr algn="ctr"/>
            <a:br>
              <a:rPr lang="sv-SE" sz="1600" dirty="0"/>
            </a:br>
            <a:r>
              <a:rPr lang="sv-SE" sz="1400" dirty="0"/>
              <a:t>Blandad med föräldrar från olika ”årgångar” =&gt; kontinuitet </a:t>
            </a:r>
            <a:br>
              <a:rPr lang="sv-SE" sz="1400" dirty="0"/>
            </a:br>
            <a:r>
              <a:rPr lang="sv-SE" sz="1100" i="1" dirty="0"/>
              <a:t>16 år / 17 år / 18-uppåt</a:t>
            </a:r>
          </a:p>
          <a:p>
            <a:pPr algn="ctr"/>
            <a:br>
              <a:rPr lang="sv-SE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sv-SE" b="1" dirty="0">
                <a:solidFill>
                  <a:schemeClr val="bg2">
                    <a:lumMod val="50000"/>
                  </a:schemeClr>
                </a:solidFill>
              </a:rPr>
              <a:t>Vad gör administrativ grupp</a:t>
            </a:r>
            <a:endParaRPr lang="sv-SE" sz="1600" b="1" dirty="0">
              <a:solidFill>
                <a:schemeClr val="bg2">
                  <a:lumMod val="50000"/>
                </a:schemeClr>
              </a:solidFill>
            </a:endParaRPr>
          </a:p>
          <a:p>
            <a:pPr marL="72000" algn="ctr"/>
            <a:r>
              <a:rPr lang="sv-SE" sz="1400" dirty="0"/>
              <a:t>Förslag: avstämning var 3e vecka (fysiskt/digitalt)</a:t>
            </a:r>
          </a:p>
          <a:p>
            <a:pPr marL="72000"/>
            <a:endParaRPr lang="sv-SE" sz="1600" b="1" dirty="0"/>
          </a:p>
          <a:p>
            <a:pPr marL="72000" algn="ctr"/>
            <a:r>
              <a:rPr lang="sv-SE" sz="1600" b="1" dirty="0"/>
              <a:t>Vad gör administrativ grupp?</a:t>
            </a:r>
          </a:p>
          <a:p>
            <a:pPr marL="72000" algn="ctr"/>
            <a:endParaRPr lang="sv-SE" sz="1600" b="1" dirty="0"/>
          </a:p>
          <a:p>
            <a:pPr marL="72000" algn="ctr"/>
            <a:r>
              <a:rPr lang="sv-SE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 blandade uppgifter</a:t>
            </a:r>
            <a:br>
              <a:rPr lang="sv-SE" sz="1600" b="1" dirty="0"/>
            </a:br>
            <a:r>
              <a:rPr lang="sv-SE" sz="1050" dirty="0"/>
              <a:t>I grunden handlar det om att ser till att det flyter på kring laget</a:t>
            </a:r>
          </a:p>
          <a:p>
            <a:pPr marL="72000" algn="ctr"/>
            <a:r>
              <a:rPr lang="sv-SE" sz="1050" dirty="0"/>
              <a:t>…man ser till att det händer, utför gör vi tillsammans</a:t>
            </a:r>
          </a:p>
          <a:p>
            <a:pPr marL="72000" algn="ctr"/>
            <a:endParaRPr lang="sv-SE" sz="1050" dirty="0"/>
          </a:p>
          <a:p>
            <a:pPr marL="72000" algn="ctr"/>
            <a:endParaRPr lang="sv-SE" sz="1050" dirty="0"/>
          </a:p>
          <a:p>
            <a:pPr marL="360000" indent="-171450">
              <a:buFont typeface="Arial" panose="020B0604020202020204" pitchFamily="34" charset="0"/>
              <a:buChar char="•"/>
            </a:pPr>
            <a:r>
              <a:rPr lang="sv-SE" sz="1400" dirty="0"/>
              <a:t>se till att det funkar kring matcher</a:t>
            </a:r>
          </a:p>
          <a:p>
            <a:pPr marL="360000" indent="-171450">
              <a:buFont typeface="Arial" panose="020B0604020202020204" pitchFamily="34" charset="0"/>
              <a:buChar char="•"/>
            </a:pPr>
            <a:r>
              <a:rPr lang="sv-SE" sz="1400" dirty="0"/>
              <a:t>Hålla koll på ekonomin</a:t>
            </a:r>
          </a:p>
          <a:p>
            <a:pPr marL="360000" indent="-171450">
              <a:buFont typeface="Arial" panose="020B0604020202020204" pitchFamily="34" charset="0"/>
              <a:buChar char="•"/>
            </a:pPr>
            <a:r>
              <a:rPr lang="sv-SE" sz="1400" dirty="0"/>
              <a:t>avlasta tränare från administrativa delar </a:t>
            </a:r>
            <a:br>
              <a:rPr lang="sv-SE" sz="1400" dirty="0"/>
            </a:br>
            <a:r>
              <a:rPr lang="sv-SE" sz="1100" i="1" dirty="0"/>
              <a:t>(matchflytt, förmedla information från JIK, </a:t>
            </a:r>
            <a:br>
              <a:rPr lang="sv-SE" sz="1100" i="1" dirty="0"/>
            </a:br>
            <a:r>
              <a:rPr lang="sv-SE" sz="1100" i="1" dirty="0"/>
              <a:t>ser till att det finns ansvariga för olika initiativ mm)</a:t>
            </a:r>
          </a:p>
          <a:p>
            <a:pPr marL="360000" indent="-171450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188550"/>
            <a:r>
              <a:rPr lang="sv-SE" sz="1400" dirty="0"/>
              <a:t>Olika uppdrag som förbättrar, ex:</a:t>
            </a:r>
          </a:p>
          <a:p>
            <a:pPr marL="360000" indent="-171450">
              <a:buFont typeface="Arial" panose="020B0604020202020204" pitchFamily="34" charset="0"/>
              <a:buChar char="•"/>
            </a:pPr>
            <a:r>
              <a:rPr lang="sv-SE" sz="1100" dirty="0"/>
              <a:t>Magnus tittar på att byta tjänst vi sänder matcher med </a:t>
            </a:r>
          </a:p>
          <a:p>
            <a:pPr marL="188550"/>
            <a:r>
              <a:rPr lang="sv-SE" sz="1100" dirty="0"/>
              <a:t>	=&gt; fast kamera i Arena och A-hall?</a:t>
            </a:r>
          </a:p>
          <a:p>
            <a:pPr marL="360000" indent="-171450">
              <a:buFont typeface="Arial" panose="020B0604020202020204" pitchFamily="34" charset="0"/>
              <a:buChar char="•"/>
            </a:pPr>
            <a:r>
              <a:rPr lang="sv-SE" sz="1100" dirty="0"/>
              <a:t>Anders engagerad i att utrustning ska vara enkel att hitta och använda</a:t>
            </a:r>
          </a:p>
          <a:p>
            <a:pPr marL="360000" indent="-171450">
              <a:buFont typeface="Arial" panose="020B0604020202020204" pitchFamily="34" charset="0"/>
              <a:buChar char="•"/>
            </a:pPr>
            <a:r>
              <a:rPr lang="sv-SE" sz="1100" dirty="0"/>
              <a:t>Diskuterar hur vi kan öka intäkterna =&gt; hitta på mer roliga saker med grabbarna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5ACF9C0-CBC1-F984-2760-98484DBF4AA2}"/>
              </a:ext>
            </a:extLst>
          </p:cNvPr>
          <p:cNvSpPr txBox="1"/>
          <p:nvPr/>
        </p:nvSpPr>
        <p:spPr>
          <a:xfrm>
            <a:off x="964195" y="813584"/>
            <a:ext cx="4658008" cy="588622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accent5">
                    <a:lumMod val="75000"/>
                  </a:schemeClr>
                </a:solidFill>
              </a:rPr>
              <a:t>Tränargrupp</a:t>
            </a:r>
          </a:p>
          <a:p>
            <a:pPr defTabSz="1163638"/>
            <a:endParaRPr lang="sv-SE" sz="1600" b="1" dirty="0"/>
          </a:p>
          <a:p>
            <a:pPr defTabSz="1163638">
              <a:tabLst>
                <a:tab pos="1349375" algn="l"/>
              </a:tabLst>
            </a:pPr>
            <a:r>
              <a:rPr lang="sv-SE" sz="1600" b="1" dirty="0"/>
              <a:t>Huvudtränare:</a:t>
            </a: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v-SE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Harman Haurami (Div2, JAS + Akademi)</a:t>
            </a:r>
            <a:b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v-SE" sz="105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(akademiansvarig och </a:t>
            </a:r>
            <a:r>
              <a:rPr lang="sv-SE" sz="105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</a:t>
            </a:r>
            <a:r>
              <a:rPr lang="sv-SE" sz="105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för tränarna) </a:t>
            </a:r>
            <a:endParaRPr lang="sv-SE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1163638"/>
            <a:endParaRPr lang="sv-S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809625"/>
            <a:r>
              <a:rPr lang="sv-S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Tränare: 	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Björn Blomqvist (Div4, HJ18, resurs </a:t>
            </a:r>
            <a:r>
              <a:rPr lang="sv-SE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Pantamera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defTabSz="809625"/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Conrad Anders/Sandqvist (JAS)</a:t>
            </a:r>
          </a:p>
          <a:p>
            <a:pPr defTabSz="809625"/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v-S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Fredrik Johansson (alla)</a:t>
            </a:r>
          </a:p>
          <a:p>
            <a:pPr defTabSz="809625"/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v-S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Johan Skogeryd (Div2, JAS)</a:t>
            </a:r>
          </a:p>
          <a:p>
            <a:pPr defTabSz="809625"/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v-S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Boberg (</a:t>
            </a:r>
            <a:r>
              <a:rPr lang="sv-SE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Pantamera</a:t>
            </a:r>
            <a:r>
              <a:rPr lang="sv-S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defTabSz="809625"/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Oscar </a:t>
            </a:r>
            <a:r>
              <a:rPr lang="sv-SE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Lundsör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sv-SE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Fys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Alla)</a:t>
            </a:r>
          </a:p>
          <a:p>
            <a:pPr algn="ctr" defTabSz="1163638"/>
            <a:endParaRPr lang="sv-SE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 defTabSz="1163638"/>
            <a:r>
              <a:rPr lang="sv-SE" b="1" dirty="0">
                <a:solidFill>
                  <a:schemeClr val="accent5">
                    <a:lumMod val="75000"/>
                  </a:schemeClr>
                </a:solidFill>
              </a:rPr>
              <a:t>Vad gör tränargruppen</a:t>
            </a:r>
            <a:endParaRPr lang="sv-SE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171450" indent="-171450" defTabSz="1163638">
              <a:buFont typeface="Arial" panose="020B0604020202020204" pitchFamily="34" charset="0"/>
              <a:buChar char="•"/>
            </a:pPr>
            <a:endParaRPr lang="sv-SE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defTabSz="1163638">
              <a:buFont typeface="Arial" panose="020B0604020202020204" pitchFamily="34" charset="0"/>
              <a:buChar char="•"/>
            </a:pPr>
            <a:r>
              <a:rPr lang="sv-SE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Träningar:</a:t>
            </a:r>
            <a:r>
              <a:rPr lang="sv-S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Planerar, kallar och genomför</a:t>
            </a:r>
          </a:p>
          <a:p>
            <a:pPr marL="171450" indent="-171450" defTabSz="1163638">
              <a:buFont typeface="Arial" panose="020B0604020202020204" pitchFamily="34" charset="0"/>
              <a:buChar char="•"/>
            </a:pPr>
            <a:r>
              <a:rPr lang="sv-SE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Matcher:</a:t>
            </a:r>
            <a:r>
              <a:rPr lang="sv-S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Kallar och genomför matcher</a:t>
            </a:r>
          </a:p>
          <a:p>
            <a:pPr marL="171450" indent="-171450" defTabSz="1163638">
              <a:buFont typeface="Arial" panose="020B0604020202020204" pitchFamily="34" charset="0"/>
              <a:buChar char="•"/>
            </a:pPr>
            <a:endParaRPr lang="sv-S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defTabSz="1163638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Strategi, taktik och struktur i träning och matcher</a:t>
            </a:r>
          </a:p>
          <a:p>
            <a:pPr marL="171450" indent="-171450" defTabSz="1163638">
              <a:buFont typeface="Arial" panose="020B0604020202020204" pitchFamily="34" charset="0"/>
              <a:buChar char="•"/>
            </a:pPr>
            <a:r>
              <a:rPr lang="sv-S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Hanterar träningsutrustning</a:t>
            </a:r>
          </a:p>
          <a:p>
            <a:pPr marL="171450" indent="-171450" defTabSz="1163638">
              <a:buFont typeface="Arial" panose="020B0604020202020204" pitchFamily="34" charset="0"/>
              <a:buChar char="•"/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Närvarorapportering (LOK-stöd)</a:t>
            </a:r>
          </a:p>
          <a:p>
            <a:pPr marL="171450" indent="-171450" defTabSz="1163638">
              <a:buFont typeface="Arial" panose="020B0604020202020204" pitchFamily="34" charset="0"/>
              <a:buChar char="•"/>
            </a:pPr>
            <a:r>
              <a:rPr lang="sv-S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Bjuder in motståndare till match</a:t>
            </a:r>
          </a:p>
          <a:p>
            <a:pPr defTabSz="1163638"/>
            <a:endParaRPr lang="sv-SE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1163638"/>
            <a:r>
              <a:rPr lang="sv-SE" sz="105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Vad får vi av andra</a:t>
            </a:r>
          </a:p>
          <a:p>
            <a:pPr marL="171450" indent="-171450" defTabSz="1163638">
              <a:buFont typeface="Arial" panose="020B0604020202020204" pitchFamily="34" charset="0"/>
              <a:buChar char="•"/>
            </a:pPr>
            <a:r>
              <a:rPr lang="sv-SE" sz="105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Domare hanteras av förbundet</a:t>
            </a:r>
          </a:p>
          <a:p>
            <a:pPr marL="171450" indent="-171450" defTabSz="1163638">
              <a:buFont typeface="Arial" panose="020B0604020202020204" pitchFamily="34" charset="0"/>
              <a:buChar char="•"/>
            </a:pPr>
            <a:r>
              <a:rPr lang="sv-SE" sz="105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Vaktmästare tar fram utrustning som inte är egen</a:t>
            </a:r>
          </a:p>
          <a:p>
            <a:pPr marL="171450" indent="-171450" defTabSz="1163638">
              <a:buFont typeface="Arial" panose="020B0604020202020204" pitchFamily="34" charset="0"/>
              <a:buChar char="•"/>
            </a:pPr>
            <a:r>
              <a:rPr lang="sv-SE" sz="105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Matchställ från A-laget</a:t>
            </a:r>
          </a:p>
          <a:p>
            <a:pPr marL="171450" indent="-171450" defTabSz="1163638">
              <a:buFont typeface="Arial" panose="020B0604020202020204" pitchFamily="34" charset="0"/>
              <a:buChar char="•"/>
            </a:pPr>
            <a:r>
              <a:rPr lang="sv-SE" sz="105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Peter på kansliet: LOK-rapportering (skickar in) …mm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842BAF69-101D-DDBE-AFF4-1E6F49BD9B97}"/>
              </a:ext>
            </a:extLst>
          </p:cNvPr>
          <p:cNvGrpSpPr/>
          <p:nvPr/>
        </p:nvGrpSpPr>
        <p:grpSpPr>
          <a:xfrm>
            <a:off x="10671211" y="85471"/>
            <a:ext cx="1403999" cy="1002538"/>
            <a:chOff x="10276356" y="75382"/>
            <a:chExt cx="1403999" cy="1002538"/>
          </a:xfrm>
        </p:grpSpPr>
        <p:pic>
          <p:nvPicPr>
            <p:cNvPr id="9" name="Picture 4" descr="Jönköpings IK | Innebandymagazinet">
              <a:extLst>
                <a:ext uri="{FF2B5EF4-FFF2-40B4-BE49-F238E27FC236}">
                  <a16:creationId xmlns:a16="http://schemas.microsoft.com/office/drawing/2014/main" id="{3F7D4DC3-92D1-9376-7A59-2516EB7707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6356" y="75382"/>
              <a:ext cx="1378095" cy="728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203E1548-6678-7CCC-2C45-B6DC22D4E051}"/>
                </a:ext>
              </a:extLst>
            </p:cNvPr>
            <p:cNvSpPr txBox="1"/>
            <p:nvPr/>
          </p:nvSpPr>
          <p:spPr>
            <a:xfrm>
              <a:off x="10471370" y="739366"/>
              <a:ext cx="1208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Utveckling</a:t>
              </a:r>
            </a:p>
          </p:txBody>
        </p:sp>
      </p:grp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B33EB776-D444-B84A-9FD3-C42A03FDDB36}"/>
              </a:ext>
            </a:extLst>
          </p:cNvPr>
          <p:cNvCxnSpPr>
            <a:cxnSpLocks/>
          </p:cNvCxnSpPr>
          <p:nvPr/>
        </p:nvCxnSpPr>
        <p:spPr>
          <a:xfrm>
            <a:off x="7519087" y="1173061"/>
            <a:ext cx="1581664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6F0EFBA0-5497-0393-54F5-7B2AFBCDFA4D}"/>
              </a:ext>
            </a:extLst>
          </p:cNvPr>
          <p:cNvCxnSpPr>
            <a:cxnSpLocks/>
          </p:cNvCxnSpPr>
          <p:nvPr/>
        </p:nvCxnSpPr>
        <p:spPr>
          <a:xfrm>
            <a:off x="2835877" y="1166267"/>
            <a:ext cx="945291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355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C6B189-579C-47EB-9537-C400334E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1737"/>
            <a:ext cx="9601200" cy="942703"/>
          </a:xfrm>
        </p:spPr>
        <p:txBody>
          <a:bodyPr>
            <a:normAutofit/>
          </a:bodyPr>
          <a:lstStyle/>
          <a:p>
            <a:r>
              <a:rPr lang="sv-SE" b="1" dirty="0"/>
              <a:t>Tankar och idéer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8B519C-4302-4A6A-BD5B-161D9C336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606" y="1650054"/>
            <a:ext cx="3218507" cy="45335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b="1" i="0" dirty="0">
                <a:latin typeface="+mj-lt"/>
                <a:cs typeface="Calibri" panose="020F0502020204030204" pitchFamily="34" charset="0"/>
              </a:rPr>
              <a:t>Åka på </a:t>
            </a:r>
            <a:r>
              <a:rPr lang="sv-SE" b="1" i="0" dirty="0" err="1">
                <a:latin typeface="+mj-lt"/>
                <a:cs typeface="Calibri" panose="020F0502020204030204" pitchFamily="34" charset="0"/>
              </a:rPr>
              <a:t>Czech</a:t>
            </a:r>
            <a:r>
              <a:rPr lang="sv-SE" b="1" i="0" dirty="0">
                <a:latin typeface="+mj-lt"/>
                <a:cs typeface="Calibri" panose="020F0502020204030204" pitchFamily="34" charset="0"/>
              </a:rPr>
              <a:t> </a:t>
            </a:r>
            <a:r>
              <a:rPr lang="sv-SE" b="1" i="0" dirty="0" err="1">
                <a:latin typeface="+mj-lt"/>
                <a:cs typeface="Calibri" panose="020F0502020204030204" pitchFamily="34" charset="0"/>
              </a:rPr>
              <a:t>Open</a:t>
            </a:r>
            <a:r>
              <a:rPr lang="sv-SE" b="1" i="0" dirty="0">
                <a:latin typeface="+mj-lt"/>
                <a:cs typeface="Calibri" panose="020F0502020204030204" pitchFamily="34" charset="0"/>
              </a:rPr>
              <a:t> 2025</a:t>
            </a:r>
          </a:p>
          <a:p>
            <a:pPr marL="0" indent="0">
              <a:buNone/>
            </a:pPr>
            <a:r>
              <a:rPr lang="sv-SE" b="1" i="0" dirty="0">
                <a:latin typeface="+mj-lt"/>
                <a:cs typeface="Calibri" panose="020F0502020204030204" pitchFamily="34" charset="0"/>
              </a:rPr>
              <a:t>Cuper</a:t>
            </a:r>
          </a:p>
          <a:p>
            <a:pPr marL="0" indent="0">
              <a:buNone/>
            </a:pPr>
            <a:r>
              <a:rPr lang="sv-SE" b="1" dirty="0">
                <a:latin typeface="+mj-lt"/>
                <a:cs typeface="Calibri" panose="020F0502020204030204" pitchFamily="34" charset="0"/>
              </a:rPr>
              <a:t>Träningsläger </a:t>
            </a:r>
          </a:p>
          <a:p>
            <a:pPr marL="0" indent="0">
              <a:buNone/>
            </a:pPr>
            <a:r>
              <a:rPr lang="sv-SE" b="1" i="0" dirty="0">
                <a:latin typeface="+mj-lt"/>
                <a:cs typeface="Calibri" panose="020F0502020204030204" pitchFamily="34" charset="0"/>
              </a:rPr>
              <a:t>Säsongsavslutning</a:t>
            </a:r>
          </a:p>
          <a:p>
            <a:pPr marL="0" indent="0">
              <a:buNone/>
            </a:pPr>
            <a:r>
              <a:rPr lang="sv-SE" b="1" dirty="0">
                <a:latin typeface="+mj-lt"/>
                <a:cs typeface="Calibri" panose="020F0502020204030204" pitchFamily="34" charset="0"/>
              </a:rPr>
              <a:t>Kläder</a:t>
            </a:r>
          </a:p>
          <a:p>
            <a:pPr marL="0" indent="0">
              <a:buNone/>
            </a:pPr>
            <a:r>
              <a:rPr lang="sv-SE" b="1" i="0" dirty="0">
                <a:latin typeface="+mj-lt"/>
                <a:cs typeface="Calibri" panose="020F0502020204030204" pitchFamily="34" charset="0"/>
              </a:rPr>
              <a:t>Aktiviteter utanför plan</a:t>
            </a:r>
          </a:p>
          <a:p>
            <a:pPr marL="0" indent="0">
              <a:buNone/>
            </a:pPr>
            <a:endParaRPr lang="sv-SE" b="1" i="0" dirty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v-SE" b="1" i="0" dirty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v-SE" sz="1100" b="1" i="0" dirty="0">
              <a:latin typeface="+mj-lt"/>
              <a:cs typeface="Calibri" panose="020F0502020204030204" pitchFamily="34" charset="0"/>
            </a:endParaRPr>
          </a:p>
          <a:p>
            <a:pPr marL="53035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sz="1100" b="1" i="0" dirty="0">
              <a:latin typeface="+mj-lt"/>
              <a:cs typeface="Calibri" panose="020F0502020204030204" pitchFamily="34" charset="0"/>
            </a:endParaRPr>
          </a:p>
          <a:p>
            <a:pPr marL="53035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sz="1100" b="1" i="0" dirty="0"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AE2221AA-D25E-188B-B458-4756895B82B0}"/>
              </a:ext>
            </a:extLst>
          </p:cNvPr>
          <p:cNvGrpSpPr/>
          <p:nvPr/>
        </p:nvGrpSpPr>
        <p:grpSpPr>
          <a:xfrm>
            <a:off x="10671211" y="85471"/>
            <a:ext cx="1403999" cy="1002538"/>
            <a:chOff x="10276356" y="75382"/>
            <a:chExt cx="1403999" cy="1002538"/>
          </a:xfrm>
        </p:grpSpPr>
        <p:pic>
          <p:nvPicPr>
            <p:cNvPr id="5" name="Picture 4" descr="Jönköpings IK | Innebandymagazinet">
              <a:extLst>
                <a:ext uri="{FF2B5EF4-FFF2-40B4-BE49-F238E27FC236}">
                  <a16:creationId xmlns:a16="http://schemas.microsoft.com/office/drawing/2014/main" id="{0008413E-1A16-C7AE-D176-DCD5D3D319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6356" y="75382"/>
              <a:ext cx="1378095" cy="728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C0B53CB2-51DE-6DEC-1B08-420B3FCECD21}"/>
                </a:ext>
              </a:extLst>
            </p:cNvPr>
            <p:cNvSpPr txBox="1"/>
            <p:nvPr/>
          </p:nvSpPr>
          <p:spPr>
            <a:xfrm>
              <a:off x="10471370" y="739366"/>
              <a:ext cx="1208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Utveckling</a:t>
              </a:r>
            </a:p>
          </p:txBody>
        </p:sp>
      </p:grpSp>
      <p:pic>
        <p:nvPicPr>
          <p:cNvPr id="12" name="Bildobjekt 11" descr="En bild som visar person, fotbeklädnader, grupp, klädsel&#10;&#10;Automatiskt genererad beskrivning">
            <a:extLst>
              <a:ext uri="{FF2B5EF4-FFF2-40B4-BE49-F238E27FC236}">
                <a16:creationId xmlns:a16="http://schemas.microsoft.com/office/drawing/2014/main" id="{F677EC72-8D79-DDDB-E932-94FAC8F420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695" b="16587"/>
          <a:stretch/>
        </p:blipFill>
        <p:spPr>
          <a:xfrm>
            <a:off x="7305314" y="2249941"/>
            <a:ext cx="4743992" cy="2110298"/>
          </a:xfrm>
          <a:prstGeom prst="rect">
            <a:avLst/>
          </a:prstGeom>
        </p:spPr>
      </p:pic>
      <p:pic>
        <p:nvPicPr>
          <p:cNvPr id="10" name="Bildobjekt 9" descr="En bild som visar utomhus, himmel, person, transport&#10;&#10;Automatiskt genererad beskrivning">
            <a:extLst>
              <a:ext uri="{FF2B5EF4-FFF2-40B4-BE49-F238E27FC236}">
                <a16:creationId xmlns:a16="http://schemas.microsoft.com/office/drawing/2014/main" id="{55E3336C-F27F-A16D-9C72-1617D629B8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038"/>
          <a:stretch/>
        </p:blipFill>
        <p:spPr>
          <a:xfrm>
            <a:off x="3727685" y="3948382"/>
            <a:ext cx="5230448" cy="2519127"/>
          </a:xfrm>
          <a:prstGeom prst="rect">
            <a:avLst/>
          </a:prstGeom>
        </p:spPr>
      </p:pic>
      <p:pic>
        <p:nvPicPr>
          <p:cNvPr id="14" name="Bildobjekt 13" descr="En bild som visar utomhus, personer, buss, himmel&#10;&#10;Automatiskt genererad beskrivning">
            <a:extLst>
              <a:ext uri="{FF2B5EF4-FFF2-40B4-BE49-F238E27FC236}">
                <a16:creationId xmlns:a16="http://schemas.microsoft.com/office/drawing/2014/main" id="{5194BA7B-8C53-3E49-C733-9EC3AF4DAE2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4324" b="13397"/>
          <a:stretch/>
        </p:blipFill>
        <p:spPr>
          <a:xfrm>
            <a:off x="5779755" y="390492"/>
            <a:ext cx="4063685" cy="1898112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1396762E-4892-4F8B-AE7B-BF6F2EE9CC6B}"/>
              </a:ext>
            </a:extLst>
          </p:cNvPr>
          <p:cNvSpPr txBox="1"/>
          <p:nvPr/>
        </p:nvSpPr>
        <p:spPr>
          <a:xfrm>
            <a:off x="5608671" y="2305710"/>
            <a:ext cx="1689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Träningsläger Göteborg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FB5FB5C8-C5D3-AFD3-302D-6610F8B91502}"/>
              </a:ext>
            </a:extLst>
          </p:cNvPr>
          <p:cNvSpPr txBox="1"/>
          <p:nvPr/>
        </p:nvSpPr>
        <p:spPr>
          <a:xfrm>
            <a:off x="8981453" y="4347207"/>
            <a:ext cx="966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2024/2025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7BCC5F0D-5BC9-D9AA-12F3-02F8D712B358}"/>
              </a:ext>
            </a:extLst>
          </p:cNvPr>
          <p:cNvSpPr txBox="1"/>
          <p:nvPr/>
        </p:nvSpPr>
        <p:spPr>
          <a:xfrm>
            <a:off x="3727685" y="6467509"/>
            <a:ext cx="957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/>
              <a:t>Czech</a:t>
            </a:r>
            <a:r>
              <a:rPr lang="sv-SE" sz="1200" dirty="0"/>
              <a:t> </a:t>
            </a:r>
            <a:r>
              <a:rPr lang="sv-SE" sz="1200" dirty="0" err="1"/>
              <a:t>Open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724275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C892F6-A479-FB5F-970E-DE50722A8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Innebandy-TV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C1963EF-AB20-8B59-379A-38B370D62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/>
          </a:p>
          <a:p>
            <a:pPr marL="0" indent="0">
              <a:buNone/>
            </a:pPr>
            <a:r>
              <a:rPr lang="sv-SE" sz="2400" b="1" dirty="0"/>
              <a:t>OM du har abonnemang på Innebandy-TV   (</a:t>
            </a:r>
            <a:r>
              <a:rPr lang="sv-SE" sz="2400" b="1" dirty="0">
                <a:hlinkClick r:id="rId2"/>
              </a:rPr>
              <a:t>www.innebandy.tv</a:t>
            </a:r>
            <a:r>
              <a:rPr lang="sv-SE" sz="2400" b="1" dirty="0"/>
              <a:t>)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sv-SE" dirty="0"/>
              <a:t>Logga in, gå till kontoinställningar =&gt; abonnemang och paket =&gt; välj det lag du vill stötta = </a:t>
            </a:r>
            <a:r>
              <a:rPr lang="sv-SE" b="1" dirty="0"/>
              <a:t>”Jönköping IK herr Utveckling”</a:t>
            </a:r>
          </a:p>
          <a:p>
            <a:pPr>
              <a:buFont typeface="Symbol" panose="05050102010706020507" pitchFamily="18" charset="2"/>
              <a:buChar char="Þ"/>
            </a:pPr>
            <a:endParaRPr lang="sv-SE" b="1" dirty="0"/>
          </a:p>
          <a:p>
            <a:pPr marL="0" indent="0">
              <a:buNone/>
            </a:pPr>
            <a:r>
              <a:rPr lang="sv-SE" sz="2400" b="1" dirty="0"/>
              <a:t>För varje person som gör det får vi 40kr/månad till laget</a:t>
            </a:r>
          </a:p>
          <a:p>
            <a:pPr marL="0" indent="0">
              <a:buNone/>
            </a:pPr>
            <a:endParaRPr lang="sv-SE" sz="2400" b="1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745A899-D15D-DCC5-6DB5-82B6D71A117A}"/>
              </a:ext>
            </a:extLst>
          </p:cNvPr>
          <p:cNvSpPr txBox="1"/>
          <p:nvPr/>
        </p:nvSpPr>
        <p:spPr>
          <a:xfrm>
            <a:off x="896294" y="6446069"/>
            <a:ext cx="3787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* 60% tillfaller laget när någon köper vår match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9165AB65-090D-C54E-BC7D-66BD4B6DCD6B}"/>
              </a:ext>
            </a:extLst>
          </p:cNvPr>
          <p:cNvGrpSpPr/>
          <p:nvPr/>
        </p:nvGrpSpPr>
        <p:grpSpPr>
          <a:xfrm>
            <a:off x="10671211" y="85471"/>
            <a:ext cx="1403999" cy="1002538"/>
            <a:chOff x="10276356" y="75382"/>
            <a:chExt cx="1403999" cy="1002538"/>
          </a:xfrm>
        </p:grpSpPr>
        <p:pic>
          <p:nvPicPr>
            <p:cNvPr id="6" name="Picture 4" descr="Jönköpings IK | Innebandymagazinet">
              <a:extLst>
                <a:ext uri="{FF2B5EF4-FFF2-40B4-BE49-F238E27FC236}">
                  <a16:creationId xmlns:a16="http://schemas.microsoft.com/office/drawing/2014/main" id="{50D317EF-005C-C9FC-3AD4-6E433FE2A8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6356" y="75382"/>
              <a:ext cx="1378095" cy="728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71C9685B-BAFF-E833-A793-73C24FB6F2AA}"/>
                </a:ext>
              </a:extLst>
            </p:cNvPr>
            <p:cNvSpPr txBox="1"/>
            <p:nvPr/>
          </p:nvSpPr>
          <p:spPr>
            <a:xfrm>
              <a:off x="10471370" y="739366"/>
              <a:ext cx="1208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Utveckling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79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913932-8D4D-A807-E566-D712C5361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05706"/>
            <a:ext cx="9601200" cy="1485900"/>
          </a:xfrm>
        </p:spPr>
        <p:txBody>
          <a:bodyPr>
            <a:normAutofit/>
          </a:bodyPr>
          <a:lstStyle/>
          <a:p>
            <a:r>
              <a:rPr lang="sv-SE" b="1" dirty="0"/>
              <a:t>Träningstider </a:t>
            </a:r>
            <a:r>
              <a:rPr lang="sv-SE" sz="4400" b="1" dirty="0"/>
              <a:t>2024-2025</a:t>
            </a:r>
            <a:br>
              <a:rPr lang="sv-SE" sz="4400" b="1" dirty="0"/>
            </a:br>
            <a:endParaRPr lang="sv-SE" dirty="0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9D769018-711A-CB90-598D-9289A4C8D634}"/>
              </a:ext>
            </a:extLst>
          </p:cNvPr>
          <p:cNvGrpSpPr/>
          <p:nvPr/>
        </p:nvGrpSpPr>
        <p:grpSpPr>
          <a:xfrm>
            <a:off x="10671211" y="85471"/>
            <a:ext cx="1403999" cy="1002538"/>
            <a:chOff x="10276356" y="75382"/>
            <a:chExt cx="1403999" cy="1002538"/>
          </a:xfrm>
        </p:grpSpPr>
        <p:pic>
          <p:nvPicPr>
            <p:cNvPr id="7" name="Picture 4" descr="Jönköpings IK | Innebandymagazinet">
              <a:extLst>
                <a:ext uri="{FF2B5EF4-FFF2-40B4-BE49-F238E27FC236}">
                  <a16:creationId xmlns:a16="http://schemas.microsoft.com/office/drawing/2014/main" id="{4AC875A2-6CD9-FBA5-0EAB-4003681034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6356" y="75382"/>
              <a:ext cx="1378095" cy="728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9116E706-7E8B-7912-DD52-6E7D9C9E835A}"/>
                </a:ext>
              </a:extLst>
            </p:cNvPr>
            <p:cNvSpPr txBox="1"/>
            <p:nvPr/>
          </p:nvSpPr>
          <p:spPr>
            <a:xfrm>
              <a:off x="10471370" y="739366"/>
              <a:ext cx="1208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Utveckling</a:t>
              </a:r>
            </a:p>
          </p:txBody>
        </p:sp>
      </p:grp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D73FD998-0BA8-3427-75B1-5B8883F48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91" y="1609678"/>
            <a:ext cx="11271619" cy="44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41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BABF8F-54A5-453A-ABC2-2D59EB3A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45059"/>
            <a:ext cx="9601200" cy="1485900"/>
          </a:xfrm>
        </p:spPr>
        <p:txBody>
          <a:bodyPr>
            <a:normAutofit/>
          </a:bodyPr>
          <a:lstStyle/>
          <a:p>
            <a:r>
              <a:rPr lang="sv-SE" sz="3600" dirty="0"/>
              <a:t>Schema för stöd vid </a:t>
            </a:r>
            <a:br>
              <a:rPr lang="sv-SE" sz="3600" dirty="0"/>
            </a:br>
            <a:r>
              <a:rPr lang="sv-SE" sz="3600" dirty="0"/>
              <a:t>hemma- och bortamatch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1A2641-3388-4A5F-A807-B657C2679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v-SE" dirty="0"/>
              <a:t>Vi schemalägger spelare till olika uppdrag, det förväntas då att föräldrar hjälper till </a:t>
            </a:r>
            <a:r>
              <a:rPr lang="sv-SE" sz="1600" dirty="0"/>
              <a:t>(eller annan närstående till spelarna)</a:t>
            </a:r>
          </a:p>
          <a:p>
            <a:pPr lvl="1"/>
            <a:r>
              <a:rPr lang="sv-SE" sz="1600" dirty="0"/>
              <a:t>Spelare som är inflyttade utan rimlig chans för närstående att hjälpa till schemaläggs INTE.</a:t>
            </a:r>
          </a:p>
          <a:p>
            <a:endParaRPr lang="sv-SE" dirty="0"/>
          </a:p>
          <a:p>
            <a:r>
              <a:rPr lang="sv-SE" dirty="0"/>
              <a:t>Man får gärna byta bort sitt pass</a:t>
            </a:r>
            <a:br>
              <a:rPr lang="sv-SE" dirty="0"/>
            </a:br>
            <a:r>
              <a:rPr lang="sv-SE" sz="1400" dirty="0"/>
              <a:t>eller hitta någon som är villig att ta passet utan att byta (muta kan fungera)</a:t>
            </a:r>
          </a:p>
          <a:p>
            <a:endParaRPr lang="sv-SE" dirty="0"/>
          </a:p>
          <a:p>
            <a:r>
              <a:rPr lang="sv-SE" dirty="0"/>
              <a:t>Man byter själv sitt pass</a:t>
            </a:r>
            <a:r>
              <a:rPr lang="sv-SE" sz="1400" dirty="0"/>
              <a:t> genom att ringa andra, i andra hand använder vi chatgrupp eftersom den i annat fall tenderar att bli väldigt mycket pling i telefonen. Av samma anledning skippar vi onödiga meddelanden. </a:t>
            </a:r>
            <a:br>
              <a:rPr lang="sv-SE" sz="1400" dirty="0"/>
            </a:br>
            <a:r>
              <a:rPr lang="sv-SE" sz="1400" dirty="0"/>
              <a:t>Tänk på att det är 40 - 120 personer som får ditt meddelande!</a:t>
            </a:r>
          </a:p>
          <a:p>
            <a:pPr marL="0" indent="0">
              <a:buNone/>
            </a:pPr>
            <a:endParaRPr lang="sv-SE" sz="1400" i="1" dirty="0"/>
          </a:p>
          <a:p>
            <a:pPr marL="0" indent="0">
              <a:buNone/>
            </a:pPr>
            <a:endParaRPr lang="sv-SE" sz="1200" i="1" dirty="0"/>
          </a:p>
          <a:p>
            <a:pPr marL="0" indent="0">
              <a:buNone/>
            </a:pPr>
            <a:r>
              <a:rPr lang="sv-SE" sz="1200" i="1" dirty="0"/>
              <a:t>Visar och förklarar schemat under mötet, är du inte på plats hör av dig till Anders Permeklev om du behöver hjälp</a:t>
            </a:r>
            <a:br>
              <a:rPr lang="sv-SE" sz="1200" i="1" dirty="0"/>
            </a:br>
            <a:r>
              <a:rPr lang="sv-SE" sz="1200" i="1" dirty="0"/>
              <a:t>Vi försöker, men garanterar inte, att det kommer ett SMS med påminnelse några dagar innan du är uppsatt på uppdrag.</a:t>
            </a:r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21BB2B0C-6BA0-CDB3-B7B1-FB82DAD8E5DD}"/>
              </a:ext>
            </a:extLst>
          </p:cNvPr>
          <p:cNvGrpSpPr/>
          <p:nvPr/>
        </p:nvGrpSpPr>
        <p:grpSpPr>
          <a:xfrm>
            <a:off x="10671211" y="85471"/>
            <a:ext cx="1403999" cy="1002538"/>
            <a:chOff x="10276356" y="75382"/>
            <a:chExt cx="1403999" cy="1002538"/>
          </a:xfrm>
        </p:grpSpPr>
        <p:pic>
          <p:nvPicPr>
            <p:cNvPr id="5" name="Picture 4" descr="Jönköpings IK | Innebandymagazinet">
              <a:extLst>
                <a:ext uri="{FF2B5EF4-FFF2-40B4-BE49-F238E27FC236}">
                  <a16:creationId xmlns:a16="http://schemas.microsoft.com/office/drawing/2014/main" id="{F76A30EB-179A-1B18-0A68-E5C4CF2D94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6356" y="75382"/>
              <a:ext cx="1378095" cy="728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369D4A2-26A7-4C63-3933-8304270745DE}"/>
                </a:ext>
              </a:extLst>
            </p:cNvPr>
            <p:cNvSpPr txBox="1"/>
            <p:nvPr/>
          </p:nvSpPr>
          <p:spPr>
            <a:xfrm>
              <a:off x="10471370" y="739366"/>
              <a:ext cx="1208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Utveckling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4420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0278A4-131F-4E4E-88FB-954E20C14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40" y="0"/>
            <a:ext cx="9601200" cy="838200"/>
          </a:xfrm>
        </p:spPr>
        <p:txBody>
          <a:bodyPr/>
          <a:lstStyle/>
          <a:p>
            <a:r>
              <a:rPr lang="sv-SE" dirty="0"/>
              <a:t>Schemat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76CA8EF-754A-4752-9A35-A7CBCE4FF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20377"/>
              </p:ext>
            </p:extLst>
          </p:nvPr>
        </p:nvGraphicFramePr>
        <p:xfrm>
          <a:off x="936171" y="3067683"/>
          <a:ext cx="11020699" cy="3670572"/>
        </p:xfrm>
        <a:graphic>
          <a:graphicData uri="http://schemas.openxmlformats.org/drawingml/2006/table">
            <a:tbl>
              <a:tblPr/>
              <a:tblGrid>
                <a:gridCol w="287902">
                  <a:extLst>
                    <a:ext uri="{9D8B030D-6E8A-4147-A177-3AD203B41FA5}">
                      <a16:colId xmlns:a16="http://schemas.microsoft.com/office/drawing/2014/main" val="1105789387"/>
                    </a:ext>
                  </a:extLst>
                </a:gridCol>
                <a:gridCol w="211693">
                  <a:extLst>
                    <a:ext uri="{9D8B030D-6E8A-4147-A177-3AD203B41FA5}">
                      <a16:colId xmlns:a16="http://schemas.microsoft.com/office/drawing/2014/main" val="1604741532"/>
                    </a:ext>
                  </a:extLst>
                </a:gridCol>
                <a:gridCol w="753624">
                  <a:extLst>
                    <a:ext uri="{9D8B030D-6E8A-4147-A177-3AD203B41FA5}">
                      <a16:colId xmlns:a16="http://schemas.microsoft.com/office/drawing/2014/main" val="2183983478"/>
                    </a:ext>
                  </a:extLst>
                </a:gridCol>
                <a:gridCol w="1136787">
                  <a:extLst>
                    <a:ext uri="{9D8B030D-6E8A-4147-A177-3AD203B41FA5}">
                      <a16:colId xmlns:a16="http://schemas.microsoft.com/office/drawing/2014/main" val="1883548288"/>
                    </a:ext>
                  </a:extLst>
                </a:gridCol>
                <a:gridCol w="584271">
                  <a:extLst>
                    <a:ext uri="{9D8B030D-6E8A-4147-A177-3AD203B41FA5}">
                      <a16:colId xmlns:a16="http://schemas.microsoft.com/office/drawing/2014/main" val="223105696"/>
                    </a:ext>
                  </a:extLst>
                </a:gridCol>
                <a:gridCol w="527114">
                  <a:extLst>
                    <a:ext uri="{9D8B030D-6E8A-4147-A177-3AD203B41FA5}">
                      <a16:colId xmlns:a16="http://schemas.microsoft.com/office/drawing/2014/main" val="3454210580"/>
                    </a:ext>
                  </a:extLst>
                </a:gridCol>
                <a:gridCol w="626609">
                  <a:extLst>
                    <a:ext uri="{9D8B030D-6E8A-4147-A177-3AD203B41FA5}">
                      <a16:colId xmlns:a16="http://schemas.microsoft.com/office/drawing/2014/main" val="2180003931"/>
                    </a:ext>
                  </a:extLst>
                </a:gridCol>
                <a:gridCol w="626609">
                  <a:extLst>
                    <a:ext uri="{9D8B030D-6E8A-4147-A177-3AD203B41FA5}">
                      <a16:colId xmlns:a16="http://schemas.microsoft.com/office/drawing/2014/main" val="1787352940"/>
                    </a:ext>
                  </a:extLst>
                </a:gridCol>
                <a:gridCol w="626609">
                  <a:extLst>
                    <a:ext uri="{9D8B030D-6E8A-4147-A177-3AD203B41FA5}">
                      <a16:colId xmlns:a16="http://schemas.microsoft.com/office/drawing/2014/main" val="1911159491"/>
                    </a:ext>
                  </a:extLst>
                </a:gridCol>
                <a:gridCol w="626609">
                  <a:extLst>
                    <a:ext uri="{9D8B030D-6E8A-4147-A177-3AD203B41FA5}">
                      <a16:colId xmlns:a16="http://schemas.microsoft.com/office/drawing/2014/main" val="1291066260"/>
                    </a:ext>
                  </a:extLst>
                </a:gridCol>
                <a:gridCol w="626609">
                  <a:extLst>
                    <a:ext uri="{9D8B030D-6E8A-4147-A177-3AD203B41FA5}">
                      <a16:colId xmlns:a16="http://schemas.microsoft.com/office/drawing/2014/main" val="1381152326"/>
                    </a:ext>
                  </a:extLst>
                </a:gridCol>
                <a:gridCol w="626609">
                  <a:extLst>
                    <a:ext uri="{9D8B030D-6E8A-4147-A177-3AD203B41FA5}">
                      <a16:colId xmlns:a16="http://schemas.microsoft.com/office/drawing/2014/main" val="2646651185"/>
                    </a:ext>
                  </a:extLst>
                </a:gridCol>
                <a:gridCol w="626609">
                  <a:extLst>
                    <a:ext uri="{9D8B030D-6E8A-4147-A177-3AD203B41FA5}">
                      <a16:colId xmlns:a16="http://schemas.microsoft.com/office/drawing/2014/main" val="2597512640"/>
                    </a:ext>
                  </a:extLst>
                </a:gridCol>
                <a:gridCol w="626609">
                  <a:extLst>
                    <a:ext uri="{9D8B030D-6E8A-4147-A177-3AD203B41FA5}">
                      <a16:colId xmlns:a16="http://schemas.microsoft.com/office/drawing/2014/main" val="4007446835"/>
                    </a:ext>
                  </a:extLst>
                </a:gridCol>
                <a:gridCol w="626609">
                  <a:extLst>
                    <a:ext uri="{9D8B030D-6E8A-4147-A177-3AD203B41FA5}">
                      <a16:colId xmlns:a16="http://schemas.microsoft.com/office/drawing/2014/main" val="4063536129"/>
                    </a:ext>
                  </a:extLst>
                </a:gridCol>
                <a:gridCol w="626609">
                  <a:extLst>
                    <a:ext uri="{9D8B030D-6E8A-4147-A177-3AD203B41FA5}">
                      <a16:colId xmlns:a16="http://schemas.microsoft.com/office/drawing/2014/main" val="2596794876"/>
                    </a:ext>
                  </a:extLst>
                </a:gridCol>
                <a:gridCol w="626609">
                  <a:extLst>
                    <a:ext uri="{9D8B030D-6E8A-4147-A177-3AD203B41FA5}">
                      <a16:colId xmlns:a16="http://schemas.microsoft.com/office/drawing/2014/main" val="1743216722"/>
                    </a:ext>
                  </a:extLst>
                </a:gridCol>
                <a:gridCol w="626609">
                  <a:extLst>
                    <a:ext uri="{9D8B030D-6E8A-4147-A177-3AD203B41FA5}">
                      <a16:colId xmlns:a16="http://schemas.microsoft.com/office/drawing/2014/main" val="930598910"/>
                    </a:ext>
                  </a:extLst>
                </a:gridCol>
              </a:tblGrid>
              <a:tr h="1326531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Lag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Datum/Tid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Match</a:t>
                      </a:r>
                      <a:b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b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b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b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Grön bakgrund = hemma</a:t>
                      </a:r>
                      <a:b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Gul bakgrund = borta</a:t>
                      </a:r>
                      <a:b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endParaRPr lang="sv-SE" sz="5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Kommentar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Plan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Sekr. 1</a:t>
                      </a:r>
                      <a:br>
                        <a:rPr lang="sv-S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Sekr. 2</a:t>
                      </a:r>
                      <a:br>
                        <a:rPr lang="sv-S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Sekr. 3</a:t>
                      </a:r>
                      <a:br>
                        <a:rPr lang="sv-S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Video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Inträde +</a:t>
                      </a:r>
                      <a:br>
                        <a:rPr lang="sv-S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sv-S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Sargvakt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Sargvakt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 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 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 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001367"/>
                  </a:ext>
                </a:extLst>
              </a:tr>
              <a:tr h="233469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lör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Sävsjö   -  JIK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Träningsmatch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Jonathan Permeklev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Nils Joakimson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Villiam Sundhall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Gustav Lilja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 Sundling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Elliot Larsson Sanderberg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9182068"/>
                  </a:ext>
                </a:extLst>
              </a:tr>
              <a:tr h="328727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mån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2021-09-20  19:30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Vetlanda   -  JIK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Hasses Sportcenter Vetlanda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Gustav Jonson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Nils Joakimson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Werner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Linus Hallin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Gustav Lilja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928413"/>
                  </a:ext>
                </a:extLst>
              </a:tr>
              <a:tr h="233469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DIV2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2021-09-24  20:00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JIK  -  Gränna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Arenan -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Gustav Lilja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Jonathan Permeklev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Gustav Jonson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Linus Hallin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Anton Lugn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 Sundling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766433"/>
                  </a:ext>
                </a:extLst>
              </a:tr>
              <a:tr h="328727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2021-09-29  19:30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Fagerhult   -  JIK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Habo Sporthall A-hall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Gustav Jonson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 Sundling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Jonathan Permeklev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Simon Åkerlund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Jesper Wardh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241385"/>
                  </a:ext>
                </a:extLst>
              </a:tr>
              <a:tr h="328727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DIV2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2021-10-01  19:30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KFUM jkpg  -  JIK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KFUM Sporthall, Jönköping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Eget ansvar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Eget ansvar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Eget ansvar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Eget ansvar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Eget ansvar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Eget ansvar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432745"/>
                  </a:ext>
                </a:extLst>
              </a:tr>
              <a:tr h="219151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2021-10-06  19:00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Hovslätts  -  JIK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Nya A-hallen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Eget ansvar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Eget ansvar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Eget ansvar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Eget ansvar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Eget ansvar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Eget ansvar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25982"/>
                  </a:ext>
                </a:extLst>
              </a:tr>
              <a:tr h="219151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DIV2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2021-10-08  19:45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Moheda   -  JIK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ATA-hallen - Moheda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----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40510"/>
                  </a:ext>
                </a:extLst>
              </a:tr>
              <a:tr h="219151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HJ18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lör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2021-10-09  17:00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Husqvarna   -  JIK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Huskvarna Sporthall B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Eget ansvar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Eget ansvar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Eget ansvar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Eget ansvar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Eget ansvar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Eget ansvar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651051"/>
                  </a:ext>
                </a:extLst>
              </a:tr>
              <a:tr h="233469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sön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2021-10-10  14:00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JIK  -  Kalmarsund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Nya A-hallen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Jonathan Permeklev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Calle Hammarström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 Sundling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Gustav Jonson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Nils Joakimson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Simon Åkerlund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393162"/>
                  </a:ext>
                </a:extLst>
              </a:tr>
            </a:tbl>
          </a:graphicData>
        </a:graphic>
      </p:graphicFrame>
      <p:sp>
        <p:nvSpPr>
          <p:cNvPr id="5" name="Ellips 4">
            <a:extLst>
              <a:ext uri="{FF2B5EF4-FFF2-40B4-BE49-F238E27FC236}">
                <a16:creationId xmlns:a16="http://schemas.microsoft.com/office/drawing/2014/main" id="{E2D8B703-EB93-45A5-8D22-B5F8E9DB1AF7}"/>
              </a:ext>
            </a:extLst>
          </p:cNvPr>
          <p:cNvSpPr/>
          <p:nvPr/>
        </p:nvSpPr>
        <p:spPr>
          <a:xfrm>
            <a:off x="748937" y="4322761"/>
            <a:ext cx="3753395" cy="1285560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Information om match </a:t>
            </a:r>
            <a:r>
              <a:rPr lang="sv-SE" sz="1200" i="1" dirty="0">
                <a:solidFill>
                  <a:schemeClr val="tx1"/>
                </a:solidFill>
              </a:rPr>
              <a:t>(Serie, datum/tid, motståndare osv…)</a:t>
            </a:r>
            <a:endParaRPr lang="sv-SE" i="1" dirty="0">
              <a:solidFill>
                <a:schemeClr val="tx1"/>
              </a:solidFill>
            </a:endParaRP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A576F222-6CA4-475D-BFB4-CB511B84CF9A}"/>
              </a:ext>
            </a:extLst>
          </p:cNvPr>
          <p:cNvSpPr/>
          <p:nvPr/>
        </p:nvSpPr>
        <p:spPr>
          <a:xfrm>
            <a:off x="4476207" y="5207726"/>
            <a:ext cx="3753394" cy="801189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Uppgift vid hemmamatch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22032172-E05A-464A-977F-5A7CFAA8EBF2}"/>
              </a:ext>
            </a:extLst>
          </p:cNvPr>
          <p:cNvSpPr/>
          <p:nvPr/>
        </p:nvSpPr>
        <p:spPr>
          <a:xfrm>
            <a:off x="8229601" y="4322761"/>
            <a:ext cx="3753394" cy="801189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Kör till bortamatch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BA10B5D-A4BF-4F1C-95EC-498113C8BEC4}"/>
              </a:ext>
            </a:extLst>
          </p:cNvPr>
          <p:cNvSpPr txBox="1"/>
          <p:nvPr/>
        </p:nvSpPr>
        <p:spPr>
          <a:xfrm>
            <a:off x="1245495" y="838200"/>
            <a:ext cx="99758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100" dirty="0"/>
              <a:t>Gå in i schemat och </a:t>
            </a:r>
            <a:r>
              <a:rPr lang="sv-SE" sz="1100" b="1" dirty="0"/>
              <a:t>sätt själv upp dig </a:t>
            </a:r>
            <a:r>
              <a:rPr lang="sv-SE" sz="1100" dirty="0"/>
              <a:t>så får de tillfällen som passar bäst.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100" dirty="0"/>
              <a:t>Schemaläggning försöker vi hålla </a:t>
            </a:r>
            <a:r>
              <a:rPr lang="sv-SE" sz="1100" b="1" dirty="0"/>
              <a:t>minst 2 månader </a:t>
            </a:r>
            <a:r>
              <a:rPr lang="sv-SE" sz="1100" dirty="0"/>
              <a:t>fram i tiden </a:t>
            </a:r>
            <a:r>
              <a:rPr lang="sv-SE" sz="1050" i="1" dirty="0"/>
              <a:t>(men ok att sätt upp sig på matcher långt fram i tiden)</a:t>
            </a:r>
            <a:endParaRPr lang="sv-SE" sz="11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100" dirty="0"/>
              <a:t>Har man inte själv valt är risken stor att </a:t>
            </a:r>
            <a:r>
              <a:rPr lang="sv-SE" sz="1100" b="1" dirty="0"/>
              <a:t>administratör schemalägger utifrån eget huvud </a:t>
            </a:r>
            <a:r>
              <a:rPr lang="sv-SE" sz="1100" dirty="0"/>
              <a:t>(vid behov, se byte). </a:t>
            </a:r>
            <a:br>
              <a:rPr lang="sv-SE" sz="1100" dirty="0"/>
            </a:br>
            <a:r>
              <a:rPr lang="sv-SE" sz="1000" i="1" dirty="0"/>
              <a:t>Försöker schemalägga rättvist (i första hand de som har minst poäng). Om man inte satt upp sig på någon körning är risken stor att administratörer sätter upp dig.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100" dirty="0"/>
              <a:t>Man </a:t>
            </a:r>
            <a:r>
              <a:rPr lang="sv-SE" sz="1100" b="1" dirty="0"/>
              <a:t>ansvarar själv för att byta </a:t>
            </a:r>
            <a:r>
              <a:rPr lang="sv-SE" sz="1100" dirty="0"/>
              <a:t>(även om ens son inte spelar)</a:t>
            </a:r>
            <a:br>
              <a:rPr lang="sv-SE" sz="1100" dirty="0"/>
            </a:br>
            <a:r>
              <a:rPr lang="sv-SE" sz="1000" i="1" dirty="0"/>
              <a:t>kan vara svårt att få till byte långt i förväg, den som byter tenderar att vilja veta att sonen spelar just den matchen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100" dirty="0"/>
              <a:t>Vi har </a:t>
            </a:r>
            <a:r>
              <a:rPr lang="sv-SE" sz="1100" b="1" dirty="0" err="1"/>
              <a:t>WhatsApp</a:t>
            </a:r>
            <a:r>
              <a:rPr lang="sv-SE" sz="1100" b="1" dirty="0"/>
              <a:t> grupp </a:t>
            </a:r>
            <a:r>
              <a:rPr lang="sv-SE" sz="1100" dirty="0"/>
              <a:t>som kan användas för byten/serie. Alla är inte lika aktiva att kolla, man kan behöva kontakta via SMS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100" dirty="0"/>
              <a:t>=&gt; inför match när sonen spelar =&gt; ta en </a:t>
            </a:r>
            <a:r>
              <a:rPr lang="sv-SE" sz="1100" b="1" dirty="0"/>
              <a:t>titt i </a:t>
            </a:r>
            <a:r>
              <a:rPr lang="sv-SE" sz="1100" b="1" dirty="0" err="1"/>
              <a:t>Whatsapp</a:t>
            </a:r>
            <a:r>
              <a:rPr lang="sv-SE" sz="1100" b="1" dirty="0"/>
              <a:t> gruppen, någon kan behöva byta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100" dirty="0"/>
              <a:t>Det finns en flik med kontaktuppgifter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100" b="1" dirty="0"/>
              <a:t>Bilar/buss = samling utanför kansliet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100" b="1" dirty="0"/>
              <a:t>Bil: Eget ansvar </a:t>
            </a:r>
            <a:r>
              <a:rPr lang="sv-SE" sz="1100" dirty="0"/>
              <a:t>betyder ta dig dit på egen hand, gör gärna upp med andra i laget för samåkning </a:t>
            </a:r>
            <a:r>
              <a:rPr lang="sv-SE" sz="900" dirty="0"/>
              <a:t>(speciellt spelare utan föräldrar i stan)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9ECEC39-B16E-4883-358E-BDC6BD0F1BF8}"/>
              </a:ext>
            </a:extLst>
          </p:cNvPr>
          <p:cNvSpPr txBox="1"/>
          <p:nvPr/>
        </p:nvSpPr>
        <p:spPr>
          <a:xfrm>
            <a:off x="8960693" y="167433"/>
            <a:ext cx="3022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2"/>
              </a:rPr>
              <a:t>22-23 Schema JIK Junior.xlsx</a:t>
            </a:r>
            <a:endParaRPr lang="sv-SE" dirty="0"/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92F28911-6CBE-C746-7730-33139E981DA5}"/>
              </a:ext>
            </a:extLst>
          </p:cNvPr>
          <p:cNvGrpSpPr/>
          <p:nvPr/>
        </p:nvGrpSpPr>
        <p:grpSpPr>
          <a:xfrm>
            <a:off x="10671211" y="85471"/>
            <a:ext cx="1403999" cy="1002538"/>
            <a:chOff x="10276356" y="75382"/>
            <a:chExt cx="1403999" cy="1002538"/>
          </a:xfrm>
        </p:grpSpPr>
        <p:pic>
          <p:nvPicPr>
            <p:cNvPr id="10" name="Picture 4" descr="Jönköpings IK | Innebandymagazinet">
              <a:extLst>
                <a:ext uri="{FF2B5EF4-FFF2-40B4-BE49-F238E27FC236}">
                  <a16:creationId xmlns:a16="http://schemas.microsoft.com/office/drawing/2014/main" id="{19086231-2E8A-1504-292D-E96D447D89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6356" y="75382"/>
              <a:ext cx="1378095" cy="728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9FE9ADEF-9796-9C56-8108-A96EFCE9E275}"/>
                </a:ext>
              </a:extLst>
            </p:cNvPr>
            <p:cNvSpPr txBox="1"/>
            <p:nvPr/>
          </p:nvSpPr>
          <p:spPr>
            <a:xfrm>
              <a:off x="10471370" y="739366"/>
              <a:ext cx="1208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Utveckling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8967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6BA6B2EE-493D-1A57-5C19-0F827191CC10}"/>
              </a:ext>
            </a:extLst>
          </p:cNvPr>
          <p:cNvSpPr/>
          <p:nvPr/>
        </p:nvSpPr>
        <p:spPr>
          <a:xfrm>
            <a:off x="0" y="0"/>
            <a:ext cx="12303659" cy="699832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pic>
        <p:nvPicPr>
          <p:cNvPr id="2" name="Bildobjekt 1" descr="En bild som visar person, fotbeklädnader, grupp, klädsel&#10;&#10;Automatiskt genererad beskrivning">
            <a:extLst>
              <a:ext uri="{FF2B5EF4-FFF2-40B4-BE49-F238E27FC236}">
                <a16:creationId xmlns:a16="http://schemas.microsoft.com/office/drawing/2014/main" id="{D74069F7-B72B-E7D5-C180-DAD1053D1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17" y="129105"/>
            <a:ext cx="11514499" cy="6764768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AF42DA9E-D636-E845-CAAF-3C8D279837A1}"/>
              </a:ext>
            </a:extLst>
          </p:cNvPr>
          <p:cNvSpPr txBox="1">
            <a:spLocks/>
          </p:cNvSpPr>
          <p:nvPr/>
        </p:nvSpPr>
        <p:spPr>
          <a:xfrm>
            <a:off x="759769" y="5440078"/>
            <a:ext cx="8361229" cy="20982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/>
              <a:t>Jönköpings IK</a:t>
            </a:r>
            <a:br>
              <a:rPr lang="sv-SE" b="1" dirty="0"/>
            </a:br>
            <a:r>
              <a:rPr lang="sv-SE" b="1" dirty="0"/>
              <a:t>Utveckling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7DA789C5-E643-897D-3F4A-B9F2C5772DA7}"/>
              </a:ext>
            </a:extLst>
          </p:cNvPr>
          <p:cNvSpPr txBox="1">
            <a:spLocks/>
          </p:cNvSpPr>
          <p:nvPr/>
        </p:nvSpPr>
        <p:spPr>
          <a:xfrm>
            <a:off x="5177916" y="5964320"/>
            <a:ext cx="6831673" cy="1086237"/>
          </a:xfrm>
          <a:prstGeom prst="rect">
            <a:avLst/>
          </a:prstGeom>
        </p:spPr>
        <p:txBody>
          <a:bodyPr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sv-S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P16-USM  /  JAS-JSM  /  DIV 2  /  DIV 4  /  HJ18 / </a:t>
            </a:r>
            <a:r>
              <a:rPr lang="sv-S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Pantamera</a:t>
            </a:r>
            <a:endParaRPr lang="sv-S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338AEFEE-2BE7-5431-BBCC-C8DD795582EF}"/>
              </a:ext>
            </a:extLst>
          </p:cNvPr>
          <p:cNvGrpSpPr/>
          <p:nvPr/>
        </p:nvGrpSpPr>
        <p:grpSpPr>
          <a:xfrm>
            <a:off x="10484517" y="129105"/>
            <a:ext cx="1403999" cy="1002538"/>
            <a:chOff x="10276356" y="75382"/>
            <a:chExt cx="1403999" cy="1002538"/>
          </a:xfrm>
        </p:grpSpPr>
        <p:pic>
          <p:nvPicPr>
            <p:cNvPr id="7" name="Picture 4" descr="Jönköpings IK | Innebandymagazinet">
              <a:extLst>
                <a:ext uri="{FF2B5EF4-FFF2-40B4-BE49-F238E27FC236}">
                  <a16:creationId xmlns:a16="http://schemas.microsoft.com/office/drawing/2014/main" id="{36CC5842-6DED-08EE-5E64-AFE6F16F5D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6356" y="75382"/>
              <a:ext cx="1378095" cy="728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87363C00-9820-2F2B-1B69-CBEBCDC7D3E9}"/>
                </a:ext>
              </a:extLst>
            </p:cNvPr>
            <p:cNvSpPr txBox="1"/>
            <p:nvPr/>
          </p:nvSpPr>
          <p:spPr>
            <a:xfrm>
              <a:off x="10471370" y="739366"/>
              <a:ext cx="1208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Utveckling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8547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5E95DB-8B46-42B6-9CB4-68FB260B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07847"/>
            <a:ext cx="9601200" cy="1485900"/>
          </a:xfrm>
        </p:spPr>
        <p:txBody>
          <a:bodyPr/>
          <a:lstStyle/>
          <a:p>
            <a:r>
              <a:rPr lang="sv-SE" dirty="0"/>
              <a:t>Hemmamatcher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F7AD39-01CD-4ECA-A349-3DAE7F899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103630"/>
            <a:ext cx="9601200" cy="46424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dirty="0"/>
              <a:t>DIV2/DIV4/JAS har krav på speaker och sargvakt</a:t>
            </a:r>
          </a:p>
          <a:p>
            <a:r>
              <a:rPr lang="sv-SE" sz="1400" b="1" dirty="0"/>
              <a:t>Sekretariat</a:t>
            </a:r>
            <a:r>
              <a:rPr lang="sv-SE" sz="1400" dirty="0"/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200" dirty="0"/>
              <a:t>3 personer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200" dirty="0"/>
              <a:t>De schemalagda delar upp uppgifter sin emellan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200" dirty="0"/>
              <a:t>Kommer i tid för att koppla in utrustning, och vid behov göra sig bekanta med utrustningen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200" dirty="0"/>
              <a:t>Lämpligt att vara på plats ca 1 timme före matchstart</a:t>
            </a:r>
          </a:p>
          <a:p>
            <a:r>
              <a:rPr lang="sv-SE" sz="1400" b="1" dirty="0"/>
              <a:t>Inträde</a:t>
            </a:r>
            <a:r>
              <a:rPr lang="sv-SE" sz="1400" dirty="0"/>
              <a:t> (Div2 / JAS)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200" dirty="0"/>
              <a:t>Sköter inträde, betalning via </a:t>
            </a:r>
            <a:r>
              <a:rPr lang="sv-SE" sz="1200" dirty="0" err="1"/>
              <a:t>swish</a:t>
            </a:r>
            <a:r>
              <a:rPr lang="sv-SE" sz="1200" dirty="0"/>
              <a:t>, lappar finns med priser och QR-kod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200" dirty="0"/>
              <a:t>En stund efter matchstart (när inträdet ”är klart”) hjälper man till som sargvakt</a:t>
            </a:r>
          </a:p>
          <a:p>
            <a:r>
              <a:rPr lang="sv-SE" sz="1400" b="1" dirty="0"/>
              <a:t>Sargvakt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200" dirty="0"/>
              <a:t>Hjälper till med sargen, bör ha tillgång till en mopp som används på domarens tecken.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200" dirty="0"/>
              <a:t>En person från start, två när insläpp kommer ner.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200" b="1" dirty="0"/>
              <a:t>OBS! Ser man att det behövs hjälp kom ner från läktaren och hjälp till!!</a:t>
            </a:r>
            <a:endParaRPr lang="sv-SE" sz="1400" b="1" dirty="0"/>
          </a:p>
          <a:p>
            <a:r>
              <a:rPr lang="sv-SE" sz="1400" b="1" dirty="0"/>
              <a:t>Sända match live (filma matchen)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200" dirty="0"/>
              <a:t>Bättre om man är 2 personer, växlar ex varje period så man får se matchen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200" b="1" dirty="0"/>
              <a:t>Vi vill sända alla hemmamatcher. </a:t>
            </a:r>
            <a:r>
              <a:rPr lang="sv-SE" sz="1200" dirty="0"/>
              <a:t>Gav över 10 - 12 000kr till lagkassan per säsong</a:t>
            </a:r>
          </a:p>
          <a:p>
            <a:pPr lvl="1"/>
            <a:endParaRPr lang="sv-SE" dirty="0"/>
          </a:p>
          <a:p>
            <a:r>
              <a:rPr lang="sv-SE" sz="1400" b="1" dirty="0"/>
              <a:t>Öppna fiket </a:t>
            </a:r>
            <a:r>
              <a:rPr lang="sv-SE" sz="1400" dirty="0"/>
              <a:t>(när Johans café har stängt, ex fredagar) ??</a:t>
            </a:r>
          </a:p>
          <a:p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20BD04B6-8C62-0D00-5110-8771CF66AA6F}"/>
              </a:ext>
            </a:extLst>
          </p:cNvPr>
          <p:cNvGrpSpPr/>
          <p:nvPr/>
        </p:nvGrpSpPr>
        <p:grpSpPr>
          <a:xfrm>
            <a:off x="10671211" y="85471"/>
            <a:ext cx="1403999" cy="1002538"/>
            <a:chOff x="10276356" y="75382"/>
            <a:chExt cx="1403999" cy="1002538"/>
          </a:xfrm>
        </p:grpSpPr>
        <p:pic>
          <p:nvPicPr>
            <p:cNvPr id="5" name="Picture 4" descr="Jönköpings IK | Innebandymagazinet">
              <a:extLst>
                <a:ext uri="{FF2B5EF4-FFF2-40B4-BE49-F238E27FC236}">
                  <a16:creationId xmlns:a16="http://schemas.microsoft.com/office/drawing/2014/main" id="{29D93853-024E-E3CF-4540-E023043FB5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6356" y="75382"/>
              <a:ext cx="1378095" cy="728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8C1F573B-48CB-E46A-61A2-28FC436D648F}"/>
                </a:ext>
              </a:extLst>
            </p:cNvPr>
            <p:cNvSpPr txBox="1"/>
            <p:nvPr/>
          </p:nvSpPr>
          <p:spPr>
            <a:xfrm>
              <a:off x="10471370" y="739366"/>
              <a:ext cx="1208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Utveckling</a:t>
              </a:r>
            </a:p>
          </p:txBody>
        </p:sp>
      </p:grpSp>
      <p:sp>
        <p:nvSpPr>
          <p:cNvPr id="7" name="textruta 6">
            <a:extLst>
              <a:ext uri="{FF2B5EF4-FFF2-40B4-BE49-F238E27FC236}">
                <a16:creationId xmlns:a16="http://schemas.microsoft.com/office/drawing/2014/main" id="{9F39DC9C-F373-6A9B-9B2E-8A84158E0244}"/>
              </a:ext>
            </a:extLst>
          </p:cNvPr>
          <p:cNvSpPr txBox="1"/>
          <p:nvPr/>
        </p:nvSpPr>
        <p:spPr>
          <a:xfrm>
            <a:off x="8643551" y="5416047"/>
            <a:ext cx="3405755" cy="138499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/>
              <a:t>Skåp 18 har väska med stativ för sändning </a:t>
            </a:r>
            <a:r>
              <a:rPr lang="sv-SE" sz="1400"/>
              <a:t>samt väska </a:t>
            </a:r>
            <a:r>
              <a:rPr lang="sv-SE" sz="1400" dirty="0"/>
              <a:t>med lappar för inträde</a:t>
            </a:r>
          </a:p>
          <a:p>
            <a:r>
              <a:rPr lang="sv-SE" sz="1400" dirty="0"/>
              <a:t>Kod: 2915</a:t>
            </a:r>
          </a:p>
          <a:p>
            <a:endParaRPr lang="sv-SE" sz="1400" dirty="0"/>
          </a:p>
          <a:p>
            <a:r>
              <a:rPr lang="sv-SE" sz="1400" dirty="0"/>
              <a:t>Om det ändras kommer ny info på laget och i </a:t>
            </a:r>
            <a:r>
              <a:rPr lang="sv-SE" sz="1400" dirty="0" err="1"/>
              <a:t>Whatsapp</a:t>
            </a:r>
            <a:r>
              <a:rPr lang="sv-SE" sz="1400" dirty="0"/>
              <a:t>-grupp</a:t>
            </a:r>
          </a:p>
        </p:txBody>
      </p:sp>
    </p:spTree>
    <p:extLst>
      <p:ext uri="{BB962C8B-B14F-4D97-AF65-F5344CB8AC3E}">
        <p14:creationId xmlns:p14="http://schemas.microsoft.com/office/powerpoint/2010/main" val="1720256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86B317-01AB-5DBC-63CE-480C1E95A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ETT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1032C9-461E-D780-FC82-4306D4C9B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sv-SE" dirty="0"/>
              <a:t>Vi ska bemanna en SSL-match</a:t>
            </a:r>
          </a:p>
          <a:p>
            <a:pPr lvl="1"/>
            <a:r>
              <a:rPr lang="sv-SE" dirty="0"/>
              <a:t>Vi har tilldelats två spelare från A-laget som ”faddrar” till JIK Utveckling</a:t>
            </a:r>
            <a:br>
              <a:rPr lang="sv-SE" dirty="0"/>
            </a:br>
            <a:r>
              <a:rPr lang="sv-SE" dirty="0"/>
              <a:t>Simon Hult och Ludvig Dahlin</a:t>
            </a:r>
            <a:br>
              <a:rPr lang="sv-SE" dirty="0"/>
            </a:br>
            <a:r>
              <a:rPr lang="sv-SE" sz="1400" dirty="0"/>
              <a:t>primärt yngre åldrar inom JIK Utveckling (P08, HJ18, DIV4)</a:t>
            </a:r>
            <a:endParaRPr lang="sv-SE" dirty="0"/>
          </a:p>
          <a:p>
            <a:pPr lvl="1"/>
            <a:endParaRPr lang="sv-SE" dirty="0"/>
          </a:p>
          <a:p>
            <a:pPr marL="530352" lvl="1" indent="0">
              <a:buNone/>
            </a:pPr>
            <a:r>
              <a:rPr lang="sv-SE" b="1" dirty="0"/>
              <a:t>JIK dagar i föreningen</a:t>
            </a:r>
            <a:r>
              <a:rPr lang="sv-SE" dirty="0"/>
              <a:t> </a:t>
            </a:r>
            <a:r>
              <a:rPr lang="sv-SE" sz="1400" dirty="0"/>
              <a:t>- här är vi en (1) förening</a:t>
            </a:r>
            <a:endParaRPr lang="sv-SE" dirty="0"/>
          </a:p>
          <a:p>
            <a:pPr lvl="2"/>
            <a:r>
              <a:rPr lang="sv-SE" dirty="0"/>
              <a:t>Träningsmatch med Intersport och </a:t>
            </a:r>
            <a:r>
              <a:rPr lang="sv-SE" dirty="0" err="1"/>
              <a:t>Unihoc</a:t>
            </a:r>
            <a:r>
              <a:rPr lang="sv-SE" dirty="0"/>
              <a:t> på plats (augusti)</a:t>
            </a:r>
          </a:p>
          <a:p>
            <a:pPr lvl="2"/>
            <a:r>
              <a:rPr lang="sv-SE" dirty="0"/>
              <a:t>Match i december – tema ?</a:t>
            </a:r>
          </a:p>
          <a:p>
            <a:pPr lvl="2"/>
            <a:r>
              <a:rPr lang="sv-SE" dirty="0"/>
              <a:t>JIK 40 år i mars</a:t>
            </a:r>
          </a:p>
        </p:txBody>
      </p:sp>
      <p:pic>
        <p:nvPicPr>
          <p:cNvPr id="5" name="Picture 4" descr="Jönköpings IK | Innebandymagazinet">
            <a:extLst>
              <a:ext uri="{FF2B5EF4-FFF2-40B4-BE49-F238E27FC236}">
                <a16:creationId xmlns:a16="http://schemas.microsoft.com/office/drawing/2014/main" id="{B1115F2A-475B-D3F0-0EA2-28E3965E1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793" y="626543"/>
            <a:ext cx="1378095" cy="72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004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ADA1F9-6356-4365-B4CD-5B2BE4B8F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Kontaktuppgifter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F52A4CB-E405-4C5A-B52E-7D9D252B8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024743"/>
            <a:ext cx="9601200" cy="4484914"/>
          </a:xfrm>
        </p:spPr>
        <p:txBody>
          <a:bodyPr>
            <a:noAutofit/>
          </a:bodyPr>
          <a:lstStyle/>
          <a:p>
            <a:r>
              <a:rPr lang="sv-SE" b="1" dirty="0"/>
              <a:t>Generellt sportsliga frågor samt specifikt DIV2 &amp; JAS</a:t>
            </a:r>
          </a:p>
          <a:p>
            <a:pPr lvl="1"/>
            <a:r>
              <a:rPr lang="sv-SE" dirty="0"/>
              <a:t>Harman: 072 – 317 19 00</a:t>
            </a:r>
          </a:p>
          <a:p>
            <a:r>
              <a:rPr lang="sv-SE" b="1" dirty="0"/>
              <a:t>DIV 4 &amp; HJ18</a:t>
            </a:r>
          </a:p>
          <a:p>
            <a:pPr lvl="1"/>
            <a:r>
              <a:rPr lang="sv-SE" dirty="0"/>
              <a:t>Björn Blomqvist: 073 – 937 20 66</a:t>
            </a:r>
          </a:p>
          <a:p>
            <a:r>
              <a:rPr lang="sv-SE" b="1" dirty="0" err="1"/>
              <a:t>Pantamera</a:t>
            </a:r>
            <a:endParaRPr lang="sv-SE" b="1" dirty="0"/>
          </a:p>
          <a:p>
            <a:pPr lvl="1"/>
            <a:r>
              <a:rPr lang="sv-SE" dirty="0"/>
              <a:t>Per Boberg: 070 – 734 55 88</a:t>
            </a:r>
          </a:p>
          <a:p>
            <a:pPr lvl="1"/>
            <a:r>
              <a:rPr lang="sv-SE" dirty="0"/>
              <a:t>Björn Blomqvist </a:t>
            </a:r>
            <a:r>
              <a:rPr lang="sv-SE" sz="1600" dirty="0"/>
              <a:t>(</a:t>
            </a:r>
            <a:r>
              <a:rPr lang="sv-SE" sz="1600" dirty="0" err="1"/>
              <a:t>tf</a:t>
            </a:r>
            <a:r>
              <a:rPr lang="sv-SE" sz="1600" dirty="0"/>
              <a:t>)</a:t>
            </a:r>
            <a:r>
              <a:rPr lang="sv-SE" dirty="0"/>
              <a:t>: 073 – 937 20 66</a:t>
            </a:r>
          </a:p>
          <a:p>
            <a:r>
              <a:rPr lang="sv-SE" b="1" dirty="0"/>
              <a:t>Administration</a:t>
            </a:r>
          </a:p>
          <a:p>
            <a:pPr lvl="1"/>
            <a:r>
              <a:rPr lang="sv-SE" dirty="0"/>
              <a:t>Anders Permeklev: 076 – 76 76 283</a:t>
            </a:r>
          </a:p>
          <a:p>
            <a:pPr lvl="1"/>
            <a:r>
              <a:rPr lang="sv-SE" dirty="0"/>
              <a:t>Magnus Danielsson: 076 – 034 68 03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5F9C43BE-F21D-DCEA-C3EE-25DB51FA7DAB}"/>
              </a:ext>
            </a:extLst>
          </p:cNvPr>
          <p:cNvGrpSpPr/>
          <p:nvPr/>
        </p:nvGrpSpPr>
        <p:grpSpPr>
          <a:xfrm>
            <a:off x="10671211" y="85471"/>
            <a:ext cx="1403999" cy="1002538"/>
            <a:chOff x="10276356" y="75382"/>
            <a:chExt cx="1403999" cy="1002538"/>
          </a:xfrm>
        </p:grpSpPr>
        <p:pic>
          <p:nvPicPr>
            <p:cNvPr id="5" name="Picture 4" descr="Jönköpings IK | Innebandymagazinet">
              <a:extLst>
                <a:ext uri="{FF2B5EF4-FFF2-40B4-BE49-F238E27FC236}">
                  <a16:creationId xmlns:a16="http://schemas.microsoft.com/office/drawing/2014/main" id="{FFE46052-952E-4C8A-9C01-F64971C74C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6356" y="75382"/>
              <a:ext cx="1378095" cy="728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2168D62B-6659-9221-0C23-36D5C0B50A89}"/>
                </a:ext>
              </a:extLst>
            </p:cNvPr>
            <p:cNvSpPr txBox="1"/>
            <p:nvPr/>
          </p:nvSpPr>
          <p:spPr>
            <a:xfrm>
              <a:off x="10471370" y="739366"/>
              <a:ext cx="1208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Utveckling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6489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ADA1F9-6356-4365-B4CD-5B2BE4B8F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Övriga frågor!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F52A4CB-E405-4C5A-B52E-7D9D252B8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5F9C43BE-F21D-DCEA-C3EE-25DB51FA7DAB}"/>
              </a:ext>
            </a:extLst>
          </p:cNvPr>
          <p:cNvGrpSpPr/>
          <p:nvPr/>
        </p:nvGrpSpPr>
        <p:grpSpPr>
          <a:xfrm>
            <a:off x="10671211" y="85471"/>
            <a:ext cx="1403999" cy="1002538"/>
            <a:chOff x="10276356" y="75382"/>
            <a:chExt cx="1403999" cy="1002538"/>
          </a:xfrm>
        </p:grpSpPr>
        <p:pic>
          <p:nvPicPr>
            <p:cNvPr id="5" name="Picture 4" descr="Jönköpings IK | Innebandymagazinet">
              <a:extLst>
                <a:ext uri="{FF2B5EF4-FFF2-40B4-BE49-F238E27FC236}">
                  <a16:creationId xmlns:a16="http://schemas.microsoft.com/office/drawing/2014/main" id="{FFE46052-952E-4C8A-9C01-F64971C74C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6356" y="75382"/>
              <a:ext cx="1378095" cy="728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2168D62B-6659-9221-0C23-36D5C0B50A89}"/>
                </a:ext>
              </a:extLst>
            </p:cNvPr>
            <p:cNvSpPr txBox="1"/>
            <p:nvPr/>
          </p:nvSpPr>
          <p:spPr>
            <a:xfrm>
              <a:off x="10471370" y="739366"/>
              <a:ext cx="1208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Utveckling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4901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014A284-DCFB-1F7D-0FEC-4EE996CF9262}"/>
              </a:ext>
            </a:extLst>
          </p:cNvPr>
          <p:cNvSpPr/>
          <p:nvPr/>
        </p:nvSpPr>
        <p:spPr>
          <a:xfrm>
            <a:off x="0" y="-56147"/>
            <a:ext cx="12192000" cy="69141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5957A28C-6C46-1C4B-FB75-ECD98B9D776E}"/>
              </a:ext>
            </a:extLst>
          </p:cNvPr>
          <p:cNvGrpSpPr/>
          <p:nvPr/>
        </p:nvGrpSpPr>
        <p:grpSpPr>
          <a:xfrm>
            <a:off x="4310516" y="1344776"/>
            <a:ext cx="2555505" cy="1871665"/>
            <a:chOff x="10276356" y="75382"/>
            <a:chExt cx="1403999" cy="1002538"/>
          </a:xfrm>
        </p:grpSpPr>
        <p:pic>
          <p:nvPicPr>
            <p:cNvPr id="4" name="Picture 4" descr="Jönköpings IK | Innebandymagazinet">
              <a:extLst>
                <a:ext uri="{FF2B5EF4-FFF2-40B4-BE49-F238E27FC236}">
                  <a16:creationId xmlns:a16="http://schemas.microsoft.com/office/drawing/2014/main" id="{E83FB303-F029-0E92-182D-0C597AAE24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6356" y="75382"/>
              <a:ext cx="1378095" cy="728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78DAA03B-DAD7-7449-5F60-907A3A1192A5}"/>
                </a:ext>
              </a:extLst>
            </p:cNvPr>
            <p:cNvSpPr txBox="1"/>
            <p:nvPr/>
          </p:nvSpPr>
          <p:spPr>
            <a:xfrm>
              <a:off x="10471370" y="739366"/>
              <a:ext cx="1208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Utveckling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7118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454E6C-3A6D-436A-A65E-C71B06D586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7" y="1330774"/>
            <a:ext cx="8361229" cy="2098226"/>
          </a:xfrm>
        </p:spPr>
        <p:txBody>
          <a:bodyPr/>
          <a:lstStyle/>
          <a:p>
            <a:r>
              <a:rPr lang="sv-SE" sz="4800" dirty="0"/>
              <a:t>JIK Utveckling</a:t>
            </a:r>
            <a:br>
              <a:rPr lang="sv-SE" dirty="0"/>
            </a:br>
            <a:r>
              <a:rPr lang="sv-SE" dirty="0"/>
              <a:t>VIP-möte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0D811CB-3285-458D-B9F4-3DA3B8C82E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Ni är väldigt viktiga för att vi ska få arrangemanget </a:t>
            </a:r>
            <a:br>
              <a:rPr lang="sv-SE" dirty="0"/>
            </a:br>
            <a:r>
              <a:rPr lang="sv-SE" dirty="0"/>
              <a:t>vid borta och hemmamatcher att fungera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27E65B47-EDCD-578D-D519-2CE85FEEE697}"/>
              </a:ext>
            </a:extLst>
          </p:cNvPr>
          <p:cNvGrpSpPr/>
          <p:nvPr/>
        </p:nvGrpSpPr>
        <p:grpSpPr>
          <a:xfrm>
            <a:off x="10684129" y="63025"/>
            <a:ext cx="1403999" cy="1002538"/>
            <a:chOff x="10276356" y="75382"/>
            <a:chExt cx="1403999" cy="1002538"/>
          </a:xfrm>
        </p:grpSpPr>
        <p:pic>
          <p:nvPicPr>
            <p:cNvPr id="1028" name="Picture 4" descr="Jönköpings IK | Innebandymagazinet">
              <a:extLst>
                <a:ext uri="{FF2B5EF4-FFF2-40B4-BE49-F238E27FC236}">
                  <a16:creationId xmlns:a16="http://schemas.microsoft.com/office/drawing/2014/main" id="{A29730DF-7D60-AD9A-8359-39A31DAFFF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6356" y="75382"/>
              <a:ext cx="1378095" cy="728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ruta 3">
              <a:extLst>
                <a:ext uri="{FF2B5EF4-FFF2-40B4-BE49-F238E27FC236}">
                  <a16:creationId xmlns:a16="http://schemas.microsoft.com/office/drawing/2014/main" id="{4968C40E-ECBA-7267-148E-DB7C8E1A1E10}"/>
                </a:ext>
              </a:extLst>
            </p:cNvPr>
            <p:cNvSpPr txBox="1"/>
            <p:nvPr/>
          </p:nvSpPr>
          <p:spPr>
            <a:xfrm>
              <a:off x="10471370" y="739366"/>
              <a:ext cx="1208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Utveckling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5555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C6B189-579C-47EB-9537-C400334E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42703"/>
          </a:xfrm>
        </p:spPr>
        <p:txBody>
          <a:bodyPr/>
          <a:lstStyle/>
          <a:p>
            <a:r>
              <a:rPr lang="sv-SE" b="1" dirty="0"/>
              <a:t>JIK Akademi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8B519C-4302-4A6A-BD5B-161D9C336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24297"/>
            <a:ext cx="9601200" cy="4841966"/>
          </a:xfrm>
        </p:spPr>
        <p:txBody>
          <a:bodyPr>
            <a:normAutofit/>
          </a:bodyPr>
          <a:lstStyle/>
          <a:p>
            <a:pPr marL="530352" lvl="1" indent="0">
              <a:buNone/>
            </a:pPr>
            <a:r>
              <a:rPr lang="sv-SE" sz="1600" b="1" i="0" dirty="0">
                <a:latin typeface="Calibri" panose="020F0502020204030204" pitchFamily="34" charset="0"/>
                <a:cs typeface="Calibri" panose="020F0502020204030204" pitchFamily="34" charset="0"/>
              </a:rPr>
              <a:t>JIK känner en stolthet i att fostra, utbilda och utveckla spelare inom JIK och man vill fortsatt vara ett lag i SSL som har många ”egna” spelare i truppen. </a:t>
            </a:r>
          </a:p>
          <a:p>
            <a:pPr lvl="1"/>
            <a:r>
              <a:rPr lang="sv-SE" sz="1600" i="0" dirty="0">
                <a:latin typeface="Calibri" panose="020F0502020204030204" pitchFamily="34" charset="0"/>
                <a:cs typeface="Calibri" panose="020F0502020204030204" pitchFamily="34" charset="0"/>
              </a:rPr>
              <a:t>Vi stärker kontinuerligt samverkan mellan vårt SSL-lag och JIK-utveckling som gör att man skolas in i tidig juniorålder (spelsystem, taktik mm)</a:t>
            </a:r>
          </a:p>
          <a:p>
            <a:pPr lvl="1"/>
            <a:r>
              <a:rPr lang="sv-SE" sz="1600" i="0" dirty="0">
                <a:latin typeface="Calibri" panose="020F0502020204030204" pitchFamily="34" charset="0"/>
                <a:cs typeface="Calibri" panose="020F0502020204030204" pitchFamily="34" charset="0"/>
              </a:rPr>
              <a:t>Vårt SSL-lag har en ambition att fostra och hämta många spelare från de egna leden. </a:t>
            </a:r>
            <a:br>
              <a:rPr lang="sv-SE" sz="1600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600" i="0" dirty="0">
                <a:latin typeface="Calibri" panose="020F0502020204030204" pitchFamily="34" charset="0"/>
                <a:cs typeface="Calibri" panose="020F0502020204030204" pitchFamily="34" charset="0"/>
              </a:rPr>
              <a:t>Vi kallar denna medvetna satsning för </a:t>
            </a:r>
            <a:r>
              <a:rPr lang="sv-SE" sz="1600" b="1" i="0" dirty="0">
                <a:latin typeface="Calibri" panose="020F0502020204030204" pitchFamily="34" charset="0"/>
                <a:cs typeface="Calibri" panose="020F0502020204030204" pitchFamily="34" charset="0"/>
              </a:rPr>
              <a:t>Akademin</a:t>
            </a:r>
          </a:p>
          <a:p>
            <a:pPr marL="530352" lvl="1" indent="0">
              <a:buNone/>
            </a:pPr>
            <a:endParaRPr lang="sv-SE" sz="16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0352" lvl="1" indent="0">
              <a:buNone/>
            </a:pPr>
            <a:r>
              <a:rPr lang="sv-SE" sz="1600" i="0" dirty="0">
                <a:latin typeface="Calibri" panose="020F0502020204030204" pitchFamily="34" charset="0"/>
                <a:cs typeface="Calibri" panose="020F0502020204030204" pitchFamily="34" charset="0"/>
              </a:rPr>
              <a:t>Vi har representation i flera serier, grunden är att vi utbildar och utvecklar spelarna där spelarna ska kunna fortsätta och spela väl utvecklat spel på senior nivå.</a:t>
            </a:r>
          </a:p>
          <a:p>
            <a:pPr marL="530352" lvl="1" indent="0">
              <a:buNone/>
            </a:pPr>
            <a:endParaRPr lang="sv-SE" sz="16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0352" lvl="1" indent="0">
              <a:buNone/>
            </a:pPr>
            <a:r>
              <a:rPr lang="sv-SE" sz="1600" b="1" i="0" dirty="0">
                <a:latin typeface="Calibri" panose="020F0502020204030204" pitchFamily="34" charset="0"/>
                <a:cs typeface="Calibri" panose="020F0502020204030204" pitchFamily="34" charset="0"/>
              </a:rPr>
              <a:t>DIV2 / DIV 4: </a:t>
            </a:r>
            <a:r>
              <a:rPr lang="sv-SE" sz="1600" i="0" dirty="0">
                <a:latin typeface="Calibri" panose="020F0502020204030204" pitchFamily="34" charset="0"/>
                <a:cs typeface="Calibri" panose="020F0502020204030204" pitchFamily="34" charset="0"/>
              </a:rPr>
              <a:t>Seniorspel</a:t>
            </a:r>
          </a:p>
          <a:p>
            <a:pPr marL="530352" lvl="1" indent="0">
              <a:buNone/>
            </a:pPr>
            <a:r>
              <a:rPr lang="sv-SE" sz="1600" b="1" i="0" dirty="0">
                <a:latin typeface="Calibri" panose="020F0502020204030204" pitchFamily="34" charset="0"/>
                <a:cs typeface="Calibri" panose="020F0502020204030204" pitchFamily="34" charset="0"/>
              </a:rPr>
              <a:t>JAS:</a:t>
            </a:r>
            <a:r>
              <a:rPr lang="sv-SE" sz="1600" i="0" dirty="0">
                <a:latin typeface="Calibri" panose="020F0502020204030204" pitchFamily="34" charset="0"/>
                <a:cs typeface="Calibri" panose="020F0502020204030204" pitchFamily="34" charset="0"/>
              </a:rPr>
              <a:t> Får inte vara äldre än 18 när säsong börjar. Sikte på placering som tar oss till Innebandyfesten (Juniorserie)</a:t>
            </a:r>
          </a:p>
          <a:p>
            <a:pPr marL="530352" lvl="1" indent="0">
              <a:buNone/>
            </a:pPr>
            <a:r>
              <a:rPr lang="sv-SE" sz="1600" b="1" i="0" dirty="0">
                <a:latin typeface="Calibri" panose="020F0502020204030204" pitchFamily="34" charset="0"/>
                <a:cs typeface="Calibri" panose="020F0502020204030204" pitchFamily="34" charset="0"/>
              </a:rPr>
              <a:t>HJ18: </a:t>
            </a:r>
            <a:r>
              <a:rPr lang="sv-SE" sz="1600" i="0" dirty="0">
                <a:latin typeface="Calibri" panose="020F0502020204030204" pitchFamily="34" charset="0"/>
                <a:cs typeface="Calibri" panose="020F0502020204030204" pitchFamily="34" charset="0"/>
              </a:rPr>
              <a:t>Får inte vara äldre än 18 när säsong börjar. (Juniorserie)</a:t>
            </a:r>
          </a:p>
          <a:p>
            <a:pPr marL="530352" lvl="1" indent="0">
              <a:buNone/>
            </a:pPr>
            <a:r>
              <a:rPr lang="sv-SE" sz="1600" b="1" i="0" dirty="0">
                <a:latin typeface="Calibri" panose="020F0502020204030204" pitchFamily="34" charset="0"/>
                <a:cs typeface="Calibri" panose="020F0502020204030204" pitchFamily="34" charset="0"/>
              </a:rPr>
              <a:t>P08 (</a:t>
            </a:r>
            <a:r>
              <a:rPr lang="sv-SE" sz="16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Pantamera</a:t>
            </a:r>
            <a:r>
              <a:rPr lang="sv-SE" sz="1600" b="1" i="0" dirty="0"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sv-SE" sz="1600" i="0" dirty="0">
                <a:latin typeface="Calibri" panose="020F0502020204030204" pitchFamily="34" charset="0"/>
                <a:cs typeface="Calibri" panose="020F0502020204030204" pitchFamily="34" charset="0"/>
              </a:rPr>
              <a:t>Får inte vara äldre än 16 när säsongen börjar (Ungdomsserie)</a:t>
            </a:r>
            <a:endParaRPr lang="sv-SE" sz="16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E7475FBA-0B61-467C-222F-CD37FFC44208}"/>
              </a:ext>
            </a:extLst>
          </p:cNvPr>
          <p:cNvGrpSpPr/>
          <p:nvPr/>
        </p:nvGrpSpPr>
        <p:grpSpPr>
          <a:xfrm>
            <a:off x="10671211" y="85471"/>
            <a:ext cx="1403999" cy="1002538"/>
            <a:chOff x="10276356" y="75382"/>
            <a:chExt cx="1403999" cy="1002538"/>
          </a:xfrm>
        </p:grpSpPr>
        <p:pic>
          <p:nvPicPr>
            <p:cNvPr id="5" name="Picture 4" descr="Jönköpings IK | Innebandymagazinet">
              <a:extLst>
                <a:ext uri="{FF2B5EF4-FFF2-40B4-BE49-F238E27FC236}">
                  <a16:creationId xmlns:a16="http://schemas.microsoft.com/office/drawing/2014/main" id="{AE1C1D2B-2CD1-C4A3-9824-27D3ADC752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6356" y="75382"/>
              <a:ext cx="1378095" cy="728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90475D0E-0AC0-FFE4-0162-F0ECADF07005}"/>
                </a:ext>
              </a:extLst>
            </p:cNvPr>
            <p:cNvSpPr txBox="1"/>
            <p:nvPr/>
          </p:nvSpPr>
          <p:spPr>
            <a:xfrm>
              <a:off x="10471370" y="739366"/>
              <a:ext cx="1208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Utveckling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6438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C6B189-579C-47EB-9537-C400334E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36665"/>
            <a:ext cx="9601200" cy="942703"/>
          </a:xfrm>
        </p:spPr>
        <p:txBody>
          <a:bodyPr>
            <a:normAutofit/>
          </a:bodyPr>
          <a:lstStyle/>
          <a:p>
            <a:pPr algn="ctr"/>
            <a:r>
              <a:rPr lang="sv-SE" sz="4000" b="1" dirty="0"/>
              <a:t>JIK Akademi </a:t>
            </a:r>
            <a:br>
              <a:rPr lang="sv-SE" sz="4000" b="1" dirty="0"/>
            </a:br>
            <a:r>
              <a:rPr lang="sv-SE" sz="1200" b="1" dirty="0"/>
              <a:t>Ett medvetet tänk och struktur inom JIK Utveckling</a:t>
            </a:r>
            <a:endParaRPr lang="sv-SE" sz="1200" i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8B519C-4302-4A6A-BD5B-161D9C336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24297"/>
            <a:ext cx="9601200" cy="4841966"/>
          </a:xfrm>
        </p:spPr>
        <p:txBody>
          <a:bodyPr>
            <a:normAutofit fontScale="92500" lnSpcReduction="10000"/>
          </a:bodyPr>
          <a:lstStyle/>
          <a:p>
            <a:pPr marL="530352" lvl="1" indent="0">
              <a:buNone/>
            </a:pPr>
            <a:endParaRPr lang="sv-SE" sz="16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0352" lvl="1" indent="0">
              <a:buNone/>
            </a:pPr>
            <a:r>
              <a:rPr lang="sv-SE" sz="1600" b="1" i="0" dirty="0">
                <a:latin typeface="Calibri" panose="020F0502020204030204" pitchFamily="34" charset="0"/>
                <a:cs typeface="Calibri" panose="020F0502020204030204" pitchFamily="34" charset="0"/>
              </a:rPr>
              <a:t>En del i att bygga upp vältränade spelare med hög innebandykunskap</a:t>
            </a:r>
          </a:p>
          <a:p>
            <a:pPr marL="530352" lvl="1" indent="0">
              <a:buNone/>
            </a:pPr>
            <a:endParaRPr lang="sv-SE" sz="16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0352" lvl="1" indent="0">
              <a:buNone/>
            </a:pPr>
            <a:r>
              <a:rPr lang="sv-SE" sz="1600" i="0" dirty="0">
                <a:latin typeface="Calibri" panose="020F0502020204030204" pitchFamily="34" charset="0"/>
                <a:cs typeface="Calibri" panose="020F0502020204030204" pitchFamily="34" charset="0"/>
              </a:rPr>
              <a:t>JIK känner en stolthet i att fostra, utbilda och utveckla spelare inom JIK och man vill fortsatt vara ett lag i SSL som är känt för att fostra många ”egna” spelare till truppen. </a:t>
            </a:r>
          </a:p>
          <a:p>
            <a:pPr marL="530352" lvl="1" indent="0">
              <a:buNone/>
            </a:pPr>
            <a:r>
              <a:rPr lang="sv-SE" sz="1600" i="0" dirty="0">
                <a:latin typeface="Calibri" panose="020F0502020204030204" pitchFamily="34" charset="0"/>
                <a:cs typeface="Calibri" panose="020F0502020204030204" pitchFamily="34" charset="0"/>
              </a:rPr>
              <a:t>Vi stärker kontinuerligt samverkan mellan vårt SSL-lag och JIK-utveckling genom att titta på spelsystem, taktik mm som gör att man skolas in i tidig juniorålder.</a:t>
            </a:r>
          </a:p>
          <a:p>
            <a:pPr marL="530352" lvl="1" indent="0">
              <a:buNone/>
            </a:pPr>
            <a:r>
              <a:rPr lang="sv-SE" sz="1600" i="0" dirty="0">
                <a:latin typeface="Calibri" panose="020F0502020204030204" pitchFamily="34" charset="0"/>
                <a:cs typeface="Calibri" panose="020F0502020204030204" pitchFamily="34" charset="0"/>
              </a:rPr>
              <a:t>Speciellt inom JIK Utveckling jobbar vi på juniorsidan för att samla och skola de spelare som har ambitionen att tränas till att spela innebandy på mycket hög nivå: </a:t>
            </a:r>
          </a:p>
          <a:p>
            <a:pPr marL="530352" lvl="1" indent="0">
              <a:buNone/>
            </a:pPr>
            <a:endParaRPr lang="sv-SE" sz="1600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sv-SE" sz="1600" i="0" dirty="0">
                <a:latin typeface="Calibri" panose="020F0502020204030204" pitchFamily="34" charset="0"/>
                <a:cs typeface="Calibri" panose="020F0502020204030204" pitchFamily="34" charset="0"/>
              </a:rPr>
              <a:t>Man behöver inte ha ambitionen att spela SSL för att träna med JIK Utveckling. </a:t>
            </a:r>
          </a:p>
          <a:p>
            <a:pPr lvl="1"/>
            <a:r>
              <a:rPr lang="sv-SE" sz="1600" i="0" dirty="0">
                <a:latin typeface="Calibri" panose="020F0502020204030204" pitchFamily="34" charset="0"/>
                <a:cs typeface="Calibri" panose="020F0502020204030204" pitchFamily="34" charset="0"/>
              </a:rPr>
              <a:t>Vi välkomnar duktiga lokala spelare till JIK, och inte minst vårt lag i de högre divisionerna som är vår plantskola för hög innebandykunskap och nära samarbete med vårt SSL-lag.</a:t>
            </a:r>
          </a:p>
          <a:p>
            <a:pPr lvl="1"/>
            <a:r>
              <a:rPr lang="sv-SE" sz="1600" i="0" dirty="0">
                <a:latin typeface="Calibri" panose="020F0502020204030204" pitchFamily="34" charset="0"/>
                <a:cs typeface="Calibri" panose="020F0502020204030204" pitchFamily="34" charset="0"/>
              </a:rPr>
              <a:t>Vi utbildar spelare som har ambitionen och viljan att utvecklas men som samtidigt har medvetenheten att utvecklingskurvan är personlig och unik. </a:t>
            </a:r>
            <a:br>
              <a:rPr lang="sv-SE" sz="1600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600" i="0" dirty="0">
                <a:latin typeface="Calibri" panose="020F0502020204030204" pitchFamily="34" charset="0"/>
                <a:cs typeface="Calibri" panose="020F0502020204030204" pitchFamily="34" charset="0"/>
              </a:rPr>
              <a:t>Det viktiga är att spelaren har viljan att bidra och utvecklas i kombination med vetskapen att oavsett hur man utvecklas så kommer träningstimmarna att genererar god kamratskap och man kommer utvecklas i sin takt. </a:t>
            </a:r>
          </a:p>
          <a:p>
            <a:pPr lvl="1"/>
            <a:r>
              <a:rPr lang="sv-SE" sz="1600" i="0" dirty="0">
                <a:latin typeface="Calibri" panose="020F0502020204030204" pitchFamily="34" charset="0"/>
                <a:cs typeface="Calibri" panose="020F0502020204030204" pitchFamily="34" charset="0"/>
              </a:rPr>
              <a:t>Vi kommer spela i serier där vi inom respektive serie vill stå upp för skickligt spel och engagemang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ED3253B-F90E-4E2F-8D2B-1094C1B15F4D}"/>
              </a:ext>
            </a:extLst>
          </p:cNvPr>
          <p:cNvSpPr txBox="1"/>
          <p:nvPr/>
        </p:nvSpPr>
        <p:spPr>
          <a:xfrm>
            <a:off x="749108" y="14738"/>
            <a:ext cx="247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 dirty="0"/>
              <a:t>(att läsa för er som inte är på plats)</a:t>
            </a:r>
            <a:endParaRPr lang="sv-SE" sz="1200" dirty="0"/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0A3C168B-481F-D6AC-2DBC-C54E5B60B38F}"/>
              </a:ext>
            </a:extLst>
          </p:cNvPr>
          <p:cNvGrpSpPr/>
          <p:nvPr/>
        </p:nvGrpSpPr>
        <p:grpSpPr>
          <a:xfrm>
            <a:off x="10671211" y="85471"/>
            <a:ext cx="1403999" cy="1002538"/>
            <a:chOff x="10276356" y="75382"/>
            <a:chExt cx="1403999" cy="1002538"/>
          </a:xfrm>
        </p:grpSpPr>
        <p:pic>
          <p:nvPicPr>
            <p:cNvPr id="6" name="Picture 4" descr="Jönköpings IK | Innebandymagazinet">
              <a:extLst>
                <a:ext uri="{FF2B5EF4-FFF2-40B4-BE49-F238E27FC236}">
                  <a16:creationId xmlns:a16="http://schemas.microsoft.com/office/drawing/2014/main" id="{3516FB0E-33AD-1AC8-BF18-BC388782AA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6356" y="75382"/>
              <a:ext cx="1378095" cy="728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03213D89-6CCD-5EE3-0095-69A482E7DB9A}"/>
                </a:ext>
              </a:extLst>
            </p:cNvPr>
            <p:cNvSpPr txBox="1"/>
            <p:nvPr/>
          </p:nvSpPr>
          <p:spPr>
            <a:xfrm>
              <a:off x="10471370" y="739366"/>
              <a:ext cx="1208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Utveckling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2316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C6B189-579C-47EB-9537-C400334E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1737"/>
            <a:ext cx="9601200" cy="942703"/>
          </a:xfrm>
        </p:spPr>
        <p:txBody>
          <a:bodyPr/>
          <a:lstStyle/>
          <a:p>
            <a:r>
              <a:rPr lang="sv-SE" b="1" dirty="0"/>
              <a:t>JIK Akademi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8B519C-4302-4A6A-BD5B-161D9C336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59773"/>
            <a:ext cx="9601200" cy="48419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200" i="0" dirty="0">
                <a:latin typeface="+mj-lt"/>
                <a:cs typeface="Calibri" panose="020F0502020204030204" pitchFamily="34" charset="0"/>
              </a:rPr>
              <a:t>I ungdomsåren är man ett lag per åldersgrupp, i junior är vi ett (1) lag, oavsett ålder som spelar i flera serie</a:t>
            </a:r>
          </a:p>
          <a:p>
            <a:pPr lvl="1"/>
            <a:endParaRPr lang="sv-SE" sz="1200" i="0" dirty="0">
              <a:latin typeface="+mj-lt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1" dirty="0">
                <a:latin typeface="+mj-lt"/>
              </a:rPr>
              <a:t>Vi är ett herrlag som spelar i flera serier</a:t>
            </a:r>
          </a:p>
          <a:p>
            <a:pPr marL="530352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sz="1200" b="1" dirty="0">
              <a:latin typeface="+mj-lt"/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b="1" u="sng" dirty="0" err="1">
                <a:latin typeface="+mj-lt"/>
              </a:rPr>
              <a:t>Pantamera</a:t>
            </a:r>
            <a:br>
              <a:rPr lang="sv-SE" sz="1200" b="1" dirty="0">
                <a:latin typeface="+mj-lt"/>
              </a:rPr>
            </a:br>
            <a:r>
              <a:rPr lang="sv-SE" sz="1200" dirty="0">
                <a:latin typeface="+mj-lt"/>
              </a:rPr>
              <a:t>Det finns möjlighet att spela ett sista år i ungdomsserierna (</a:t>
            </a:r>
            <a:r>
              <a:rPr lang="sv-SE" sz="1200" dirty="0" err="1">
                <a:latin typeface="+mj-lt"/>
              </a:rPr>
              <a:t>Pantamera</a:t>
            </a:r>
            <a:r>
              <a:rPr lang="sv-SE" sz="1200" dirty="0">
                <a:latin typeface="+mj-lt"/>
              </a:rPr>
              <a:t>) vilket vi gör även i år. </a:t>
            </a:r>
            <a:br>
              <a:rPr lang="sv-SE" sz="1200" dirty="0">
                <a:latin typeface="+mj-lt"/>
              </a:rPr>
            </a:br>
            <a:endParaRPr lang="sv-SE" sz="1200" dirty="0">
              <a:latin typeface="+mj-lt"/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b="1" u="sng" dirty="0">
                <a:latin typeface="+mj-lt"/>
              </a:rPr>
              <a:t>P16-USM</a:t>
            </a:r>
            <a:r>
              <a:rPr lang="sv-SE" sz="1200" b="1" dirty="0">
                <a:latin typeface="+mj-lt"/>
              </a:rPr>
              <a:t> </a:t>
            </a:r>
            <a:br>
              <a:rPr lang="sv-SE" sz="1200" b="1" dirty="0">
                <a:latin typeface="+mj-lt"/>
              </a:rPr>
            </a:br>
            <a:r>
              <a:rPr lang="sv-SE" sz="1200" dirty="0">
                <a:latin typeface="+mj-lt"/>
              </a:rPr>
              <a:t>Lokalt kval =&gt; Regionalt  kval =&gt; Nationellt slutspel = Innebandyfesten (8 lag gör upp om SM-</a:t>
            </a:r>
            <a:r>
              <a:rPr lang="sv-SE" sz="1200" dirty="0" err="1">
                <a:latin typeface="+mj-lt"/>
              </a:rPr>
              <a:t>medlajerna</a:t>
            </a:r>
            <a:r>
              <a:rPr lang="sv-SE" sz="1200" dirty="0">
                <a:latin typeface="+mj-lt"/>
              </a:rPr>
              <a:t>)</a:t>
            </a:r>
          </a:p>
          <a:p>
            <a:pPr marL="0" lvl="1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1200" b="1" u="sng" dirty="0">
                <a:latin typeface="+mj-lt"/>
              </a:rPr>
              <a:t>HJ18</a:t>
            </a:r>
            <a:br>
              <a:rPr lang="sv-SE" sz="1200" b="1" dirty="0">
                <a:latin typeface="+mj-lt"/>
              </a:rPr>
            </a:br>
            <a:r>
              <a:rPr lang="sv-SE" sz="1200" dirty="0">
                <a:latin typeface="+mj-lt"/>
              </a:rPr>
              <a:t>Nordvästra Småland. Merparten av lag i serien kring Jönköping, Västervik längst bort. Spelare max 18-år (får inte fylla 19 året serien startar)</a:t>
            </a:r>
          </a:p>
          <a:p>
            <a:pPr marL="0" lvl="1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1200" b="1" u="sng" dirty="0">
                <a:latin typeface="+mj-lt"/>
              </a:rPr>
              <a:t>JAS P18 -&gt; JSM</a:t>
            </a:r>
            <a:br>
              <a:rPr lang="sv-SE" sz="1200" b="1" dirty="0">
                <a:latin typeface="+mj-lt"/>
              </a:rPr>
            </a:br>
            <a:r>
              <a:rPr lang="sv-SE" sz="1200" dirty="0">
                <a:latin typeface="+mj-lt"/>
              </a:rPr>
              <a:t>Varierar från år till år hur man gör indelning. I år Nyköping, Linköping, Mariestad samt omkring och söder om Jönköping </a:t>
            </a:r>
            <a:br>
              <a:rPr lang="sv-SE" sz="1200" dirty="0">
                <a:latin typeface="+mj-lt"/>
              </a:rPr>
            </a:br>
            <a:r>
              <a:rPr lang="sv-SE" sz="1200" dirty="0">
                <a:latin typeface="+mj-lt"/>
              </a:rPr>
              <a:t>v.9 börjar topp 4 i tabellerna slutspel, avslutningsvis möts bästa lagen som gör upp om SM-guldet på Innebandyfesten</a:t>
            </a:r>
            <a:endParaRPr lang="sv-SE" sz="1200" b="1" dirty="0">
              <a:latin typeface="+mj-lt"/>
            </a:endParaRPr>
          </a:p>
          <a:p>
            <a:pPr marL="0" lvl="1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1200" b="1" u="sng" dirty="0">
                <a:latin typeface="+mj-lt"/>
              </a:rPr>
              <a:t>DIV 2 </a:t>
            </a:r>
            <a:br>
              <a:rPr lang="sv-SE" sz="1200" b="1" dirty="0">
                <a:latin typeface="+mj-lt"/>
              </a:rPr>
            </a:br>
            <a:r>
              <a:rPr lang="sv-SE" sz="1200" dirty="0">
                <a:latin typeface="+mj-lt"/>
              </a:rPr>
              <a:t>Småland. Är ett seniorlag som möter andra seniorlag</a:t>
            </a:r>
          </a:p>
          <a:p>
            <a:pPr marL="0" lvl="1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1200" b="1" u="sng" dirty="0">
                <a:latin typeface="+mj-lt"/>
              </a:rPr>
              <a:t>DIV 4</a:t>
            </a:r>
            <a:br>
              <a:rPr lang="sv-SE" sz="1200" b="1" dirty="0">
                <a:latin typeface="+mj-lt"/>
              </a:rPr>
            </a:br>
            <a:r>
              <a:rPr lang="sv-SE" sz="1200" dirty="0">
                <a:latin typeface="+mj-lt"/>
              </a:rPr>
              <a:t>Nordvästra Småland. Är ett seniorlag som möter andra seniorlag</a:t>
            </a:r>
          </a:p>
          <a:p>
            <a:pPr marL="530352" lvl="1" indent="0">
              <a:buNone/>
            </a:pPr>
            <a:endParaRPr lang="sv-SE" sz="1200" dirty="0">
              <a:latin typeface="+mj-lt"/>
            </a:endParaRPr>
          </a:p>
          <a:p>
            <a:pPr marL="530352" lvl="1" indent="0" algn="ctr">
              <a:buNone/>
            </a:pPr>
            <a:r>
              <a:rPr lang="sv-SE" sz="1200" dirty="0">
                <a:latin typeface="+mj-lt"/>
              </a:rPr>
              <a:t>Vi har en gemensam sida på laget.se</a:t>
            </a:r>
          </a:p>
          <a:p>
            <a:pPr marL="530352" lvl="1" indent="0" algn="ctr">
              <a:buNone/>
            </a:pPr>
            <a:r>
              <a:rPr lang="sv-SE" sz="1200" b="1" dirty="0">
                <a:latin typeface="+mj-lt"/>
              </a:rPr>
              <a:t>VI är tillsammans JIK Utveckling herr</a:t>
            </a:r>
          </a:p>
          <a:p>
            <a:pPr marL="530352" lvl="1" indent="0" algn="ctr">
              <a:buNone/>
            </a:pPr>
            <a:endParaRPr lang="sv-SE" sz="1200" b="1" dirty="0">
              <a:latin typeface="+mj-lt"/>
            </a:endParaRPr>
          </a:p>
          <a:p>
            <a:pPr marL="530352" lvl="1" indent="0" algn="ctr">
              <a:buNone/>
            </a:pPr>
            <a:endParaRPr lang="sv-SE" sz="1200" b="1" dirty="0">
              <a:latin typeface="+mj-lt"/>
            </a:endParaRPr>
          </a:p>
          <a:p>
            <a:pPr marL="530352" lvl="1" indent="0">
              <a:buNone/>
            </a:pPr>
            <a:endParaRPr lang="sv-SE" sz="1200" b="1" dirty="0"/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97A9B2A1-69C3-8EBE-BD94-2160B30DE822}"/>
              </a:ext>
            </a:extLst>
          </p:cNvPr>
          <p:cNvGrpSpPr/>
          <p:nvPr/>
        </p:nvGrpSpPr>
        <p:grpSpPr>
          <a:xfrm>
            <a:off x="10671211" y="85471"/>
            <a:ext cx="1403999" cy="1002538"/>
            <a:chOff x="10276356" y="75382"/>
            <a:chExt cx="1403999" cy="1002538"/>
          </a:xfrm>
        </p:grpSpPr>
        <p:pic>
          <p:nvPicPr>
            <p:cNvPr id="20" name="Picture 4" descr="Jönköpings IK | Innebandymagazinet">
              <a:extLst>
                <a:ext uri="{FF2B5EF4-FFF2-40B4-BE49-F238E27FC236}">
                  <a16:creationId xmlns:a16="http://schemas.microsoft.com/office/drawing/2014/main" id="{DBA56F94-586C-6DDC-E235-0CE995C290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6356" y="75382"/>
              <a:ext cx="1378095" cy="728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D525B414-28B6-7915-D911-110CE8FBA6D7}"/>
                </a:ext>
              </a:extLst>
            </p:cNvPr>
            <p:cNvSpPr txBox="1"/>
            <p:nvPr/>
          </p:nvSpPr>
          <p:spPr>
            <a:xfrm>
              <a:off x="10471370" y="739366"/>
              <a:ext cx="1208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Utveckling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2326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C6B189-579C-47EB-9537-C400334E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42703"/>
          </a:xfrm>
        </p:spPr>
        <p:txBody>
          <a:bodyPr/>
          <a:lstStyle/>
          <a:p>
            <a:r>
              <a:rPr lang="sv-SE" b="1" dirty="0"/>
              <a:t>JIK Akademi -  Serier  2024/2025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B44FDE0-A14B-C292-9313-24FDA4D967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456"/>
          <a:stretch/>
        </p:blipFill>
        <p:spPr>
          <a:xfrm>
            <a:off x="3107084" y="2173715"/>
            <a:ext cx="1965366" cy="1866085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4FDFFD9A-3BDF-B519-1390-40762923DE47}"/>
              </a:ext>
            </a:extLst>
          </p:cNvPr>
          <p:cNvSpPr txBox="1"/>
          <p:nvPr/>
        </p:nvSpPr>
        <p:spPr>
          <a:xfrm>
            <a:off x="3694951" y="1751993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HJ18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D3D8B56-1559-9259-4364-C701DE8AD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78" y="2173715"/>
            <a:ext cx="2078141" cy="2025128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2919E989-3196-D855-986B-96BCF9B2B6E4}"/>
              </a:ext>
            </a:extLst>
          </p:cNvPr>
          <p:cNvSpPr txBox="1"/>
          <p:nvPr/>
        </p:nvSpPr>
        <p:spPr>
          <a:xfrm>
            <a:off x="1080545" y="1751993"/>
            <a:ext cx="1257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Pantamera</a:t>
            </a:r>
            <a:endParaRPr lang="sv-SE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F6FCCD0C-0A95-E34A-0766-E7CD2C9A0A9A}"/>
              </a:ext>
            </a:extLst>
          </p:cNvPr>
          <p:cNvSpPr txBox="1"/>
          <p:nvPr/>
        </p:nvSpPr>
        <p:spPr>
          <a:xfrm>
            <a:off x="6352054" y="1751993"/>
            <a:ext cx="522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JAS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D5F22843-B158-C732-81CC-13A9251E163D}"/>
              </a:ext>
            </a:extLst>
          </p:cNvPr>
          <p:cNvSpPr txBox="1"/>
          <p:nvPr/>
        </p:nvSpPr>
        <p:spPr>
          <a:xfrm>
            <a:off x="8559329" y="1759247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DIV 4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7AA292C-0436-20BA-DEAB-382B486FAFD4}"/>
              </a:ext>
            </a:extLst>
          </p:cNvPr>
          <p:cNvSpPr txBox="1"/>
          <p:nvPr/>
        </p:nvSpPr>
        <p:spPr>
          <a:xfrm>
            <a:off x="10793845" y="1766501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DIV 2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CB5FB09B-0904-D37E-33DE-09C8126C4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6677" y="2173715"/>
            <a:ext cx="2502250" cy="2025126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75703EF5-B4F3-D07F-4476-C63C4B8B3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2792" y="2173715"/>
            <a:ext cx="1813071" cy="1982716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7929F9FF-D240-865C-58C9-6AC8BB37D8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9727" y="2173715"/>
            <a:ext cx="1855483" cy="2353812"/>
          </a:xfrm>
          <a:prstGeom prst="rect">
            <a:avLst/>
          </a:prstGeom>
        </p:spPr>
      </p:pic>
      <p:graphicFrame>
        <p:nvGraphicFramePr>
          <p:cNvPr id="15" name="Tabell 4">
            <a:extLst>
              <a:ext uri="{FF2B5EF4-FFF2-40B4-BE49-F238E27FC236}">
                <a16:creationId xmlns:a16="http://schemas.microsoft.com/office/drawing/2014/main" id="{E1768998-871F-3C1B-A291-7581A8D42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756513"/>
              </p:ext>
            </p:extLst>
          </p:nvPr>
        </p:nvGraphicFramePr>
        <p:xfrm>
          <a:off x="921598" y="4646940"/>
          <a:ext cx="5368207" cy="1802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858">
                  <a:extLst>
                    <a:ext uri="{9D8B030D-6E8A-4147-A177-3AD203B41FA5}">
                      <a16:colId xmlns:a16="http://schemas.microsoft.com/office/drawing/2014/main" val="2094510828"/>
                    </a:ext>
                  </a:extLst>
                </a:gridCol>
                <a:gridCol w="839296">
                  <a:extLst>
                    <a:ext uri="{9D8B030D-6E8A-4147-A177-3AD203B41FA5}">
                      <a16:colId xmlns:a16="http://schemas.microsoft.com/office/drawing/2014/main" val="2371682593"/>
                    </a:ext>
                  </a:extLst>
                </a:gridCol>
                <a:gridCol w="1431741">
                  <a:extLst>
                    <a:ext uri="{9D8B030D-6E8A-4147-A177-3AD203B41FA5}">
                      <a16:colId xmlns:a16="http://schemas.microsoft.com/office/drawing/2014/main" val="2457210584"/>
                    </a:ext>
                  </a:extLst>
                </a:gridCol>
                <a:gridCol w="2014312">
                  <a:extLst>
                    <a:ext uri="{9D8B030D-6E8A-4147-A177-3AD203B41FA5}">
                      <a16:colId xmlns:a16="http://schemas.microsoft.com/office/drawing/2014/main" val="1381341662"/>
                    </a:ext>
                  </a:extLst>
                </a:gridCol>
              </a:tblGrid>
              <a:tr h="412724">
                <a:tc>
                  <a:txBody>
                    <a:bodyPr/>
                    <a:lstStyle/>
                    <a:p>
                      <a:pPr algn="ctr"/>
                      <a:endParaRPr lang="sv-S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/>
                        <a:t>Buss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dirty="0"/>
                        <a:t>Körning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/>
                        <a:t>Närområde</a:t>
                      </a:r>
                      <a:br>
                        <a:rPr lang="sv-SE" sz="1000" dirty="0"/>
                      </a:br>
                      <a:r>
                        <a:rPr lang="sv-SE" sz="1000" dirty="0"/>
                        <a:t>(Tar sig dit själv/</a:t>
                      </a:r>
                      <a:br>
                        <a:rPr lang="sv-SE" sz="1000" dirty="0"/>
                      </a:br>
                      <a:r>
                        <a:rPr lang="sv-SE" sz="1000" dirty="0"/>
                        <a:t>ordnar egen samåkning)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4259454"/>
                  </a:ext>
                </a:extLst>
              </a:tr>
              <a:tr h="236195">
                <a:tc>
                  <a:txBody>
                    <a:bodyPr/>
                    <a:lstStyle/>
                    <a:p>
                      <a:r>
                        <a:rPr lang="sv-SE" sz="1000" dirty="0"/>
                        <a:t>DIV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722554"/>
                  </a:ext>
                </a:extLst>
              </a:tr>
              <a:tr h="236195">
                <a:tc>
                  <a:txBody>
                    <a:bodyPr/>
                    <a:lstStyle/>
                    <a:p>
                      <a:r>
                        <a:rPr lang="sv-SE" sz="1000" dirty="0"/>
                        <a:t>DIV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329654"/>
                  </a:ext>
                </a:extLst>
              </a:tr>
              <a:tr h="236195">
                <a:tc>
                  <a:txBody>
                    <a:bodyPr/>
                    <a:lstStyle/>
                    <a:p>
                      <a:r>
                        <a:rPr lang="sv-SE" sz="1000" dirty="0"/>
                        <a:t>JAS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907771"/>
                  </a:ext>
                </a:extLst>
              </a:tr>
              <a:tr h="236195">
                <a:tc>
                  <a:txBody>
                    <a:bodyPr/>
                    <a:lstStyle/>
                    <a:p>
                      <a:r>
                        <a:rPr lang="sv-SE" sz="1000" dirty="0"/>
                        <a:t>HJ18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828755"/>
                  </a:ext>
                </a:extLst>
              </a:tr>
              <a:tr h="278970">
                <a:tc>
                  <a:txBody>
                    <a:bodyPr/>
                    <a:lstStyle/>
                    <a:p>
                      <a:r>
                        <a:rPr lang="sv-SE" sz="1000" dirty="0"/>
                        <a:t>P08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688783"/>
                  </a:ext>
                </a:extLst>
              </a:tr>
            </a:tbl>
          </a:graphicData>
        </a:graphic>
      </p:graphicFrame>
      <p:grpSp>
        <p:nvGrpSpPr>
          <p:cNvPr id="17" name="Grupp 16">
            <a:extLst>
              <a:ext uri="{FF2B5EF4-FFF2-40B4-BE49-F238E27FC236}">
                <a16:creationId xmlns:a16="http://schemas.microsoft.com/office/drawing/2014/main" id="{2558A3E9-A821-064B-9AED-A41309B4FB42}"/>
              </a:ext>
            </a:extLst>
          </p:cNvPr>
          <p:cNvGrpSpPr/>
          <p:nvPr/>
        </p:nvGrpSpPr>
        <p:grpSpPr>
          <a:xfrm>
            <a:off x="10671211" y="85471"/>
            <a:ext cx="1403999" cy="1002538"/>
            <a:chOff x="10276356" y="75382"/>
            <a:chExt cx="1403999" cy="1002538"/>
          </a:xfrm>
        </p:grpSpPr>
        <p:pic>
          <p:nvPicPr>
            <p:cNvPr id="19" name="Picture 4" descr="Jönköpings IK | Innebandymagazinet">
              <a:extLst>
                <a:ext uri="{FF2B5EF4-FFF2-40B4-BE49-F238E27FC236}">
                  <a16:creationId xmlns:a16="http://schemas.microsoft.com/office/drawing/2014/main" id="{E963DA33-4F6E-6B71-E288-A1DD45DB34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6356" y="75382"/>
              <a:ext cx="1378095" cy="728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DC43079F-25C4-BFA3-0455-4BA2B894DF71}"/>
                </a:ext>
              </a:extLst>
            </p:cNvPr>
            <p:cNvSpPr txBox="1"/>
            <p:nvPr/>
          </p:nvSpPr>
          <p:spPr>
            <a:xfrm>
              <a:off x="10471370" y="739366"/>
              <a:ext cx="1208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Utveckling</a:t>
              </a:r>
            </a:p>
          </p:txBody>
        </p:sp>
      </p:grpSp>
      <p:sp>
        <p:nvSpPr>
          <p:cNvPr id="21" name="textruta 20">
            <a:extLst>
              <a:ext uri="{FF2B5EF4-FFF2-40B4-BE49-F238E27FC236}">
                <a16:creationId xmlns:a16="http://schemas.microsoft.com/office/drawing/2014/main" id="{243ED13B-F2FA-AE2D-9B8B-A5744D566595}"/>
              </a:ext>
            </a:extLst>
          </p:cNvPr>
          <p:cNvSpPr txBox="1"/>
          <p:nvPr/>
        </p:nvSpPr>
        <p:spPr>
          <a:xfrm>
            <a:off x="6352054" y="5711246"/>
            <a:ext cx="4018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u="sng" dirty="0"/>
              <a:t>Bussresa</a:t>
            </a:r>
          </a:p>
          <a:p>
            <a:r>
              <a:rPr lang="sv-SE" sz="1200" dirty="0"/>
              <a:t>Vi brukar inte stanna på väg till match </a:t>
            </a:r>
            <a:br>
              <a:rPr lang="sv-SE" sz="1200" dirty="0"/>
            </a:br>
            <a:r>
              <a:rPr lang="sv-SE" sz="1200" dirty="0"/>
              <a:t>Om möjligt stannar vi på väg hem</a:t>
            </a:r>
          </a:p>
        </p:txBody>
      </p:sp>
    </p:spTree>
    <p:extLst>
      <p:ext uri="{BB962C8B-B14F-4D97-AF65-F5344CB8AC3E}">
        <p14:creationId xmlns:p14="http://schemas.microsoft.com/office/powerpoint/2010/main" val="3119371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C6B189-579C-47EB-9537-C400334E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91737"/>
            <a:ext cx="9601200" cy="942703"/>
          </a:xfrm>
        </p:spPr>
        <p:txBody>
          <a:bodyPr>
            <a:normAutofit/>
          </a:bodyPr>
          <a:lstStyle/>
          <a:p>
            <a:r>
              <a:rPr lang="sv-SE" b="1" dirty="0"/>
              <a:t>JIK Akademi – Hanterbara utmaningar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8B519C-4302-4A6A-BD5B-161D9C336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45727"/>
            <a:ext cx="9601200" cy="502053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1" dirty="0">
                <a:latin typeface="+mj-lt"/>
              </a:rPr>
              <a:t>JIK Utveckling: 61 spelare, </a:t>
            </a:r>
            <a:r>
              <a:rPr lang="sv-SE" sz="1600" dirty="0">
                <a:latin typeface="+mj-lt"/>
              </a:rPr>
              <a:t>var av 4 har kontrakt och tränar med A-laget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dirty="0">
                <a:latin typeface="+mj-lt"/>
              </a:rPr>
              <a:t>Vi har samarbete med andra klubbar i/runt Jönköping </a:t>
            </a:r>
            <a:r>
              <a:rPr lang="sv-SE" sz="1200" i="1" dirty="0">
                <a:latin typeface="+mj-lt"/>
              </a:rPr>
              <a:t>(KFUM, Fagerhult, Huskvarna)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sz="1200" i="1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1" i="1" dirty="0">
                <a:latin typeface="+mj-lt"/>
              </a:rPr>
              <a:t>Träning och match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dirty="0">
                <a:latin typeface="+mj-lt"/>
              </a:rPr>
              <a:t>Förväntas delta i träning för att bli uttagen till match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sz="1600" b="1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1" dirty="0">
                <a:latin typeface="+mj-lt"/>
              </a:rPr>
              <a:t>Uttagning till match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dirty="0">
                <a:latin typeface="+mj-lt"/>
              </a:rPr>
              <a:t>Uttagning en utmaning med spelare i många serier: SSL =&gt; DIV2 / DIV4 / HJ / </a:t>
            </a:r>
            <a:r>
              <a:rPr lang="sv-SE" sz="1200" dirty="0" err="1">
                <a:latin typeface="+mj-lt"/>
              </a:rPr>
              <a:t>Pantamera</a:t>
            </a:r>
            <a:endParaRPr lang="sv-SE" sz="1200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sz="1600" b="1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1" dirty="0" err="1">
                <a:latin typeface="+mj-lt"/>
              </a:rPr>
              <a:t>Pantamera</a:t>
            </a:r>
            <a:endParaRPr lang="sv-SE" sz="1600" b="1" dirty="0">
              <a:latin typeface="+mj-lt"/>
            </a:endParaRPr>
          </a:p>
          <a:p>
            <a:pPr marL="628650" lvl="2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200" dirty="0">
                <a:latin typeface="+mj-lt"/>
              </a:rPr>
              <a:t>Få lag i serien, önskar mer tävling. Kul om vi kan boka in extra cup, kräver stöd från föräldrar att administrera/hantera</a:t>
            </a:r>
          </a:p>
          <a:p>
            <a:pPr marL="628650" lvl="2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200" dirty="0">
                <a:latin typeface="+mj-lt"/>
              </a:rPr>
              <a:t>P08 Matchvärd (förälder som stöd om någon blir skadad, fylla vattenflaskor, stöd till tränaren ”allt-i-allo”), </a:t>
            </a:r>
            <a:br>
              <a:rPr lang="sv-SE" sz="1200" dirty="0">
                <a:latin typeface="+mj-lt"/>
              </a:rPr>
            </a:br>
            <a:r>
              <a:rPr lang="sv-SE" sz="1200" dirty="0">
                <a:latin typeface="+mj-lt"/>
              </a:rPr>
              <a:t>på plats 45min före match</a:t>
            </a:r>
          </a:p>
          <a:p>
            <a:pPr marL="628650" lvl="2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200" dirty="0">
                <a:latin typeface="+mj-lt"/>
              </a:rPr>
              <a:t>Tvätt av matchställ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sz="1600" b="1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b="1" dirty="0">
                <a:latin typeface="+mj-lt"/>
              </a:rPr>
              <a:t>Övrigt</a:t>
            </a:r>
          </a:p>
          <a:p>
            <a:pPr marL="628650" lvl="2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200" dirty="0">
                <a:latin typeface="+mj-lt"/>
              </a:rPr>
              <a:t>Målvakter (5 serier och 5 målvakter =&gt; behöver plocka upp från yngre lag)</a:t>
            </a:r>
          </a:p>
          <a:p>
            <a:pPr marL="628650" lvl="2" indent="-1714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1200" dirty="0">
                <a:latin typeface="+mj-lt"/>
              </a:rPr>
              <a:t>Fotografering genomförd, finns möjlighet att köpa </a:t>
            </a:r>
            <a:r>
              <a:rPr lang="sv-SE" sz="1200" dirty="0" err="1">
                <a:latin typeface="+mj-lt"/>
              </a:rPr>
              <a:t>lagfoto</a:t>
            </a:r>
            <a:r>
              <a:rPr lang="sv-SE" sz="1200" dirty="0">
                <a:latin typeface="+mj-lt"/>
              </a:rPr>
              <a:t> och personlig bild </a:t>
            </a:r>
            <a:br>
              <a:rPr lang="sv-SE" sz="1200" dirty="0">
                <a:latin typeface="+mj-lt"/>
              </a:rPr>
            </a:br>
            <a:r>
              <a:rPr lang="sv-SE" sz="1200" dirty="0">
                <a:latin typeface="+mj-lt"/>
              </a:rPr>
              <a:t>(Harman har beställningsblankett)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sv-SE" sz="1600" dirty="0">
              <a:latin typeface="+mj-lt"/>
            </a:endParaRPr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97A9B2A1-69C3-8EBE-BD94-2160B30DE822}"/>
              </a:ext>
            </a:extLst>
          </p:cNvPr>
          <p:cNvGrpSpPr/>
          <p:nvPr/>
        </p:nvGrpSpPr>
        <p:grpSpPr>
          <a:xfrm>
            <a:off x="10671211" y="85471"/>
            <a:ext cx="1403999" cy="1002538"/>
            <a:chOff x="10276356" y="75382"/>
            <a:chExt cx="1403999" cy="1002538"/>
          </a:xfrm>
        </p:grpSpPr>
        <p:pic>
          <p:nvPicPr>
            <p:cNvPr id="20" name="Picture 4" descr="Jönköpings IK | Innebandymagazinet">
              <a:extLst>
                <a:ext uri="{FF2B5EF4-FFF2-40B4-BE49-F238E27FC236}">
                  <a16:creationId xmlns:a16="http://schemas.microsoft.com/office/drawing/2014/main" id="{DBA56F94-586C-6DDC-E235-0CE995C290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6356" y="75382"/>
              <a:ext cx="1378095" cy="728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D525B414-28B6-7915-D911-110CE8FBA6D7}"/>
                </a:ext>
              </a:extLst>
            </p:cNvPr>
            <p:cNvSpPr txBox="1"/>
            <p:nvPr/>
          </p:nvSpPr>
          <p:spPr>
            <a:xfrm>
              <a:off x="10471370" y="739366"/>
              <a:ext cx="1208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Utveckling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8679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57304D-4408-4349-8CDD-C9A75F09E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1548245"/>
          </a:xfrm>
        </p:spPr>
        <p:txBody>
          <a:bodyPr>
            <a:noAutofit/>
          </a:bodyPr>
          <a:lstStyle/>
          <a:p>
            <a:pPr marL="987552" lvl="2" indent="0" algn="ctr">
              <a:buNone/>
            </a:pPr>
            <a:br>
              <a:rPr lang="sv-SE" b="1" dirty="0"/>
            </a:br>
            <a:r>
              <a:rPr lang="sv-SE" b="1" dirty="0"/>
              <a:t>….och en liten påminnelse om att medelåldern vårt DIV2-lag är mycket låg</a:t>
            </a:r>
            <a:br>
              <a:rPr lang="sv-SE" b="1" dirty="0"/>
            </a:br>
            <a:r>
              <a:rPr lang="sv-SE" sz="1600" i="1" dirty="0"/>
              <a:t>(vi har låg erfarenhet i jämförelse med merparten av våra motståndare)</a:t>
            </a:r>
            <a:br>
              <a:rPr lang="sv-SE" sz="1600" b="1" i="1" dirty="0"/>
            </a:br>
            <a:br>
              <a:rPr lang="sv-SE" sz="1600" b="1" i="1" dirty="0"/>
            </a:br>
            <a:r>
              <a:rPr lang="sv-SE" sz="1600" b="1" i="1" dirty="0"/>
              <a:t>Vi möter många klubbars A-lag</a:t>
            </a:r>
            <a:br>
              <a:rPr lang="sv-SE" sz="1600" b="1" i="1" dirty="0"/>
            </a:br>
            <a:r>
              <a:rPr lang="sv-SE" sz="1100" i="1" dirty="0"/>
              <a:t>med flertalet spelare 24 – 32 år</a:t>
            </a:r>
            <a:br>
              <a:rPr lang="sv-SE" b="1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sz="1600" b="1" dirty="0"/>
              <a:t>I matchen JIK - Nässjö </a:t>
            </a:r>
            <a:r>
              <a:rPr lang="sv-SE" sz="1600" dirty="0"/>
              <a:t>(4 okt)</a:t>
            </a:r>
            <a:br>
              <a:rPr lang="sv-SE" sz="1600" dirty="0"/>
            </a:br>
            <a:br>
              <a:rPr lang="sv-SE" sz="1600" dirty="0"/>
            </a:br>
            <a:br>
              <a:rPr lang="sv-SE" sz="1600" dirty="0"/>
            </a:br>
            <a:br>
              <a:rPr lang="sv-SE" sz="1600" dirty="0"/>
            </a:br>
            <a:br>
              <a:rPr lang="sv-SE" sz="1600" dirty="0"/>
            </a:br>
            <a:br>
              <a:rPr lang="sv-SE" sz="1600" dirty="0"/>
            </a:br>
            <a:br>
              <a:rPr lang="sv-SE" sz="1600" dirty="0"/>
            </a:br>
            <a:br>
              <a:rPr lang="sv-SE" sz="1600" dirty="0"/>
            </a:br>
            <a:br>
              <a:rPr lang="sv-SE" sz="1600" dirty="0"/>
            </a:br>
            <a:br>
              <a:rPr lang="sv-SE" sz="1600" dirty="0"/>
            </a:br>
            <a:r>
              <a:rPr lang="sv-SE" b="1" dirty="0"/>
              <a:t>JIK DIV2 har medelålder på drygt 18 år </a:t>
            </a:r>
            <a:br>
              <a:rPr lang="sv-SE" b="1" dirty="0"/>
            </a:br>
            <a:r>
              <a:rPr lang="sv-SE" sz="1200" dirty="0"/>
              <a:t>Vi har idag få spelare med muskelmassa och erfarenhet, </a:t>
            </a:r>
            <a:br>
              <a:rPr lang="sv-SE" sz="1200" dirty="0"/>
            </a:br>
            <a:r>
              <a:rPr lang="sv-SE" sz="1200" dirty="0"/>
              <a:t>många gör debut med spel i högre divisioner ”onormalt” tidigt</a:t>
            </a:r>
            <a:br>
              <a:rPr lang="sv-SE" sz="1200" dirty="0"/>
            </a:br>
            <a:br>
              <a:rPr lang="sv-SE" dirty="0"/>
            </a:br>
            <a:endParaRPr lang="sv-SE" b="1" dirty="0"/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BD376F7C-7784-6711-5856-A17246534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044532"/>
              </p:ext>
            </p:extLst>
          </p:nvPr>
        </p:nvGraphicFramePr>
        <p:xfrm>
          <a:off x="3751649" y="3379573"/>
          <a:ext cx="6121401" cy="129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378">
                  <a:extLst>
                    <a:ext uri="{9D8B030D-6E8A-4147-A177-3AD203B41FA5}">
                      <a16:colId xmlns:a16="http://schemas.microsoft.com/office/drawing/2014/main" val="541735747"/>
                    </a:ext>
                  </a:extLst>
                </a:gridCol>
                <a:gridCol w="2069757">
                  <a:extLst>
                    <a:ext uri="{9D8B030D-6E8A-4147-A177-3AD203B41FA5}">
                      <a16:colId xmlns:a16="http://schemas.microsoft.com/office/drawing/2014/main" val="163942634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86869848"/>
                    </a:ext>
                  </a:extLst>
                </a:gridCol>
                <a:gridCol w="1353066">
                  <a:extLst>
                    <a:ext uri="{9D8B030D-6E8A-4147-A177-3AD203B41FA5}">
                      <a16:colId xmlns:a16="http://schemas.microsoft.com/office/drawing/2014/main" val="3045615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b="1" dirty="0"/>
                        <a:t>Lag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/>
                        <a:t>Spelare 16-18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/>
                        <a:t>Äldsta spelare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/>
                        <a:t>Medelålder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389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b="0" dirty="0"/>
                        <a:t>JIK </a:t>
                      </a:r>
                      <a:r>
                        <a:rPr lang="sv-SE" b="0" dirty="0" err="1"/>
                        <a:t>Utv</a:t>
                      </a:r>
                      <a:endParaRPr lang="sv-S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0" dirty="0"/>
                        <a:t>8 spelare 16-18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0" dirty="0"/>
                        <a:t>21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0" dirty="0"/>
                        <a:t>18,7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965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b="0" dirty="0"/>
                        <a:t>Nässjö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0" dirty="0"/>
                        <a:t>1 spelare 18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0" dirty="0"/>
                        <a:t>32 år  </a:t>
                      </a:r>
                      <a:br>
                        <a:rPr lang="sv-SE" b="0" dirty="0"/>
                      </a:br>
                      <a:r>
                        <a:rPr lang="sv-SE" sz="1200" b="0" dirty="0"/>
                        <a:t>(4 spelare över 30 år)</a:t>
                      </a:r>
                      <a:endParaRPr lang="sv-S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0" dirty="0"/>
                        <a:t>24,5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347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109079"/>
      </p:ext>
    </p:extLst>
  </p:cSld>
  <p:clrMapOvr>
    <a:masterClrMapping/>
  </p:clrMapOvr>
</p:sld>
</file>

<file path=ppt/theme/theme1.xml><?xml version="1.0" encoding="utf-8"?>
<a:theme xmlns:a="http://schemas.openxmlformats.org/drawingml/2006/main" name="Beskuren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TM10001105[[fn=Beskuren]]</Template>
  <TotalTime>7371</TotalTime>
  <Words>3193</Words>
  <Application>Microsoft Office PowerPoint</Application>
  <PresentationFormat>Bredbild</PresentationFormat>
  <Paragraphs>500</Paragraphs>
  <Slides>24</Slides>
  <Notes>0</Notes>
  <HiddenSlides>1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31" baseType="lpstr">
      <vt:lpstr>Aharoni</vt:lpstr>
      <vt:lpstr>Arial</vt:lpstr>
      <vt:lpstr>Calibri</vt:lpstr>
      <vt:lpstr>Franklin Gothic Book</vt:lpstr>
      <vt:lpstr>Symbol</vt:lpstr>
      <vt:lpstr>Verdana</vt:lpstr>
      <vt:lpstr>Beskuren</vt:lpstr>
      <vt:lpstr>Jönköpings IK Utveckling</vt:lpstr>
      <vt:lpstr>PowerPoint-presentation</vt:lpstr>
      <vt:lpstr>JIK Utveckling VIP-möte</vt:lpstr>
      <vt:lpstr>JIK Akademi </vt:lpstr>
      <vt:lpstr>JIK Akademi  Ett medvetet tänk och struktur inom JIK Utveckling</vt:lpstr>
      <vt:lpstr>JIK Akademi </vt:lpstr>
      <vt:lpstr>JIK Akademi -  Serier  2024/2025</vt:lpstr>
      <vt:lpstr>JIK Akademi – Hanterbara utmaningar</vt:lpstr>
      <vt:lpstr> ….och en liten påminnelse om att medelåldern vårt DIV2-lag är mycket låg (vi har låg erfarenhet i jämförelse med merparten av våra motståndare)  Vi möter många klubbars A-lag med flertalet spelare 24 – 32 år    I matchen JIK - Nässjö (4 okt)          JIK DIV2 har medelålder på drygt 18 år  Vi har idag få spelare med muskelmassa och erfarenhet,  många gör debut med spel i högre divisioner ”onormalt” tidigt  </vt:lpstr>
      <vt:lpstr>Håll dina uppgifter uppdaterade LAGET.se </vt:lpstr>
      <vt:lpstr>JIK Akademi ekonomi Styrelsen satsar på JIK utveckling,  </vt:lpstr>
      <vt:lpstr>JIK Akademi ekonomi</vt:lpstr>
      <vt:lpstr>Vill vi hitta på kul saker och ha gemensam utrustning…  Hur får vi in pengar?</vt:lpstr>
      <vt:lpstr>Tränargrupp &amp; Administrativ grupp</vt:lpstr>
      <vt:lpstr>Tankar och idéer</vt:lpstr>
      <vt:lpstr>Innebandy-TV</vt:lpstr>
      <vt:lpstr>Träningstider 2024-2025 </vt:lpstr>
      <vt:lpstr>Schema för stöd vid  hemma- och bortamatch</vt:lpstr>
      <vt:lpstr>Schemat</vt:lpstr>
      <vt:lpstr>Hemmamatcher</vt:lpstr>
      <vt:lpstr>ETT</vt:lpstr>
      <vt:lpstr>Kontaktuppgifter</vt:lpstr>
      <vt:lpstr>Övriga frågor!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Jönköpings IK Utveckling</dc:title>
  <dc:creator>Anders Permeklev</dc:creator>
  <cp:lastModifiedBy>Anders Permeklev</cp:lastModifiedBy>
  <cp:revision>5</cp:revision>
  <dcterms:created xsi:type="dcterms:W3CDTF">2021-09-19T09:46:14Z</dcterms:created>
  <dcterms:modified xsi:type="dcterms:W3CDTF">2024-10-08T15:23:13Z</dcterms:modified>
</cp:coreProperties>
</file>