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78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46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98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10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7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42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80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2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65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7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3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Egen träning –eget ansvar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3 pass i Veckan Mån/Ons/Lör. + Ett extra pass Löpning. </a:t>
            </a:r>
            <a:r>
              <a:rPr lang="sv-SE" dirty="0"/>
              <a:t>N</a:t>
            </a:r>
            <a:r>
              <a:rPr lang="sv-SE" dirty="0" smtClean="0"/>
              <a:t>i väljer själva vilket pass på vilken dag.</a:t>
            </a:r>
          </a:p>
          <a:p>
            <a:r>
              <a:rPr lang="sv-SE" b="1" i="1" u="sng" dirty="0" smtClean="0"/>
              <a:t>Att fuska med övningen är detsamma som att inte göra den!!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648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Passet bör ta ca: 60 min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PASS 1 Kondition-Styrka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Löpning 40 min bra Tempo .</a:t>
            </a:r>
          </a:p>
          <a:p>
            <a:r>
              <a:rPr lang="sv-SE" dirty="0" smtClean="0"/>
              <a:t>Upphopp 4 X 20 </a:t>
            </a:r>
            <a:r>
              <a:rPr lang="sv-SE" dirty="0" err="1" smtClean="0"/>
              <a:t>st</a:t>
            </a:r>
            <a:endParaRPr lang="sv-SE" dirty="0" smtClean="0"/>
          </a:p>
          <a:p>
            <a:r>
              <a:rPr lang="sv-SE" dirty="0" err="1" smtClean="0"/>
              <a:t>Sit</a:t>
            </a:r>
            <a:r>
              <a:rPr lang="sv-SE" dirty="0" smtClean="0"/>
              <a:t> </a:t>
            </a:r>
            <a:r>
              <a:rPr lang="sv-SE" dirty="0" err="1" smtClean="0"/>
              <a:t>Ups</a:t>
            </a:r>
            <a:r>
              <a:rPr lang="sv-SE" dirty="0" smtClean="0"/>
              <a:t>     4 X 20 </a:t>
            </a:r>
            <a:r>
              <a:rPr lang="sv-SE" dirty="0" err="1" smtClean="0"/>
              <a:t>st</a:t>
            </a:r>
            <a:endParaRPr lang="sv-SE" dirty="0" smtClean="0"/>
          </a:p>
          <a:p>
            <a:r>
              <a:rPr lang="sv-SE" dirty="0" smtClean="0"/>
              <a:t>Pendeln/Grisen  4 X Max ( tills man ej orkar mer )</a:t>
            </a:r>
          </a:p>
          <a:p>
            <a:r>
              <a:rPr lang="sv-SE" dirty="0" smtClean="0"/>
              <a:t>Armhävningar 4 X 10 ( om det blir för tungt stå på knä )</a:t>
            </a:r>
          </a:p>
          <a:p>
            <a:r>
              <a:rPr lang="sv-SE" dirty="0" smtClean="0"/>
              <a:t>Ryggresningar 4 X 20</a:t>
            </a:r>
          </a:p>
          <a:p>
            <a:r>
              <a:rPr lang="sv-SE" dirty="0" err="1" smtClean="0"/>
              <a:t>Burpies</a:t>
            </a:r>
            <a:r>
              <a:rPr lang="sv-SE" dirty="0" smtClean="0"/>
              <a:t> 4 X 10</a:t>
            </a:r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Viktigt / Att tänka på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Upphopp – ner ordentligt / nudda mark med händer . Explosivt upphopp.</a:t>
            </a:r>
          </a:p>
          <a:p>
            <a:r>
              <a:rPr lang="sv-SE" dirty="0" err="1" smtClean="0"/>
              <a:t>Sit</a:t>
            </a:r>
            <a:r>
              <a:rPr lang="sv-SE" dirty="0" smtClean="0"/>
              <a:t> </a:t>
            </a:r>
            <a:r>
              <a:rPr lang="sv-SE" dirty="0" err="1" smtClean="0"/>
              <a:t>ups</a:t>
            </a:r>
            <a:r>
              <a:rPr lang="sv-SE" dirty="0" smtClean="0"/>
              <a:t> – gör övningen långsamt åt bägge håll</a:t>
            </a:r>
          </a:p>
          <a:p>
            <a:r>
              <a:rPr lang="sv-SE" dirty="0" smtClean="0"/>
              <a:t>Pendeln/Grisen- tänk på hur ni sitter ,så raka ben som möjligt</a:t>
            </a:r>
          </a:p>
          <a:p>
            <a:r>
              <a:rPr lang="sv-SE" dirty="0" err="1" smtClean="0"/>
              <a:t>Millitary</a:t>
            </a:r>
            <a:r>
              <a:rPr lang="sv-SE" dirty="0" smtClean="0"/>
              <a:t> Armhävningar- Gå ner så djupt som ni klarar.</a:t>
            </a:r>
          </a:p>
          <a:p>
            <a:r>
              <a:rPr lang="sv-SE" dirty="0" smtClean="0"/>
              <a:t>Ryggresningar – Utför övningen med Kontroll, sakta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256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34914" y="4868862"/>
            <a:ext cx="8534400" cy="1507067"/>
          </a:xfrm>
        </p:spPr>
        <p:txBody>
          <a:bodyPr/>
          <a:lstStyle/>
          <a:p>
            <a:r>
              <a:rPr lang="sv-SE" dirty="0" smtClean="0"/>
              <a:t>Passet tar lite mer än 60 min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PASS 2 Teknik-Ben styrka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76551" y="1712422"/>
            <a:ext cx="5029994" cy="3724102"/>
          </a:xfrm>
        </p:spPr>
        <p:txBody>
          <a:bodyPr>
            <a:normAutofit fontScale="85000" lnSpcReduction="10000"/>
          </a:bodyPr>
          <a:lstStyle/>
          <a:p>
            <a:endParaRPr lang="sv-SE" dirty="0" smtClean="0"/>
          </a:p>
          <a:p>
            <a:endParaRPr lang="sv-SE" dirty="0"/>
          </a:p>
          <a:p>
            <a:pPr marL="0" indent="0">
              <a:buNone/>
            </a:pPr>
            <a:r>
              <a:rPr lang="sv-SE" dirty="0" smtClean="0"/>
              <a:t> Uppvärmning Jogga 20-30 min</a:t>
            </a:r>
            <a:endParaRPr lang="sv-SE" dirty="0"/>
          </a:p>
          <a:p>
            <a:pPr marL="0" indent="0">
              <a:buNone/>
            </a:pPr>
            <a:r>
              <a:rPr lang="sv-SE" dirty="0" smtClean="0"/>
              <a:t>  Klubba teknik kula eller boll eller biscuit 20 Min Dribbla i      olika positioner.</a:t>
            </a:r>
          </a:p>
          <a:p>
            <a:r>
              <a:rPr lang="sv-SE" dirty="0" err="1" smtClean="0"/>
              <a:t>Burpies</a:t>
            </a:r>
            <a:r>
              <a:rPr lang="sv-SE" dirty="0" smtClean="0"/>
              <a:t>  4 X 10</a:t>
            </a:r>
          </a:p>
          <a:p>
            <a:r>
              <a:rPr lang="sv-SE" dirty="0" smtClean="0"/>
              <a:t>Utfallssteg/ Klubba på axlar 4 X 10 ST på varje ben.</a:t>
            </a:r>
          </a:p>
          <a:p>
            <a:r>
              <a:rPr lang="sv-SE" dirty="0" smtClean="0"/>
              <a:t>Knäböj med klubba eller pinne ovanför huvud 4 X 20 ST</a:t>
            </a:r>
          </a:p>
          <a:p>
            <a:r>
              <a:rPr lang="sv-SE" dirty="0" smtClean="0"/>
              <a:t>90 Graders hopp 4 X 10</a:t>
            </a:r>
          </a:p>
          <a:p>
            <a:r>
              <a:rPr lang="sv-SE" dirty="0" smtClean="0"/>
              <a:t>10 </a:t>
            </a:r>
            <a:r>
              <a:rPr lang="sv-SE" dirty="0" err="1" smtClean="0"/>
              <a:t>st</a:t>
            </a:r>
            <a:r>
              <a:rPr lang="sv-SE" dirty="0" smtClean="0"/>
              <a:t> Upphopp/8 </a:t>
            </a:r>
            <a:r>
              <a:rPr lang="sv-SE" dirty="0" err="1" smtClean="0"/>
              <a:t>st</a:t>
            </a:r>
            <a:r>
              <a:rPr lang="sv-SE" dirty="0" smtClean="0"/>
              <a:t> </a:t>
            </a:r>
            <a:r>
              <a:rPr lang="sv-SE" dirty="0" err="1" smtClean="0"/>
              <a:t>häckhopp</a:t>
            </a:r>
            <a:r>
              <a:rPr lang="sv-SE" dirty="0" smtClean="0"/>
              <a:t> sprint 10 meter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Viktigt / Att tänka på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806545" y="2493818"/>
            <a:ext cx="4929188" cy="2701636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Klubba teknik- stå på ett ben dribbla på sida / framför Lek och trixa.</a:t>
            </a:r>
          </a:p>
          <a:p>
            <a:r>
              <a:rPr lang="sv-SE" dirty="0" smtClean="0"/>
              <a:t>Utfallssteg –Rak </a:t>
            </a:r>
            <a:r>
              <a:rPr lang="sv-SE" dirty="0" err="1" smtClean="0"/>
              <a:t>överkropp,Stora</a:t>
            </a:r>
            <a:r>
              <a:rPr lang="sv-SE" dirty="0" smtClean="0"/>
              <a:t> kliv</a:t>
            </a:r>
          </a:p>
          <a:p>
            <a:r>
              <a:rPr lang="sv-SE" dirty="0" smtClean="0"/>
              <a:t>Knäböj – Raka armar , gå ner till 90 grader djupare om man kan , rak rygg</a:t>
            </a:r>
          </a:p>
          <a:p>
            <a:r>
              <a:rPr lang="sv-SE" dirty="0" smtClean="0"/>
              <a:t>90 graders hopp- Starta i 90 grader landa i 90 grader</a:t>
            </a:r>
          </a:p>
          <a:p>
            <a:r>
              <a:rPr lang="sv-SE" dirty="0" err="1" smtClean="0"/>
              <a:t>Häckhopp</a:t>
            </a:r>
            <a:r>
              <a:rPr lang="sv-SE" dirty="0" smtClean="0"/>
              <a:t>- Dra upp knän högt mot mage(Låtsas att ni hoppar över en hög häck)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2207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Passet tar ca: 60 min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Pass 3 Kondition - Styrka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Uppvärmning lätt Jogging 10 min.</a:t>
            </a:r>
            <a:r>
              <a:rPr lang="sv-SE" dirty="0"/>
              <a:t> </a:t>
            </a:r>
            <a:endParaRPr lang="sv-SE" dirty="0" smtClean="0"/>
          </a:p>
          <a:p>
            <a:r>
              <a:rPr lang="sv-SE" dirty="0" smtClean="0"/>
              <a:t> </a:t>
            </a:r>
            <a:r>
              <a:rPr lang="sv-SE" dirty="0"/>
              <a:t>I</a:t>
            </a:r>
            <a:r>
              <a:rPr lang="sv-SE" dirty="0" smtClean="0"/>
              <a:t>ntervall löpning 8 X 60 sekunder. 6 X 30    sekunder. 4 X 30 Sekunder. ( Mellan varje intervall Set jogga 5 min.</a:t>
            </a:r>
          </a:p>
          <a:p>
            <a:r>
              <a:rPr lang="sv-SE" dirty="0" smtClean="0"/>
              <a:t>Låg gång 20 meter</a:t>
            </a:r>
          </a:p>
          <a:p>
            <a:r>
              <a:rPr lang="sv-SE" dirty="0" smtClean="0"/>
              <a:t>Utfallsgång 20 meter</a:t>
            </a:r>
          </a:p>
          <a:p>
            <a:r>
              <a:rPr lang="sv-SE" dirty="0" smtClean="0"/>
              <a:t>Armhävningar 4 X 10 eller så många man orkar varje gång.</a:t>
            </a:r>
          </a:p>
          <a:p>
            <a:r>
              <a:rPr lang="sv-SE" dirty="0" smtClean="0"/>
              <a:t>Grodan 4 X 30 eller så många man orkar.</a:t>
            </a:r>
          </a:p>
          <a:p>
            <a:r>
              <a:rPr lang="sv-SE" dirty="0" smtClean="0"/>
              <a:t>Fällkniven 4 X 20 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Viktigt / Att tänka på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Intervall – 8 x 60 Sekunder max löpning</a:t>
            </a:r>
          </a:p>
          <a:p>
            <a:r>
              <a:rPr lang="sv-SE" dirty="0" smtClean="0"/>
              <a:t>6 x 30 Sekunder max löpning</a:t>
            </a:r>
          </a:p>
          <a:p>
            <a:r>
              <a:rPr lang="sv-SE" dirty="0" smtClean="0"/>
              <a:t>4 x 30 Sekunder max löpning</a:t>
            </a:r>
          </a:p>
          <a:p>
            <a:r>
              <a:rPr lang="sv-SE" dirty="0" smtClean="0"/>
              <a:t> </a:t>
            </a:r>
            <a:r>
              <a:rPr lang="sv-SE" b="1" dirty="0" smtClean="0"/>
              <a:t>Vila är att jogga lugnt 20 </a:t>
            </a:r>
            <a:r>
              <a:rPr lang="sv-SE" b="1" dirty="0" smtClean="0"/>
              <a:t>sekunder mellan varje intervall.</a:t>
            </a:r>
            <a:endParaRPr lang="sv-SE" b="1" dirty="0" smtClean="0"/>
          </a:p>
          <a:p>
            <a:r>
              <a:rPr lang="sv-SE" dirty="0" smtClean="0"/>
              <a:t>Låg gång – Rak överkropp , Frekvens vid gång.</a:t>
            </a:r>
          </a:p>
          <a:p>
            <a:r>
              <a:rPr lang="sv-SE" dirty="0" smtClean="0"/>
              <a:t>Armhävningar- Rak överkropp, </a:t>
            </a:r>
            <a:r>
              <a:rPr lang="sv-SE" dirty="0" err="1" smtClean="0"/>
              <a:t>djupa.Händer</a:t>
            </a:r>
            <a:r>
              <a:rPr lang="sv-SE" dirty="0" smtClean="0"/>
              <a:t> lite utanför axelbredd.</a:t>
            </a:r>
          </a:p>
          <a:p>
            <a:r>
              <a:rPr lang="sv-SE" dirty="0" smtClean="0"/>
              <a:t>Grodan- Tänk på </a:t>
            </a:r>
            <a:r>
              <a:rPr lang="sv-SE" dirty="0" err="1" smtClean="0"/>
              <a:t>sittet,Frekvens</a:t>
            </a:r>
            <a:endParaRPr lang="sv-SE" dirty="0" smtClean="0"/>
          </a:p>
          <a:p>
            <a:r>
              <a:rPr lang="sv-SE" dirty="0" smtClean="0"/>
              <a:t>Fällkniven – Raka ben , Raka armar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3564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Pass 4 Kondition- Löpning.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 smtClean="0"/>
              <a:t>60 MIN löpning gärna i spår, kuperad terräng.</a:t>
            </a:r>
          </a:p>
          <a:p>
            <a:r>
              <a:rPr lang="sv-SE" dirty="0" smtClean="0"/>
              <a:t>Bra tempo – Man ska bli trött och puls och andning ska vara hög.</a:t>
            </a:r>
          </a:p>
          <a:p>
            <a:r>
              <a:rPr lang="sv-SE" dirty="0" smtClean="0"/>
              <a:t>Detta pass får ni byta ut 1 gång i veckan mot något av de andra 3. Eller så kör man detta också som ett extra pass </a:t>
            </a:r>
            <a:r>
              <a:rPr lang="sv-SE" dirty="0" smtClean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4525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Öva på att göra alla övningar så bra ni bara kan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sv-SE" dirty="0" smtClean="0"/>
              <a:t>Att fuska lurar ingen annan än er själva.</a:t>
            </a:r>
          </a:p>
          <a:p>
            <a:r>
              <a:rPr lang="sv-SE" dirty="0" smtClean="0"/>
              <a:t>Om man ska komma redo till en is säsong är det här ni lägger grunden.</a:t>
            </a:r>
          </a:p>
          <a:p>
            <a:r>
              <a:rPr lang="sv-SE" dirty="0" smtClean="0"/>
              <a:t>Alla har olika förutsättningar men det är mot sig själv man jämför för att bli bättre.</a:t>
            </a:r>
          </a:p>
          <a:p>
            <a:r>
              <a:rPr lang="sv-SE" dirty="0" smtClean="0"/>
              <a:t>Om ni följer dessa program kommer ni ALLA att förbättra er på testerna i Augusti mot de tester ni gjorde i Maj.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373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I år är det viktigare än någonsin att sköta träningen på egen hand ordentligt. Vi måste komma väl förberedda till Isen.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5400" dirty="0" smtClean="0"/>
              <a:t>HA EN SKÖN SOMMAR OCH KÖR HÅRT !!</a:t>
            </a:r>
            <a:endParaRPr lang="sv-SE" sz="5400" dirty="0"/>
          </a:p>
        </p:txBody>
      </p:sp>
    </p:spTree>
    <p:extLst>
      <p:ext uri="{BB962C8B-B14F-4D97-AF65-F5344CB8AC3E}">
        <p14:creationId xmlns:p14="http://schemas.microsoft.com/office/powerpoint/2010/main" val="2959081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Att tänka på !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163" y="1870075"/>
            <a:ext cx="6350000" cy="3975100"/>
          </a:xfrm>
        </p:spPr>
      </p:pic>
    </p:spTree>
    <p:extLst>
      <p:ext uri="{BB962C8B-B14F-4D97-AF65-F5344CB8AC3E}">
        <p14:creationId xmlns:p14="http://schemas.microsoft.com/office/powerpoint/2010/main" val="2910520524"/>
      </p:ext>
    </p:extLst>
  </p:cSld>
  <p:clrMapOvr>
    <a:masterClrMapping/>
  </p:clrMapOvr>
</p:sld>
</file>

<file path=ppt/theme/theme1.xml><?xml version="1.0" encoding="utf-8"?>
<a:theme xmlns:a="http://schemas.openxmlformats.org/drawingml/2006/main" name="Återblick">
  <a:themeElements>
    <a:clrScheme name="Återblic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Åter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Åter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609</Words>
  <Application>Microsoft Office PowerPoint</Application>
  <PresentationFormat>Bredbild</PresentationFormat>
  <Paragraphs>66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Återblick</vt:lpstr>
      <vt:lpstr>Egen träning –eget ansvar</vt:lpstr>
      <vt:lpstr>Passet bör ta ca: 60 min</vt:lpstr>
      <vt:lpstr>Passet tar lite mer än 60 min</vt:lpstr>
      <vt:lpstr>Passet tar ca: 60 min</vt:lpstr>
      <vt:lpstr>Pass 4 Kondition- Löpning.</vt:lpstr>
      <vt:lpstr>Öva på att göra alla övningar så bra ni bara kan</vt:lpstr>
      <vt:lpstr>I år är det viktigare än någonsin att sköta träningen på egen hand ordentligt. Vi måste komma väl förberedda till Isen.</vt:lpstr>
      <vt:lpstr>Att tänka på !</vt:lpstr>
    </vt:vector>
  </TitlesOfParts>
  <Company>Komatsu Forest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Egen träning –eget ansvar</dc:title>
  <dc:creator>Tommy J Larsson</dc:creator>
  <cp:lastModifiedBy>Tommy J Larsson</cp:lastModifiedBy>
  <cp:revision>15</cp:revision>
  <dcterms:created xsi:type="dcterms:W3CDTF">2015-06-24T15:02:02Z</dcterms:created>
  <dcterms:modified xsi:type="dcterms:W3CDTF">2016-07-01T11:23:08Z</dcterms:modified>
</cp:coreProperties>
</file>