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6" r:id="rId6"/>
    <p:sldId id="267" r:id="rId7"/>
    <p:sldId id="261" r:id="rId8"/>
    <p:sldId id="262" r:id="rId9"/>
    <p:sldId id="259" r:id="rId10"/>
    <p:sldId id="263" r:id="rId11"/>
    <p:sldId id="269" r:id="rId12"/>
    <p:sldId id="268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F4B6B-7139-10D5-8791-CD5435DDE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5D2467-2541-C1BC-8E25-E90445218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E9E4B0-20F1-1708-BC91-48D70ED2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A61EF0-4936-3142-7446-99305D7E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07A65-1669-2E75-49F1-3B0C98C3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07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1081F-9D04-6453-A7C7-407A6A89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14A447-9737-3276-62BC-F289AC563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2B8C38-EFEF-5B53-0D8B-E6D811B2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56CFB5-251F-4C7B-C486-0395F511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F94607-0CC0-CEB1-792F-8B99A39A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83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D0E8C99-5DCD-8994-85CE-2B5A33384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7BFE061-9869-B78C-58B3-D3ED37542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22AC8D-D2EE-6365-FC22-D6B94DB0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C0B8B-D989-CF2C-EF07-E41B45DC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A785ED-3F98-FAA7-BC5A-5377803C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37E8E-E89E-3C70-FF73-72290DB5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DB53B7-D9F6-7B55-4C86-B80344FD3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E1A247-6017-7061-E936-A4AF6925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BA4912-B6B7-8198-34C4-E46B0ABE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832D6-C160-336E-1FC8-CE8A220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6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777790-8ED0-1732-9050-C9E9503A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3DB015-5D6E-343E-95A5-A29F8AE1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113024-C9A3-3DFB-985B-D1CCE271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653FD3-0452-0F66-1239-3C125DE7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006374-826B-FF38-B2DE-1752A7A8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90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D029F-0299-0DA6-C03E-68FF3B8B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826A7C-1C78-35FD-C69B-098BA75C4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D7B2D6-A80A-B207-E3D1-F51D1D53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212CFE-203D-EB6E-7EE6-7ADFBA72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B5AF5D-268F-0F52-A907-926D209B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B0B27B-C6A6-CD0F-9278-026B25C2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77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F95E3-2DA4-4EC0-767E-FA73FDF7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3EDFDF-5003-C145-0A69-841B0745B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C0B752-7C68-9010-3E88-4A7DA5F2D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1B5B0A-4C7C-57D7-5BB6-C4F0DA548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B56295A-A7F7-DD40-7C71-D6EAC0793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2402AE2-A49A-F37F-51DF-EB7A3EAD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9EE8BA-A506-03A1-A9F9-F028BE03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2D3ABC3-6563-DFBE-0401-957DCAF5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35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399A1-640E-F155-E06B-7F8E279C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BFE568-2778-CBCC-7943-80D60C78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335B720-504A-CD0D-C1D8-43544E41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8DE8AF-DA91-C642-4177-5310805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3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BDE363-4D2D-A5AC-6E5D-8D7CFC4D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C306ED1-8D79-67BB-496E-BF5EC65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F6BF66-EE33-58D9-3A4F-7C6C9FC8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76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DEC8FA-2C96-B882-2B00-02FD610D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332C03-09D4-9DBE-B57E-00E9EBC0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24049F-B4AE-8879-417B-C3C03ED95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9DFD9B-1E93-CC19-CD7B-56E3C6CA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3C8A79-C5A5-0F02-E727-357B8312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04189A-1BA9-0E15-505C-59F2AAEA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0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A967A6-5403-A703-A4FC-82F59646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E359945-30F0-1F73-186C-8AF40AD44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148767-957B-77DD-FE9F-FD2AECA1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364EBE-2F4E-9234-3FDF-DEE92F70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DED4B1-B9A0-9F4F-718F-F198E7D8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A8B6B2-B196-F46A-0DFE-F7CCF8D1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1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C387DE-7D2E-9E24-AE67-5B279ACE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A5DE77-8BDD-D51A-C38F-14041C39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36EC0D-1B06-08CA-DB1E-028272DDE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D9D6-D482-409B-8DCE-3E3658E6875B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9FC003-EE4C-30D2-9D27-1600DAD6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DEB417-007F-F073-66EC-D2E483082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73C1-8484-4DF8-B1F2-EC24F341BB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80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4CCDF3-6032-CEAA-9351-933434FE3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50725"/>
            <a:ext cx="10515600" cy="1132696"/>
          </a:xfrm>
        </p:spPr>
        <p:txBody>
          <a:bodyPr>
            <a:normAutofit/>
          </a:bodyPr>
          <a:lstStyle/>
          <a:p>
            <a:r>
              <a:rPr lang="sv-SE" sz="4400"/>
              <a:t>VSK FK P-14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B6C387-C6BC-D7B4-34BC-92540460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45583"/>
            <a:ext cx="10515600" cy="1132696"/>
          </a:xfrm>
        </p:spPr>
        <p:txBody>
          <a:bodyPr>
            <a:normAutofit/>
          </a:bodyPr>
          <a:lstStyle/>
          <a:p>
            <a:r>
              <a:rPr lang="sv-SE" dirty="0"/>
              <a:t>Föräldramöte</a:t>
            </a:r>
          </a:p>
          <a:p>
            <a:r>
              <a:rPr lang="sv-SE" dirty="0" err="1"/>
              <a:t>Skälby</a:t>
            </a:r>
            <a:r>
              <a:rPr lang="sv-SE" dirty="0"/>
              <a:t> IP 2025-03-30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5BF505-142C-F681-BFFD-2F0F2FDFC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8" r="-2" b="13126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13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Träningar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52CA5-84CB-2949-3B6A-52904164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april siktar vi på att träna två pass i veckan</a:t>
            </a:r>
          </a:p>
          <a:p>
            <a:r>
              <a:rPr lang="sv-SE" dirty="0"/>
              <a:t>Från maj och framåt erbjuder vi tre träningspass per vecka</a:t>
            </a:r>
          </a:p>
          <a:p>
            <a:r>
              <a:rPr lang="sv-SE" dirty="0"/>
              <a:t>Under träningarna går vi igenom och övar på olika teman/faser i spelet</a:t>
            </a:r>
          </a:p>
          <a:p>
            <a:r>
              <a:rPr lang="sv-SE" dirty="0"/>
              <a:t>Vi kommer blanda övningar och matchspel med </a:t>
            </a:r>
            <a:r>
              <a:rPr lang="sv-SE" dirty="0" err="1"/>
              <a:t>fys</a:t>
            </a:r>
            <a:endParaRPr lang="sv-SE" dirty="0"/>
          </a:p>
          <a:p>
            <a:r>
              <a:rPr lang="sv-SE" dirty="0"/>
              <a:t>Kom ihåg benskydd samt kläder efter väder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507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4" y="365125"/>
            <a:ext cx="7081005" cy="1325563"/>
          </a:xfrm>
        </p:spPr>
        <p:txBody>
          <a:bodyPr/>
          <a:lstStyle/>
          <a:p>
            <a:pPr algn="ctr"/>
            <a:r>
              <a:rPr lang="sv-SE" dirty="0"/>
              <a:t>Spelartrupp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52CA5-84CB-2949-3B6A-52904164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var 36 spelare inför säsongen, alla ville fortsätta</a:t>
            </a:r>
          </a:p>
          <a:p>
            <a:r>
              <a:rPr lang="sv-SE" dirty="0"/>
              <a:t>Tagit in tre nya spelare till truppen, erbjudit ytterligare plats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154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365125"/>
            <a:ext cx="6995821" cy="1325563"/>
          </a:xfrm>
        </p:spPr>
        <p:txBody>
          <a:bodyPr/>
          <a:lstStyle/>
          <a:p>
            <a:pPr algn="ctr"/>
            <a:r>
              <a:rPr lang="sv-SE" dirty="0"/>
              <a:t>Matcher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52CA5-84CB-2949-3B6A-52904164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Kommer anmäla fyra lag till seriespel</a:t>
            </a:r>
          </a:p>
          <a:p>
            <a:r>
              <a:rPr lang="sv-SE" dirty="0"/>
              <a:t>Inga fasta lag</a:t>
            </a:r>
          </a:p>
          <a:p>
            <a:r>
              <a:rPr lang="sv-SE" dirty="0"/>
              <a:t>Kommer fortsätta skicka ut kallelser till barnen</a:t>
            </a:r>
          </a:p>
          <a:p>
            <a:r>
              <a:rPr lang="sv-SE" dirty="0"/>
              <a:t>Om man ej tränat en period kan man behöva komma till träningar innan man är matchklar</a:t>
            </a:r>
          </a:p>
          <a:p>
            <a:r>
              <a:rPr lang="sv-SE" dirty="0"/>
              <a:t>Samåk gärna till bortamatcher!</a:t>
            </a:r>
          </a:p>
        </p:txBody>
      </p:sp>
    </p:spTree>
    <p:extLst>
      <p:ext uri="{BB962C8B-B14F-4D97-AF65-F5344CB8AC3E}">
        <p14:creationId xmlns:p14="http://schemas.microsoft.com/office/powerpoint/2010/main" val="6378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365125"/>
            <a:ext cx="6995821" cy="1325563"/>
          </a:xfrm>
        </p:spPr>
        <p:txBody>
          <a:bodyPr/>
          <a:lstStyle/>
          <a:p>
            <a:pPr algn="ctr"/>
            <a:r>
              <a:rPr lang="sv-SE" dirty="0"/>
              <a:t>Cuper/Matchcamp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52CA5-84CB-2949-3B6A-52904164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Skickat ut intresseanmälan för Lilla </a:t>
            </a:r>
            <a:r>
              <a:rPr lang="sv-SE" dirty="0" err="1"/>
              <a:t>Lithellscupen</a:t>
            </a:r>
            <a:r>
              <a:rPr lang="sv-SE" dirty="0"/>
              <a:t> 31 maj</a:t>
            </a:r>
          </a:p>
          <a:p>
            <a:r>
              <a:rPr lang="sv-SE" dirty="0"/>
              <a:t>Tanke att kalla till en cup till mot slutet av säsongen</a:t>
            </a:r>
          </a:p>
          <a:p>
            <a:r>
              <a:rPr lang="sv-SE" dirty="0"/>
              <a:t>Planerar att ha en egen matchcamp på </a:t>
            </a:r>
            <a:r>
              <a:rPr lang="sv-SE" dirty="0" err="1"/>
              <a:t>Skälby</a:t>
            </a:r>
            <a:r>
              <a:rPr lang="sv-SE" dirty="0"/>
              <a:t> IP den 21 april där vi bjuder in externa lag</a:t>
            </a:r>
          </a:p>
          <a:p>
            <a:r>
              <a:rPr lang="sv-SE" dirty="0"/>
              <a:t>Vi kommer behöva hjälp av en förälder per barn för att ordna med kioskförsäljning/grilla hamburgare mm</a:t>
            </a:r>
          </a:p>
          <a:p>
            <a:r>
              <a:rPr lang="sv-SE" dirty="0"/>
              <a:t>Eventuellt planera in en ytterligare matchcamp i augusti</a:t>
            </a:r>
          </a:p>
        </p:txBody>
      </p:sp>
    </p:spTree>
    <p:extLst>
      <p:ext uri="{BB962C8B-B14F-4D97-AF65-F5344CB8AC3E}">
        <p14:creationId xmlns:p14="http://schemas.microsoft.com/office/powerpoint/2010/main" val="238944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365125"/>
            <a:ext cx="6995821" cy="1325563"/>
          </a:xfrm>
        </p:spPr>
        <p:txBody>
          <a:bodyPr/>
          <a:lstStyle/>
          <a:p>
            <a:pPr algn="ctr"/>
            <a:r>
              <a:rPr lang="sv-SE" dirty="0"/>
              <a:t>Lagaktiviteter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52CA5-84CB-2949-3B6A-52904164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planerar även att ha lagaktiviteter</a:t>
            </a:r>
          </a:p>
          <a:p>
            <a:r>
              <a:rPr lang="sv-SE" dirty="0"/>
              <a:t>Exempel att vi vid tillfälle går tillsammans och ser en VSK-match</a:t>
            </a:r>
          </a:p>
          <a:p>
            <a:r>
              <a:rPr lang="sv-SE" dirty="0"/>
              <a:t>Planerar att bjuda in löpteknikexpert</a:t>
            </a:r>
          </a:p>
          <a:p>
            <a:r>
              <a:rPr lang="sv-SE" dirty="0"/>
              <a:t>Bollkallar vid VSK-matcher i år</a:t>
            </a:r>
          </a:p>
          <a:p>
            <a:r>
              <a:rPr lang="sv-SE" dirty="0"/>
              <a:t>Kom gärna med förslag på andra aktiviteter som vi kan hitta på!</a:t>
            </a:r>
          </a:p>
        </p:txBody>
      </p:sp>
    </p:spTree>
    <p:extLst>
      <p:ext uri="{BB962C8B-B14F-4D97-AF65-F5344CB8AC3E}">
        <p14:creationId xmlns:p14="http://schemas.microsoft.com/office/powerpoint/2010/main" val="62211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365125"/>
            <a:ext cx="6995821" cy="1325563"/>
          </a:xfrm>
        </p:spPr>
        <p:txBody>
          <a:bodyPr/>
          <a:lstStyle/>
          <a:p>
            <a:pPr algn="ctr"/>
            <a:r>
              <a:rPr lang="sv-SE" dirty="0"/>
              <a:t>Ekonomi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F52CA5-84CB-2949-3B6A-52904164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närvarande 25 545 kronor på lagkontot</a:t>
            </a:r>
          </a:p>
          <a:p>
            <a:r>
              <a:rPr lang="sv-SE" dirty="0"/>
              <a:t>Matchcamp en möjlighet att få in mer pengar på lagkontot</a:t>
            </a:r>
          </a:p>
          <a:p>
            <a:r>
              <a:rPr lang="sv-SE" dirty="0"/>
              <a:t>Förslag på annat vi kan göra för att stärka lagkontot och få mer utrymme för roliga cuper/aktiviteter?</a:t>
            </a:r>
          </a:p>
        </p:txBody>
      </p:sp>
    </p:spTree>
    <p:extLst>
      <p:ext uri="{BB962C8B-B14F-4D97-AF65-F5344CB8AC3E}">
        <p14:creationId xmlns:p14="http://schemas.microsoft.com/office/powerpoint/2010/main" val="260890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2585811"/>
            <a:ext cx="6995821" cy="1325563"/>
          </a:xfrm>
        </p:spPr>
        <p:txBody>
          <a:bodyPr/>
          <a:lstStyle/>
          <a:p>
            <a:pPr algn="ctr"/>
            <a:r>
              <a:rPr lang="sv-SE" dirty="0"/>
              <a:t>Övriga frågor?</a:t>
            </a:r>
          </a:p>
        </p:txBody>
      </p:sp>
    </p:spTree>
    <p:extLst>
      <p:ext uri="{BB962C8B-B14F-4D97-AF65-F5344CB8AC3E}">
        <p14:creationId xmlns:p14="http://schemas.microsoft.com/office/powerpoint/2010/main" val="3040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36" y="2604472"/>
            <a:ext cx="6995821" cy="1325563"/>
          </a:xfrm>
        </p:spPr>
        <p:txBody>
          <a:bodyPr/>
          <a:lstStyle/>
          <a:p>
            <a:pPr algn="ctr"/>
            <a:r>
              <a:rPr lang="sv-SE" dirty="0"/>
              <a:t>Tack för i dag!</a:t>
            </a:r>
          </a:p>
        </p:txBody>
      </p:sp>
    </p:spTree>
    <p:extLst>
      <p:ext uri="{BB962C8B-B14F-4D97-AF65-F5344CB8AC3E}">
        <p14:creationId xmlns:p14="http://schemas.microsoft.com/office/powerpoint/2010/main" val="256273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E87B8A8-EFAB-FE8A-7BE7-82E07023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16" y="542726"/>
            <a:ext cx="5236918" cy="117663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91D88B6-8B65-6559-73CD-21EFF82F4B13}"/>
              </a:ext>
            </a:extLst>
          </p:cNvPr>
          <p:cNvSpPr txBox="1"/>
          <p:nvPr/>
        </p:nvSpPr>
        <p:spPr>
          <a:xfrm>
            <a:off x="836676" y="1410441"/>
            <a:ext cx="10515599" cy="409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Värdegrund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Träningar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Cuper/Matchcamp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Lagaktiviteter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Övriga frågor?</a:t>
            </a:r>
          </a:p>
        </p:txBody>
      </p:sp>
    </p:spTree>
    <p:extLst>
      <p:ext uri="{BB962C8B-B14F-4D97-AF65-F5344CB8AC3E}">
        <p14:creationId xmlns:p14="http://schemas.microsoft.com/office/powerpoint/2010/main" val="97898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F91ED2-4C26-04C5-788B-FBF6D073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6" y="365125"/>
            <a:ext cx="6768547" cy="1325563"/>
          </a:xfrm>
        </p:spPr>
        <p:txBody>
          <a:bodyPr/>
          <a:lstStyle/>
          <a:p>
            <a:pPr algn="ctr"/>
            <a:r>
              <a:rPr lang="sv-SE" dirty="0"/>
              <a:t>Värdegrund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BEDA25-551E-F0B3-6B10-335D11AC65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Glädje, ansvar och gemenskap</a:t>
            </a:r>
          </a:p>
          <a:p>
            <a:r>
              <a:rPr lang="sv-SE" dirty="0"/>
              <a:t>Planerar in en värdegrundsaktivitet tidigt på säsongen</a:t>
            </a:r>
          </a:p>
          <a:p>
            <a:r>
              <a:rPr lang="sv-SE" dirty="0"/>
              <a:t>Följa upp med ytterligare aktivitet senare under säsongen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2F39E77-58AF-67EE-86EA-B213E6194C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Fotboll ska vara kul. </a:t>
            </a:r>
          </a:p>
          <a:p>
            <a:r>
              <a:rPr lang="sv-SE" dirty="0"/>
              <a:t>Vi gör det här tillsammans, spelare, ledare och föräldrar.</a:t>
            </a:r>
          </a:p>
          <a:p>
            <a:r>
              <a:rPr lang="sv-SE" dirty="0"/>
              <a:t>Alla ansvarar för att ha en bra inställning på träning och match. Vi stöttar varandra!</a:t>
            </a:r>
          </a:p>
        </p:txBody>
      </p:sp>
    </p:spTree>
    <p:extLst>
      <p:ext uri="{BB962C8B-B14F-4D97-AF65-F5344CB8AC3E}">
        <p14:creationId xmlns:p14="http://schemas.microsoft.com/office/powerpoint/2010/main" val="361436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F91ED2-4C26-04C5-788B-FBF6D073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6" y="365125"/>
            <a:ext cx="6768547" cy="1325563"/>
          </a:xfrm>
        </p:spPr>
        <p:txBody>
          <a:bodyPr/>
          <a:lstStyle/>
          <a:p>
            <a:pPr algn="ctr"/>
            <a:r>
              <a:rPr lang="sv-SE" dirty="0"/>
              <a:t>Västerås SK värdeord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1C701DE-276B-2F9F-824A-0970DB61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99" y="2537927"/>
            <a:ext cx="8519449" cy="12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7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F91ED2-4C26-04C5-788B-FBF6D073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6" y="365125"/>
            <a:ext cx="6768547" cy="1325563"/>
          </a:xfrm>
        </p:spPr>
        <p:txBody>
          <a:bodyPr/>
          <a:lstStyle/>
          <a:p>
            <a:pPr algn="ctr"/>
            <a:r>
              <a:rPr lang="sv-SE" dirty="0"/>
              <a:t>Västerås SK värdeord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4FAE1C-BA15-1FB7-E6E9-303CA522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14" y="2472611"/>
            <a:ext cx="7947254" cy="18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F91ED2-4C26-04C5-788B-FBF6D073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6" y="365125"/>
            <a:ext cx="6768547" cy="1325563"/>
          </a:xfrm>
        </p:spPr>
        <p:txBody>
          <a:bodyPr/>
          <a:lstStyle/>
          <a:p>
            <a:pPr algn="ctr"/>
            <a:r>
              <a:rPr lang="sv-SE" dirty="0"/>
              <a:t>Västerås SK värdeord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076BA3-0486-D1BA-EDC8-CBD3A9F5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30" y="2521820"/>
            <a:ext cx="8465306" cy="1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F91ED2-4C26-04C5-788B-FBF6D073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6" y="365125"/>
            <a:ext cx="6768547" cy="1325563"/>
          </a:xfrm>
        </p:spPr>
        <p:txBody>
          <a:bodyPr/>
          <a:lstStyle/>
          <a:p>
            <a:pPr algn="ctr"/>
            <a:r>
              <a:rPr lang="sv-SE" dirty="0"/>
              <a:t>Västerås SK:s fem ledstjärnor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CB9C0C9-9BC7-D900-F344-FDD2AC02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682" y="2062065"/>
            <a:ext cx="7585930" cy="24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E8929DD8-4976-EB3D-9B7C-F1E2EE7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80" y="365125"/>
            <a:ext cx="6977159" cy="1325563"/>
          </a:xfrm>
        </p:spPr>
        <p:txBody>
          <a:bodyPr/>
          <a:lstStyle/>
          <a:p>
            <a:pPr algn="ctr"/>
            <a:r>
              <a:rPr lang="sv-SE" dirty="0"/>
              <a:t>Värdegrundsaktivitet 2024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4CEA90C1-38BB-1F70-D4A2-1B3EF2C1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912924"/>
            <a:ext cx="9246162" cy="264894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E8CD383A-D49B-F61E-86C5-6AF5D91FA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15" y="4631725"/>
            <a:ext cx="3383435" cy="210939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A9C6645-1EEF-3A89-4788-CF733AC0F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0" y="4624775"/>
            <a:ext cx="3495675" cy="2060627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C90CB82-061C-CBA8-5AF4-02504DAD2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342" y="4624775"/>
            <a:ext cx="356646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69F5724-D880-608A-0ED6-FF924A14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302662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3BE61C-52DA-2F18-6254-F313E909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13176"/>
          <a:stretch/>
        </p:blipFill>
        <p:spPr>
          <a:xfrm>
            <a:off x="9561739" y="279400"/>
            <a:ext cx="2178072" cy="851641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25" name="Rubrik 24">
            <a:extLst>
              <a:ext uri="{FF2B5EF4-FFF2-40B4-BE49-F238E27FC236}">
                <a16:creationId xmlns:a16="http://schemas.microsoft.com/office/drawing/2014/main" id="{02C4E674-DCC2-B973-3A18-FA682023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400" y="365125"/>
            <a:ext cx="6996339" cy="1006475"/>
          </a:xfrm>
        </p:spPr>
        <p:txBody>
          <a:bodyPr/>
          <a:lstStyle/>
          <a:p>
            <a:pPr algn="ctr"/>
            <a:r>
              <a:rPr lang="sv-SE" dirty="0"/>
              <a:t>Kommunikation</a:t>
            </a:r>
          </a:p>
        </p:txBody>
      </p:sp>
      <p:sp>
        <p:nvSpPr>
          <p:cNvPr id="26" name="Platshållare för innehåll 25">
            <a:extLst>
              <a:ext uri="{FF2B5EF4-FFF2-40B4-BE49-F238E27FC236}">
                <a16:creationId xmlns:a16="http://schemas.microsoft.com/office/drawing/2014/main" id="{330EB4DE-C5B5-664F-D91A-D18BE2F3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/>
          <a:lstStyle/>
          <a:p>
            <a:r>
              <a:rPr lang="sv-SE" b="1" dirty="0"/>
              <a:t>Laget.se </a:t>
            </a:r>
            <a:r>
              <a:rPr lang="sv-SE" dirty="0"/>
              <a:t>för kallelser till träningar, matcher, cuper och andra aktiviteter</a:t>
            </a:r>
          </a:p>
          <a:p>
            <a:r>
              <a:rPr lang="sv-SE" dirty="0"/>
              <a:t>Svara gärna </a:t>
            </a:r>
            <a:r>
              <a:rPr lang="sv-SE" b="1" dirty="0"/>
              <a:t>så snart som möjligt </a:t>
            </a:r>
            <a:r>
              <a:rPr lang="sv-SE" dirty="0"/>
              <a:t>på kallelser</a:t>
            </a:r>
          </a:p>
          <a:p>
            <a:r>
              <a:rPr lang="sv-SE" dirty="0"/>
              <a:t>SMS-tråd är i första hand för ledare som vill nå ut till föräldrar</a:t>
            </a:r>
          </a:p>
          <a:p>
            <a:r>
              <a:rPr lang="sv-SE" dirty="0"/>
              <a:t>Om sent förhinder till träning-&gt; SMS till tränare</a:t>
            </a:r>
          </a:p>
          <a:p>
            <a:r>
              <a:rPr lang="sv-SE" dirty="0"/>
              <a:t>Om sjukdom till match eller cup -&gt; SMS till tränare som kallar in eventuell ersättare</a:t>
            </a:r>
          </a:p>
          <a:p>
            <a:r>
              <a:rPr lang="sv-SE" dirty="0"/>
              <a:t>Om man behöver nå ut brett till alla-&gt; SMS-tråden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43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425</Words>
  <Application>Microsoft Office PowerPoint</Application>
  <PresentationFormat>Bredbild</PresentationFormat>
  <Paragraphs>63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VSK FK P-14</vt:lpstr>
      <vt:lpstr>PowerPoint-presentation</vt:lpstr>
      <vt:lpstr>Värdegrund</vt:lpstr>
      <vt:lpstr>Västerås SK värdeord</vt:lpstr>
      <vt:lpstr>Västerås SK värdeord</vt:lpstr>
      <vt:lpstr>Västerås SK värdeord</vt:lpstr>
      <vt:lpstr>Västerås SK:s fem ledstjärnor</vt:lpstr>
      <vt:lpstr>Värdegrundsaktivitet 2024</vt:lpstr>
      <vt:lpstr>Kommunikation</vt:lpstr>
      <vt:lpstr>Träningar</vt:lpstr>
      <vt:lpstr>Spelartrupp</vt:lpstr>
      <vt:lpstr>Matcher</vt:lpstr>
      <vt:lpstr>Cuper/Matchcamp</vt:lpstr>
      <vt:lpstr>Lagaktiviteter</vt:lpstr>
      <vt:lpstr>Ekonomi</vt:lpstr>
      <vt:lpstr>Övriga frågor?</vt:lpstr>
      <vt:lpstr>Tack för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VSK FK P-14</dc:title>
  <dc:creator>Robert Hultqvist</dc:creator>
  <cp:lastModifiedBy>Robert Hultqvist</cp:lastModifiedBy>
  <cp:revision>4</cp:revision>
  <dcterms:created xsi:type="dcterms:W3CDTF">2024-04-22T07:43:56Z</dcterms:created>
  <dcterms:modified xsi:type="dcterms:W3CDTF">2025-03-28T10:05:20Z</dcterms:modified>
</cp:coreProperties>
</file>