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5" r:id="rId5"/>
    <p:sldId id="266" r:id="rId6"/>
    <p:sldId id="267" r:id="rId7"/>
    <p:sldId id="261" r:id="rId8"/>
    <p:sldId id="262" r:id="rId9"/>
    <p:sldId id="259" r:id="rId10"/>
    <p:sldId id="263" r:id="rId11"/>
    <p:sldId id="269" r:id="rId12"/>
    <p:sldId id="268" r:id="rId13"/>
    <p:sldId id="270" r:id="rId14"/>
    <p:sldId id="271" r:id="rId15"/>
    <p:sldId id="272" r:id="rId16"/>
    <p:sldId id="273" r:id="rId17"/>
    <p:sldId id="274" r:id="rId1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9" d="100"/>
          <a:sy n="59" d="100"/>
        </p:scale>
        <p:origin x="72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AAF4B6B-7139-10D5-8791-CD5435DDE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15D2467-2541-C1BC-8E25-E904452184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BE9E4B0-20F1-1708-BC91-48D70ED28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3D9D6-D482-409B-8DCE-3E3658E6875B}" type="datetimeFigureOut">
              <a:rPr lang="sv-SE" smtClean="0"/>
              <a:t>2025-03-28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8A61EF0-4936-3142-7446-99305D7EC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6507A65-1669-2E75-49F1-3B0C98C3D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73C1-8484-4DF8-B1F2-EC24F341BBE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0076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F1081F-9D04-6453-A7C7-407A6A897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A14A447-9737-3276-62BC-F289AC5638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72B8C38-EFEF-5B53-0D8B-E6D811B2E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3D9D6-D482-409B-8DCE-3E3658E6875B}" type="datetimeFigureOut">
              <a:rPr lang="sv-SE" smtClean="0"/>
              <a:t>2025-03-28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C56CFB5-251F-4C7B-C486-0395F511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0F94607-0CC0-CEB1-792F-8B99A39AA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73C1-8484-4DF8-B1F2-EC24F341BBE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8832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4D0E8C99-5DCD-8994-85CE-2B5A333844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7BFE061-9869-B78C-58B3-D3ED375420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922AC8D-D2EE-6365-FC22-D6B94DB0F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3D9D6-D482-409B-8DCE-3E3658E6875B}" type="datetimeFigureOut">
              <a:rPr lang="sv-SE" smtClean="0"/>
              <a:t>2025-03-28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DEC0B8B-D989-CF2C-EF07-E41B45DC7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DA785ED-3F98-FAA7-BC5A-5377803CF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73C1-8484-4DF8-B1F2-EC24F341BBE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7589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237E8E-E89E-3C70-FF73-72290DB51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2DB53B7-D9F6-7B55-4C86-B80344FD3A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EE1A247-6017-7061-E936-A4AF69257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3D9D6-D482-409B-8DCE-3E3658E6875B}" type="datetimeFigureOut">
              <a:rPr lang="sv-SE" smtClean="0"/>
              <a:t>2025-03-28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3BA4912-B6B7-8198-34C4-E46B0ABE3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4B832D6-C160-336E-1FC8-CE8A22007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73C1-8484-4DF8-B1F2-EC24F341BBE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32634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777790-8ED0-1732-9050-C9E9503AC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E3DB015-5D6E-343E-95A5-A29F8AE143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9113024-C9A3-3DFB-985B-D1CCE271B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3D9D6-D482-409B-8DCE-3E3658E6875B}" type="datetimeFigureOut">
              <a:rPr lang="sv-SE" smtClean="0"/>
              <a:t>2025-03-28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4653FD3-0452-0F66-1239-3C125DE7C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A006374-826B-FF38-B2DE-1752A7A80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73C1-8484-4DF8-B1F2-EC24F341BBE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0909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58D029F-0299-0DA6-C03E-68FF3B8BF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B826A7C-1C78-35FD-C69B-098BA75C43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2D7B2D6-A80A-B207-E3D1-F51D1D535D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0212CFE-203D-EB6E-7EE6-7ADFBA72B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3D9D6-D482-409B-8DCE-3E3658E6875B}" type="datetimeFigureOut">
              <a:rPr lang="sv-SE" smtClean="0"/>
              <a:t>2025-03-28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CB5AF5D-268F-0F52-A907-926D209B8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2B0B27B-C6A6-CD0F-9278-026B25C21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73C1-8484-4DF8-B1F2-EC24F341BBE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87773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7F95E3-2DA4-4EC0-767E-FA73FDF7A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F3EDFDF-5003-C145-0A69-841B0745B3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2C0B752-7C68-9010-3E88-4A7DA5F2D9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9A1B5B0A-4C7C-57D7-5BB6-C4F0DA5486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0B56295A-A7F7-DD40-7C71-D6EAC0793A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2402AE2-A49A-F37F-51DF-EB7A3EADC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3D9D6-D482-409B-8DCE-3E3658E6875B}" type="datetimeFigureOut">
              <a:rPr lang="sv-SE" smtClean="0"/>
              <a:t>2025-03-28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839EE8BA-A506-03A1-A9F9-F028BE033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B2D3ABC3-6563-DFBE-0401-957DCAF5E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73C1-8484-4DF8-B1F2-EC24F341BBE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77351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C1399A1-640E-F155-E06B-7F8E279C6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A0BFE568-2778-CBCC-7943-80D60C780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3D9D6-D482-409B-8DCE-3E3658E6875B}" type="datetimeFigureOut">
              <a:rPr lang="sv-SE" smtClean="0"/>
              <a:t>2025-03-28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335B720-504A-CD0D-C1D8-43544E410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28DE8AF-DA91-C642-4177-5310805BC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73C1-8484-4DF8-B1F2-EC24F341BBE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30376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47BDE363-4D2D-A5AC-6E5D-8D7CFC4DD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3D9D6-D482-409B-8DCE-3E3658E6875B}" type="datetimeFigureOut">
              <a:rPr lang="sv-SE" smtClean="0"/>
              <a:t>2025-03-28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3C306ED1-8D79-67BB-496E-BF5EC65F1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FF6BF66-EE33-58D9-3A4F-7C6C9FC85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73C1-8484-4DF8-B1F2-EC24F341BBE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6761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EDEC8FA-2C96-B882-2B00-02FD610DC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332C03-09D4-9DBE-B57E-00E9EBC089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C24049F-B4AE-8879-417B-C3C03ED95D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19DFD9B-1E93-CC19-CD7B-56E3C6CA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3D9D6-D482-409B-8DCE-3E3658E6875B}" type="datetimeFigureOut">
              <a:rPr lang="sv-SE" smtClean="0"/>
              <a:t>2025-03-28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63C8A79-C5A5-0F02-E727-357B8312E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104189A-1BA9-0E15-505C-59F2AAEAD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73C1-8484-4DF8-B1F2-EC24F341BBE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1003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A967A6-5403-A703-A4FC-82F59646A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2E359945-30F0-1F73-186C-8AF40AD440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B148767-957B-77DD-FE9F-FD2AECA1B7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F364EBE-2F4E-9234-3FDF-DEE92F700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3D9D6-D482-409B-8DCE-3E3658E6875B}" type="datetimeFigureOut">
              <a:rPr lang="sv-SE" smtClean="0"/>
              <a:t>2025-03-28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FDED4B1-B9A0-9F4F-718F-F198E7D8E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6A8B6B2-B196-F46A-0DFE-F7CCF8D11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73C1-8484-4DF8-B1F2-EC24F341BBE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0191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7C387DE-7D2E-9E24-AE67-5B279ACE8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0A5DE77-8BDD-D51A-C38F-14041C39CE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036EC0D-1B06-08CA-DB1E-028272DDE9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A3D9D6-D482-409B-8DCE-3E3658E6875B}" type="datetimeFigureOut">
              <a:rPr lang="sv-SE" smtClean="0"/>
              <a:t>2025-03-28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69FC003-EE4C-30D2-9D27-1600DAD6ED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2DEB417-007F-F073-66EC-D2E4830827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173C1-8484-4DF8-B1F2-EC24F341BBE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28805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38">
            <a:extLst>
              <a:ext uri="{FF2B5EF4-FFF2-40B4-BE49-F238E27FC236}">
                <a16:creationId xmlns:a16="http://schemas.microsoft.com/office/drawing/2014/main" id="{A0A2B7F3-65A0-4CC5-8310-3252C59E02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24CCDF3-6032-CEAA-9351-933434FE38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3950725"/>
            <a:ext cx="10515600" cy="1132696"/>
          </a:xfrm>
        </p:spPr>
        <p:txBody>
          <a:bodyPr>
            <a:normAutofit/>
          </a:bodyPr>
          <a:lstStyle/>
          <a:p>
            <a:r>
              <a:rPr lang="sv-SE" sz="4400"/>
              <a:t>VSK FK P-14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8B6C387-C6BC-D7B4-34BC-925404608C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145583"/>
            <a:ext cx="10515600" cy="1132696"/>
          </a:xfrm>
        </p:spPr>
        <p:txBody>
          <a:bodyPr>
            <a:normAutofit/>
          </a:bodyPr>
          <a:lstStyle/>
          <a:p>
            <a:r>
              <a:rPr lang="sv-SE" dirty="0"/>
              <a:t>Föräldramöte</a:t>
            </a:r>
          </a:p>
          <a:p>
            <a:r>
              <a:rPr lang="sv-SE" dirty="0" err="1"/>
              <a:t>Skälby</a:t>
            </a:r>
            <a:r>
              <a:rPr lang="sv-SE" dirty="0"/>
              <a:t> IP 2025-03-30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4B5BF505-142C-F681-BFFD-2F0F2FDFC2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748" r="-2" b="13126"/>
          <a:stretch/>
        </p:blipFill>
        <p:spPr>
          <a:xfrm>
            <a:off x="1420261" y="304800"/>
            <a:ext cx="9392179" cy="3672406"/>
          </a:xfrm>
          <a:custGeom>
            <a:avLst/>
            <a:gdLst/>
            <a:ahLst/>
            <a:cxnLst/>
            <a:rect l="l" t="t" r="r" b="b"/>
            <a:pathLst>
              <a:path w="9392179" h="3672406">
                <a:moveTo>
                  <a:pt x="8328426" y="0"/>
                </a:moveTo>
                <a:cubicBezTo>
                  <a:pt x="8306669" y="212063"/>
                  <a:pt x="8209966" y="234386"/>
                  <a:pt x="8156780" y="365530"/>
                </a:cubicBezTo>
                <a:cubicBezTo>
                  <a:pt x="8193044" y="376692"/>
                  <a:pt x="8224472" y="390643"/>
                  <a:pt x="8255900" y="396224"/>
                </a:cubicBezTo>
                <a:cubicBezTo>
                  <a:pt x="8379195" y="424127"/>
                  <a:pt x="8497654" y="496675"/>
                  <a:pt x="8608861" y="619448"/>
                </a:cubicBezTo>
                <a:cubicBezTo>
                  <a:pt x="8693475" y="711528"/>
                  <a:pt x="8785341" y="750593"/>
                  <a:pt x="8877208" y="756173"/>
                </a:cubicBezTo>
                <a:cubicBezTo>
                  <a:pt x="8923141" y="758964"/>
                  <a:pt x="8971492" y="761754"/>
                  <a:pt x="9012590" y="795238"/>
                </a:cubicBezTo>
                <a:cubicBezTo>
                  <a:pt x="9053688" y="828721"/>
                  <a:pt x="9133466" y="814770"/>
                  <a:pt x="9106875" y="996140"/>
                </a:cubicBezTo>
                <a:cubicBezTo>
                  <a:pt x="9210828" y="1068688"/>
                  <a:pt x="9167313" y="1283542"/>
                  <a:pt x="9215663" y="1417476"/>
                </a:cubicBezTo>
                <a:cubicBezTo>
                  <a:pt x="9268849" y="1565363"/>
                  <a:pt x="9300277" y="1746734"/>
                  <a:pt x="9370386" y="1872297"/>
                </a:cubicBezTo>
                <a:cubicBezTo>
                  <a:pt x="9396979" y="1916942"/>
                  <a:pt x="9396979" y="1967168"/>
                  <a:pt x="9382473" y="2014603"/>
                </a:cubicBezTo>
                <a:cubicBezTo>
                  <a:pt x="9355881" y="2115054"/>
                  <a:pt x="9322035" y="2201554"/>
                  <a:pt x="9276102" y="2268521"/>
                </a:cubicBezTo>
                <a:cubicBezTo>
                  <a:pt x="9106875" y="2514068"/>
                  <a:pt x="8932811" y="2756825"/>
                  <a:pt x="8746660" y="2949356"/>
                </a:cubicBezTo>
                <a:cubicBezTo>
                  <a:pt x="8536335" y="3169790"/>
                  <a:pt x="8304251" y="3289774"/>
                  <a:pt x="8069749" y="3384644"/>
                </a:cubicBezTo>
                <a:cubicBezTo>
                  <a:pt x="7624922" y="3566014"/>
                  <a:pt x="7172842" y="3632982"/>
                  <a:pt x="6713509" y="3649724"/>
                </a:cubicBezTo>
                <a:cubicBezTo>
                  <a:pt x="6406482" y="3660885"/>
                  <a:pt x="6101872" y="3674836"/>
                  <a:pt x="5794844" y="3672046"/>
                </a:cubicBezTo>
                <a:cubicBezTo>
                  <a:pt x="5526498" y="3669256"/>
                  <a:pt x="5258151" y="3638562"/>
                  <a:pt x="4987387" y="3599498"/>
                </a:cubicBezTo>
                <a:cubicBezTo>
                  <a:pt x="4636843" y="3546482"/>
                  <a:pt x="3362799" y="3312096"/>
                  <a:pt x="2920390" y="3220016"/>
                </a:cubicBezTo>
                <a:cubicBezTo>
                  <a:pt x="2702811" y="3175371"/>
                  <a:pt x="1498875" y="2762406"/>
                  <a:pt x="1472282" y="2695438"/>
                </a:cubicBezTo>
                <a:cubicBezTo>
                  <a:pt x="1554478" y="2650793"/>
                  <a:pt x="1634257" y="2728922"/>
                  <a:pt x="1721289" y="2681487"/>
                </a:cubicBezTo>
                <a:cubicBezTo>
                  <a:pt x="1571401" y="2578245"/>
                  <a:pt x="1399756" y="2625681"/>
                  <a:pt x="1257121" y="2555923"/>
                </a:cubicBezTo>
                <a:cubicBezTo>
                  <a:pt x="1259538" y="2488955"/>
                  <a:pt x="1322394" y="2508488"/>
                  <a:pt x="1332064" y="2463843"/>
                </a:cubicBezTo>
                <a:cubicBezTo>
                  <a:pt x="1061300" y="2335488"/>
                  <a:pt x="759108" y="2341069"/>
                  <a:pt x="483508" y="2229457"/>
                </a:cubicBezTo>
                <a:cubicBezTo>
                  <a:pt x="734932" y="2184812"/>
                  <a:pt x="981521" y="2232247"/>
                  <a:pt x="1235363" y="2240618"/>
                </a:cubicBezTo>
                <a:cubicBezTo>
                  <a:pt x="1211188" y="2182021"/>
                  <a:pt x="1167672" y="2187602"/>
                  <a:pt x="1138662" y="2168069"/>
                </a:cubicBezTo>
                <a:cubicBezTo>
                  <a:pt x="1099981" y="2142957"/>
                  <a:pt x="1068553" y="2120635"/>
                  <a:pt x="1092728" y="2056458"/>
                </a:cubicBezTo>
                <a:cubicBezTo>
                  <a:pt x="1116903" y="1995071"/>
                  <a:pt x="1085475" y="1978329"/>
                  <a:pt x="1039542" y="1956007"/>
                </a:cubicBezTo>
                <a:cubicBezTo>
                  <a:pt x="923501" y="1894620"/>
                  <a:pt x="795371" y="1914152"/>
                  <a:pt x="674494" y="1894620"/>
                </a:cubicBezTo>
                <a:cubicBezTo>
                  <a:pt x="618891" y="1886249"/>
                  <a:pt x="529441" y="1900200"/>
                  <a:pt x="514936" y="1852765"/>
                </a:cubicBezTo>
                <a:cubicBezTo>
                  <a:pt x="464168" y="1699298"/>
                  <a:pt x="362631" y="1743943"/>
                  <a:pt x="268347" y="1735572"/>
                </a:cubicBezTo>
                <a:cubicBezTo>
                  <a:pt x="171646" y="1727201"/>
                  <a:pt x="152305" y="1657444"/>
                  <a:pt x="200656" y="1529089"/>
                </a:cubicBezTo>
                <a:cubicBezTo>
                  <a:pt x="149887" y="1467702"/>
                  <a:pt x="65273" y="1537459"/>
                  <a:pt x="0" y="1453750"/>
                </a:cubicBezTo>
                <a:cubicBezTo>
                  <a:pt x="502848" y="1411896"/>
                  <a:pt x="993609" y="1450960"/>
                  <a:pt x="1479534" y="1330977"/>
                </a:cubicBezTo>
                <a:cubicBezTo>
                  <a:pt x="1324812" y="1336557"/>
                  <a:pt x="1172507" y="1286332"/>
                  <a:pt x="1017784" y="1317025"/>
                </a:cubicBezTo>
                <a:cubicBezTo>
                  <a:pt x="993609" y="1322606"/>
                  <a:pt x="964599" y="1317025"/>
                  <a:pt x="940423" y="1311445"/>
                </a:cubicBezTo>
                <a:cubicBezTo>
                  <a:pt x="913830" y="1305864"/>
                  <a:pt x="889655" y="1294703"/>
                  <a:pt x="889655" y="1255638"/>
                </a:cubicBezTo>
                <a:cubicBezTo>
                  <a:pt x="889655" y="1227735"/>
                  <a:pt x="908995" y="1213784"/>
                  <a:pt x="928335" y="1202623"/>
                </a:cubicBezTo>
                <a:cubicBezTo>
                  <a:pt x="981521" y="1171929"/>
                  <a:pt x="1039542" y="1163558"/>
                  <a:pt x="1092728" y="1194252"/>
                </a:cubicBezTo>
                <a:cubicBezTo>
                  <a:pt x="1153167" y="1227735"/>
                  <a:pt x="1201518" y="1219364"/>
                  <a:pt x="1247451" y="1160768"/>
                </a:cubicBezTo>
                <a:cubicBezTo>
                  <a:pt x="1307889" y="1085430"/>
                  <a:pt x="1394920" y="1113333"/>
                  <a:pt x="1467447" y="1088220"/>
                </a:cubicBezTo>
                <a:cubicBezTo>
                  <a:pt x="1547226" y="1063107"/>
                  <a:pt x="1631840" y="1077059"/>
                  <a:pt x="1735794" y="1032414"/>
                </a:cubicBezTo>
                <a:cubicBezTo>
                  <a:pt x="1559313" y="982188"/>
                  <a:pt x="1397338" y="1057527"/>
                  <a:pt x="1218440" y="1007301"/>
                </a:cubicBezTo>
                <a:cubicBezTo>
                  <a:pt x="1290966" y="937543"/>
                  <a:pt x="1356240" y="957076"/>
                  <a:pt x="1416678" y="945914"/>
                </a:cubicBezTo>
                <a:cubicBezTo>
                  <a:pt x="1489204" y="931963"/>
                  <a:pt x="1561731" y="929172"/>
                  <a:pt x="1634257" y="915221"/>
                </a:cubicBezTo>
                <a:cubicBezTo>
                  <a:pt x="1701949" y="904060"/>
                  <a:pt x="1767223" y="884528"/>
                  <a:pt x="1834914" y="873366"/>
                </a:cubicBezTo>
                <a:cubicBezTo>
                  <a:pt x="1900187" y="862205"/>
                  <a:pt x="1967878" y="876157"/>
                  <a:pt x="2028317" y="814770"/>
                </a:cubicBezTo>
                <a:cubicBezTo>
                  <a:pt x="1863924" y="691996"/>
                  <a:pt x="1677773" y="750593"/>
                  <a:pt x="1484370" y="719899"/>
                </a:cubicBezTo>
                <a:cubicBezTo>
                  <a:pt x="1535138" y="661303"/>
                  <a:pt x="1588324" y="672464"/>
                  <a:pt x="1631840" y="655722"/>
                </a:cubicBezTo>
                <a:cubicBezTo>
                  <a:pt x="1651180" y="650142"/>
                  <a:pt x="1675355" y="650142"/>
                  <a:pt x="1682608" y="622239"/>
                </a:cubicBezTo>
                <a:cubicBezTo>
                  <a:pt x="1692278" y="585965"/>
                  <a:pt x="1670520" y="563642"/>
                  <a:pt x="1646344" y="552481"/>
                </a:cubicBezTo>
                <a:cubicBezTo>
                  <a:pt x="1537556" y="499465"/>
                  <a:pt x="1421514" y="471562"/>
                  <a:pt x="1305472" y="443659"/>
                </a:cubicBezTo>
                <a:cubicBezTo>
                  <a:pt x="1240198" y="429707"/>
                  <a:pt x="1170090" y="438078"/>
                  <a:pt x="1112068" y="393433"/>
                </a:cubicBezTo>
                <a:cubicBezTo>
                  <a:pt x="1324812" y="200902"/>
                  <a:pt x="1561731" y="237176"/>
                  <a:pt x="1801068" y="248337"/>
                </a:cubicBezTo>
                <a:cubicBezTo>
                  <a:pt x="2190293" y="265079"/>
                  <a:pt x="2579516" y="281821"/>
                  <a:pt x="2971158" y="253918"/>
                </a:cubicBezTo>
                <a:cubicBezTo>
                  <a:pt x="3287854" y="200902"/>
                  <a:pt x="3609388" y="195322"/>
                  <a:pt x="3930923" y="175789"/>
                </a:cubicBezTo>
                <a:cubicBezTo>
                  <a:pt x="4283882" y="150677"/>
                  <a:pt x="4641678" y="170209"/>
                  <a:pt x="4997057" y="172999"/>
                </a:cubicBezTo>
                <a:cubicBezTo>
                  <a:pt x="5253316" y="175789"/>
                  <a:pt x="5511992" y="200902"/>
                  <a:pt x="5768252" y="178580"/>
                </a:cubicBezTo>
                <a:cubicBezTo>
                  <a:pt x="6068027" y="153467"/>
                  <a:pt x="6372637" y="172999"/>
                  <a:pt x="6674829" y="164628"/>
                </a:cubicBezTo>
                <a:cubicBezTo>
                  <a:pt x="6810212" y="161838"/>
                  <a:pt x="6945593" y="139515"/>
                  <a:pt x="7080976" y="122774"/>
                </a:cubicBezTo>
                <a:cubicBezTo>
                  <a:pt x="7334817" y="89290"/>
                  <a:pt x="7591076" y="44645"/>
                  <a:pt x="7847336" y="58596"/>
                </a:cubicBezTo>
                <a:cubicBezTo>
                  <a:pt x="8006894" y="66967"/>
                  <a:pt x="8164034" y="66967"/>
                  <a:pt x="8328426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41348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069F5724-D880-608A-0ED6-FF924A14F7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698" r="-2" b="13176"/>
          <a:stretch/>
        </p:blipFill>
        <p:spPr>
          <a:xfrm>
            <a:off x="302662" y="279400"/>
            <a:ext cx="2178072" cy="851641"/>
          </a:xfrm>
          <a:custGeom>
            <a:avLst/>
            <a:gdLst/>
            <a:ahLst/>
            <a:cxnLst/>
            <a:rect l="l" t="t" r="r" b="b"/>
            <a:pathLst>
              <a:path w="9392179" h="3672406">
                <a:moveTo>
                  <a:pt x="8328426" y="0"/>
                </a:moveTo>
                <a:cubicBezTo>
                  <a:pt x="8306669" y="212063"/>
                  <a:pt x="8209966" y="234386"/>
                  <a:pt x="8156780" y="365530"/>
                </a:cubicBezTo>
                <a:cubicBezTo>
                  <a:pt x="8193044" y="376692"/>
                  <a:pt x="8224472" y="390643"/>
                  <a:pt x="8255900" y="396224"/>
                </a:cubicBezTo>
                <a:cubicBezTo>
                  <a:pt x="8379195" y="424127"/>
                  <a:pt x="8497654" y="496675"/>
                  <a:pt x="8608861" y="619448"/>
                </a:cubicBezTo>
                <a:cubicBezTo>
                  <a:pt x="8693475" y="711528"/>
                  <a:pt x="8785341" y="750593"/>
                  <a:pt x="8877208" y="756173"/>
                </a:cubicBezTo>
                <a:cubicBezTo>
                  <a:pt x="8923141" y="758964"/>
                  <a:pt x="8971492" y="761754"/>
                  <a:pt x="9012590" y="795238"/>
                </a:cubicBezTo>
                <a:cubicBezTo>
                  <a:pt x="9053688" y="828721"/>
                  <a:pt x="9133466" y="814770"/>
                  <a:pt x="9106875" y="996140"/>
                </a:cubicBezTo>
                <a:cubicBezTo>
                  <a:pt x="9210828" y="1068688"/>
                  <a:pt x="9167313" y="1283542"/>
                  <a:pt x="9215663" y="1417476"/>
                </a:cubicBezTo>
                <a:cubicBezTo>
                  <a:pt x="9268849" y="1565363"/>
                  <a:pt x="9300277" y="1746734"/>
                  <a:pt x="9370386" y="1872297"/>
                </a:cubicBezTo>
                <a:cubicBezTo>
                  <a:pt x="9396979" y="1916942"/>
                  <a:pt x="9396979" y="1967168"/>
                  <a:pt x="9382473" y="2014603"/>
                </a:cubicBezTo>
                <a:cubicBezTo>
                  <a:pt x="9355881" y="2115054"/>
                  <a:pt x="9322035" y="2201554"/>
                  <a:pt x="9276102" y="2268521"/>
                </a:cubicBezTo>
                <a:cubicBezTo>
                  <a:pt x="9106875" y="2514068"/>
                  <a:pt x="8932811" y="2756825"/>
                  <a:pt x="8746660" y="2949356"/>
                </a:cubicBezTo>
                <a:cubicBezTo>
                  <a:pt x="8536335" y="3169790"/>
                  <a:pt x="8304251" y="3289774"/>
                  <a:pt x="8069749" y="3384644"/>
                </a:cubicBezTo>
                <a:cubicBezTo>
                  <a:pt x="7624922" y="3566014"/>
                  <a:pt x="7172842" y="3632982"/>
                  <a:pt x="6713509" y="3649724"/>
                </a:cubicBezTo>
                <a:cubicBezTo>
                  <a:pt x="6406482" y="3660885"/>
                  <a:pt x="6101872" y="3674836"/>
                  <a:pt x="5794844" y="3672046"/>
                </a:cubicBezTo>
                <a:cubicBezTo>
                  <a:pt x="5526498" y="3669256"/>
                  <a:pt x="5258151" y="3638562"/>
                  <a:pt x="4987387" y="3599498"/>
                </a:cubicBezTo>
                <a:cubicBezTo>
                  <a:pt x="4636843" y="3546482"/>
                  <a:pt x="3362799" y="3312096"/>
                  <a:pt x="2920390" y="3220016"/>
                </a:cubicBezTo>
                <a:cubicBezTo>
                  <a:pt x="2702811" y="3175371"/>
                  <a:pt x="1498875" y="2762406"/>
                  <a:pt x="1472282" y="2695438"/>
                </a:cubicBezTo>
                <a:cubicBezTo>
                  <a:pt x="1554478" y="2650793"/>
                  <a:pt x="1634257" y="2728922"/>
                  <a:pt x="1721289" y="2681487"/>
                </a:cubicBezTo>
                <a:cubicBezTo>
                  <a:pt x="1571401" y="2578245"/>
                  <a:pt x="1399756" y="2625681"/>
                  <a:pt x="1257121" y="2555923"/>
                </a:cubicBezTo>
                <a:cubicBezTo>
                  <a:pt x="1259538" y="2488955"/>
                  <a:pt x="1322394" y="2508488"/>
                  <a:pt x="1332064" y="2463843"/>
                </a:cubicBezTo>
                <a:cubicBezTo>
                  <a:pt x="1061300" y="2335488"/>
                  <a:pt x="759108" y="2341069"/>
                  <a:pt x="483508" y="2229457"/>
                </a:cubicBezTo>
                <a:cubicBezTo>
                  <a:pt x="734932" y="2184812"/>
                  <a:pt x="981521" y="2232247"/>
                  <a:pt x="1235363" y="2240618"/>
                </a:cubicBezTo>
                <a:cubicBezTo>
                  <a:pt x="1211188" y="2182021"/>
                  <a:pt x="1167672" y="2187602"/>
                  <a:pt x="1138662" y="2168069"/>
                </a:cubicBezTo>
                <a:cubicBezTo>
                  <a:pt x="1099981" y="2142957"/>
                  <a:pt x="1068553" y="2120635"/>
                  <a:pt x="1092728" y="2056458"/>
                </a:cubicBezTo>
                <a:cubicBezTo>
                  <a:pt x="1116903" y="1995071"/>
                  <a:pt x="1085475" y="1978329"/>
                  <a:pt x="1039542" y="1956007"/>
                </a:cubicBezTo>
                <a:cubicBezTo>
                  <a:pt x="923501" y="1894620"/>
                  <a:pt x="795371" y="1914152"/>
                  <a:pt x="674494" y="1894620"/>
                </a:cubicBezTo>
                <a:cubicBezTo>
                  <a:pt x="618891" y="1886249"/>
                  <a:pt x="529441" y="1900200"/>
                  <a:pt x="514936" y="1852765"/>
                </a:cubicBezTo>
                <a:cubicBezTo>
                  <a:pt x="464168" y="1699298"/>
                  <a:pt x="362631" y="1743943"/>
                  <a:pt x="268347" y="1735572"/>
                </a:cubicBezTo>
                <a:cubicBezTo>
                  <a:pt x="171646" y="1727201"/>
                  <a:pt x="152305" y="1657444"/>
                  <a:pt x="200656" y="1529089"/>
                </a:cubicBezTo>
                <a:cubicBezTo>
                  <a:pt x="149887" y="1467702"/>
                  <a:pt x="65273" y="1537459"/>
                  <a:pt x="0" y="1453750"/>
                </a:cubicBezTo>
                <a:cubicBezTo>
                  <a:pt x="502848" y="1411896"/>
                  <a:pt x="993609" y="1450960"/>
                  <a:pt x="1479534" y="1330977"/>
                </a:cubicBezTo>
                <a:cubicBezTo>
                  <a:pt x="1324812" y="1336557"/>
                  <a:pt x="1172507" y="1286332"/>
                  <a:pt x="1017784" y="1317025"/>
                </a:cubicBezTo>
                <a:cubicBezTo>
                  <a:pt x="993609" y="1322606"/>
                  <a:pt x="964599" y="1317025"/>
                  <a:pt x="940423" y="1311445"/>
                </a:cubicBezTo>
                <a:cubicBezTo>
                  <a:pt x="913830" y="1305864"/>
                  <a:pt x="889655" y="1294703"/>
                  <a:pt x="889655" y="1255638"/>
                </a:cubicBezTo>
                <a:cubicBezTo>
                  <a:pt x="889655" y="1227735"/>
                  <a:pt x="908995" y="1213784"/>
                  <a:pt x="928335" y="1202623"/>
                </a:cubicBezTo>
                <a:cubicBezTo>
                  <a:pt x="981521" y="1171929"/>
                  <a:pt x="1039542" y="1163558"/>
                  <a:pt x="1092728" y="1194252"/>
                </a:cubicBezTo>
                <a:cubicBezTo>
                  <a:pt x="1153167" y="1227735"/>
                  <a:pt x="1201518" y="1219364"/>
                  <a:pt x="1247451" y="1160768"/>
                </a:cubicBezTo>
                <a:cubicBezTo>
                  <a:pt x="1307889" y="1085430"/>
                  <a:pt x="1394920" y="1113333"/>
                  <a:pt x="1467447" y="1088220"/>
                </a:cubicBezTo>
                <a:cubicBezTo>
                  <a:pt x="1547226" y="1063107"/>
                  <a:pt x="1631840" y="1077059"/>
                  <a:pt x="1735794" y="1032414"/>
                </a:cubicBezTo>
                <a:cubicBezTo>
                  <a:pt x="1559313" y="982188"/>
                  <a:pt x="1397338" y="1057527"/>
                  <a:pt x="1218440" y="1007301"/>
                </a:cubicBezTo>
                <a:cubicBezTo>
                  <a:pt x="1290966" y="937543"/>
                  <a:pt x="1356240" y="957076"/>
                  <a:pt x="1416678" y="945914"/>
                </a:cubicBezTo>
                <a:cubicBezTo>
                  <a:pt x="1489204" y="931963"/>
                  <a:pt x="1561731" y="929172"/>
                  <a:pt x="1634257" y="915221"/>
                </a:cubicBezTo>
                <a:cubicBezTo>
                  <a:pt x="1701949" y="904060"/>
                  <a:pt x="1767223" y="884528"/>
                  <a:pt x="1834914" y="873366"/>
                </a:cubicBezTo>
                <a:cubicBezTo>
                  <a:pt x="1900187" y="862205"/>
                  <a:pt x="1967878" y="876157"/>
                  <a:pt x="2028317" y="814770"/>
                </a:cubicBezTo>
                <a:cubicBezTo>
                  <a:pt x="1863924" y="691996"/>
                  <a:pt x="1677773" y="750593"/>
                  <a:pt x="1484370" y="719899"/>
                </a:cubicBezTo>
                <a:cubicBezTo>
                  <a:pt x="1535138" y="661303"/>
                  <a:pt x="1588324" y="672464"/>
                  <a:pt x="1631840" y="655722"/>
                </a:cubicBezTo>
                <a:cubicBezTo>
                  <a:pt x="1651180" y="650142"/>
                  <a:pt x="1675355" y="650142"/>
                  <a:pt x="1682608" y="622239"/>
                </a:cubicBezTo>
                <a:cubicBezTo>
                  <a:pt x="1692278" y="585965"/>
                  <a:pt x="1670520" y="563642"/>
                  <a:pt x="1646344" y="552481"/>
                </a:cubicBezTo>
                <a:cubicBezTo>
                  <a:pt x="1537556" y="499465"/>
                  <a:pt x="1421514" y="471562"/>
                  <a:pt x="1305472" y="443659"/>
                </a:cubicBezTo>
                <a:cubicBezTo>
                  <a:pt x="1240198" y="429707"/>
                  <a:pt x="1170090" y="438078"/>
                  <a:pt x="1112068" y="393433"/>
                </a:cubicBezTo>
                <a:cubicBezTo>
                  <a:pt x="1324812" y="200902"/>
                  <a:pt x="1561731" y="237176"/>
                  <a:pt x="1801068" y="248337"/>
                </a:cubicBezTo>
                <a:cubicBezTo>
                  <a:pt x="2190293" y="265079"/>
                  <a:pt x="2579516" y="281821"/>
                  <a:pt x="2971158" y="253918"/>
                </a:cubicBezTo>
                <a:cubicBezTo>
                  <a:pt x="3287854" y="200902"/>
                  <a:pt x="3609388" y="195322"/>
                  <a:pt x="3930923" y="175789"/>
                </a:cubicBezTo>
                <a:cubicBezTo>
                  <a:pt x="4283882" y="150677"/>
                  <a:pt x="4641678" y="170209"/>
                  <a:pt x="4997057" y="172999"/>
                </a:cubicBezTo>
                <a:cubicBezTo>
                  <a:pt x="5253316" y="175789"/>
                  <a:pt x="5511992" y="200902"/>
                  <a:pt x="5768252" y="178580"/>
                </a:cubicBezTo>
                <a:cubicBezTo>
                  <a:pt x="6068027" y="153467"/>
                  <a:pt x="6372637" y="172999"/>
                  <a:pt x="6674829" y="164628"/>
                </a:cubicBezTo>
                <a:cubicBezTo>
                  <a:pt x="6810212" y="161838"/>
                  <a:pt x="6945593" y="139515"/>
                  <a:pt x="7080976" y="122774"/>
                </a:cubicBezTo>
                <a:cubicBezTo>
                  <a:pt x="7334817" y="89290"/>
                  <a:pt x="7591076" y="44645"/>
                  <a:pt x="7847336" y="58596"/>
                </a:cubicBezTo>
                <a:cubicBezTo>
                  <a:pt x="8006894" y="66967"/>
                  <a:pt x="8164034" y="66967"/>
                  <a:pt x="8328426" y="0"/>
                </a:cubicBezTo>
                <a:close/>
              </a:path>
            </a:pathLst>
          </a:cu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BC3BE61C-52DA-2F18-6254-F313E909EE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698" r="-2" b="13176"/>
          <a:stretch/>
        </p:blipFill>
        <p:spPr>
          <a:xfrm>
            <a:off x="9561739" y="279400"/>
            <a:ext cx="2178072" cy="851641"/>
          </a:xfrm>
          <a:custGeom>
            <a:avLst/>
            <a:gdLst/>
            <a:ahLst/>
            <a:cxnLst/>
            <a:rect l="l" t="t" r="r" b="b"/>
            <a:pathLst>
              <a:path w="9392179" h="3672406">
                <a:moveTo>
                  <a:pt x="8328426" y="0"/>
                </a:moveTo>
                <a:cubicBezTo>
                  <a:pt x="8306669" y="212063"/>
                  <a:pt x="8209966" y="234386"/>
                  <a:pt x="8156780" y="365530"/>
                </a:cubicBezTo>
                <a:cubicBezTo>
                  <a:pt x="8193044" y="376692"/>
                  <a:pt x="8224472" y="390643"/>
                  <a:pt x="8255900" y="396224"/>
                </a:cubicBezTo>
                <a:cubicBezTo>
                  <a:pt x="8379195" y="424127"/>
                  <a:pt x="8497654" y="496675"/>
                  <a:pt x="8608861" y="619448"/>
                </a:cubicBezTo>
                <a:cubicBezTo>
                  <a:pt x="8693475" y="711528"/>
                  <a:pt x="8785341" y="750593"/>
                  <a:pt x="8877208" y="756173"/>
                </a:cubicBezTo>
                <a:cubicBezTo>
                  <a:pt x="8923141" y="758964"/>
                  <a:pt x="8971492" y="761754"/>
                  <a:pt x="9012590" y="795238"/>
                </a:cubicBezTo>
                <a:cubicBezTo>
                  <a:pt x="9053688" y="828721"/>
                  <a:pt x="9133466" y="814770"/>
                  <a:pt x="9106875" y="996140"/>
                </a:cubicBezTo>
                <a:cubicBezTo>
                  <a:pt x="9210828" y="1068688"/>
                  <a:pt x="9167313" y="1283542"/>
                  <a:pt x="9215663" y="1417476"/>
                </a:cubicBezTo>
                <a:cubicBezTo>
                  <a:pt x="9268849" y="1565363"/>
                  <a:pt x="9300277" y="1746734"/>
                  <a:pt x="9370386" y="1872297"/>
                </a:cubicBezTo>
                <a:cubicBezTo>
                  <a:pt x="9396979" y="1916942"/>
                  <a:pt x="9396979" y="1967168"/>
                  <a:pt x="9382473" y="2014603"/>
                </a:cubicBezTo>
                <a:cubicBezTo>
                  <a:pt x="9355881" y="2115054"/>
                  <a:pt x="9322035" y="2201554"/>
                  <a:pt x="9276102" y="2268521"/>
                </a:cubicBezTo>
                <a:cubicBezTo>
                  <a:pt x="9106875" y="2514068"/>
                  <a:pt x="8932811" y="2756825"/>
                  <a:pt x="8746660" y="2949356"/>
                </a:cubicBezTo>
                <a:cubicBezTo>
                  <a:pt x="8536335" y="3169790"/>
                  <a:pt x="8304251" y="3289774"/>
                  <a:pt x="8069749" y="3384644"/>
                </a:cubicBezTo>
                <a:cubicBezTo>
                  <a:pt x="7624922" y="3566014"/>
                  <a:pt x="7172842" y="3632982"/>
                  <a:pt x="6713509" y="3649724"/>
                </a:cubicBezTo>
                <a:cubicBezTo>
                  <a:pt x="6406482" y="3660885"/>
                  <a:pt x="6101872" y="3674836"/>
                  <a:pt x="5794844" y="3672046"/>
                </a:cubicBezTo>
                <a:cubicBezTo>
                  <a:pt x="5526498" y="3669256"/>
                  <a:pt x="5258151" y="3638562"/>
                  <a:pt x="4987387" y="3599498"/>
                </a:cubicBezTo>
                <a:cubicBezTo>
                  <a:pt x="4636843" y="3546482"/>
                  <a:pt x="3362799" y="3312096"/>
                  <a:pt x="2920390" y="3220016"/>
                </a:cubicBezTo>
                <a:cubicBezTo>
                  <a:pt x="2702811" y="3175371"/>
                  <a:pt x="1498875" y="2762406"/>
                  <a:pt x="1472282" y="2695438"/>
                </a:cubicBezTo>
                <a:cubicBezTo>
                  <a:pt x="1554478" y="2650793"/>
                  <a:pt x="1634257" y="2728922"/>
                  <a:pt x="1721289" y="2681487"/>
                </a:cubicBezTo>
                <a:cubicBezTo>
                  <a:pt x="1571401" y="2578245"/>
                  <a:pt x="1399756" y="2625681"/>
                  <a:pt x="1257121" y="2555923"/>
                </a:cubicBezTo>
                <a:cubicBezTo>
                  <a:pt x="1259538" y="2488955"/>
                  <a:pt x="1322394" y="2508488"/>
                  <a:pt x="1332064" y="2463843"/>
                </a:cubicBezTo>
                <a:cubicBezTo>
                  <a:pt x="1061300" y="2335488"/>
                  <a:pt x="759108" y="2341069"/>
                  <a:pt x="483508" y="2229457"/>
                </a:cubicBezTo>
                <a:cubicBezTo>
                  <a:pt x="734932" y="2184812"/>
                  <a:pt x="981521" y="2232247"/>
                  <a:pt x="1235363" y="2240618"/>
                </a:cubicBezTo>
                <a:cubicBezTo>
                  <a:pt x="1211188" y="2182021"/>
                  <a:pt x="1167672" y="2187602"/>
                  <a:pt x="1138662" y="2168069"/>
                </a:cubicBezTo>
                <a:cubicBezTo>
                  <a:pt x="1099981" y="2142957"/>
                  <a:pt x="1068553" y="2120635"/>
                  <a:pt x="1092728" y="2056458"/>
                </a:cubicBezTo>
                <a:cubicBezTo>
                  <a:pt x="1116903" y="1995071"/>
                  <a:pt x="1085475" y="1978329"/>
                  <a:pt x="1039542" y="1956007"/>
                </a:cubicBezTo>
                <a:cubicBezTo>
                  <a:pt x="923501" y="1894620"/>
                  <a:pt x="795371" y="1914152"/>
                  <a:pt x="674494" y="1894620"/>
                </a:cubicBezTo>
                <a:cubicBezTo>
                  <a:pt x="618891" y="1886249"/>
                  <a:pt x="529441" y="1900200"/>
                  <a:pt x="514936" y="1852765"/>
                </a:cubicBezTo>
                <a:cubicBezTo>
                  <a:pt x="464168" y="1699298"/>
                  <a:pt x="362631" y="1743943"/>
                  <a:pt x="268347" y="1735572"/>
                </a:cubicBezTo>
                <a:cubicBezTo>
                  <a:pt x="171646" y="1727201"/>
                  <a:pt x="152305" y="1657444"/>
                  <a:pt x="200656" y="1529089"/>
                </a:cubicBezTo>
                <a:cubicBezTo>
                  <a:pt x="149887" y="1467702"/>
                  <a:pt x="65273" y="1537459"/>
                  <a:pt x="0" y="1453750"/>
                </a:cubicBezTo>
                <a:cubicBezTo>
                  <a:pt x="502848" y="1411896"/>
                  <a:pt x="993609" y="1450960"/>
                  <a:pt x="1479534" y="1330977"/>
                </a:cubicBezTo>
                <a:cubicBezTo>
                  <a:pt x="1324812" y="1336557"/>
                  <a:pt x="1172507" y="1286332"/>
                  <a:pt x="1017784" y="1317025"/>
                </a:cubicBezTo>
                <a:cubicBezTo>
                  <a:pt x="993609" y="1322606"/>
                  <a:pt x="964599" y="1317025"/>
                  <a:pt x="940423" y="1311445"/>
                </a:cubicBezTo>
                <a:cubicBezTo>
                  <a:pt x="913830" y="1305864"/>
                  <a:pt x="889655" y="1294703"/>
                  <a:pt x="889655" y="1255638"/>
                </a:cubicBezTo>
                <a:cubicBezTo>
                  <a:pt x="889655" y="1227735"/>
                  <a:pt x="908995" y="1213784"/>
                  <a:pt x="928335" y="1202623"/>
                </a:cubicBezTo>
                <a:cubicBezTo>
                  <a:pt x="981521" y="1171929"/>
                  <a:pt x="1039542" y="1163558"/>
                  <a:pt x="1092728" y="1194252"/>
                </a:cubicBezTo>
                <a:cubicBezTo>
                  <a:pt x="1153167" y="1227735"/>
                  <a:pt x="1201518" y="1219364"/>
                  <a:pt x="1247451" y="1160768"/>
                </a:cubicBezTo>
                <a:cubicBezTo>
                  <a:pt x="1307889" y="1085430"/>
                  <a:pt x="1394920" y="1113333"/>
                  <a:pt x="1467447" y="1088220"/>
                </a:cubicBezTo>
                <a:cubicBezTo>
                  <a:pt x="1547226" y="1063107"/>
                  <a:pt x="1631840" y="1077059"/>
                  <a:pt x="1735794" y="1032414"/>
                </a:cubicBezTo>
                <a:cubicBezTo>
                  <a:pt x="1559313" y="982188"/>
                  <a:pt x="1397338" y="1057527"/>
                  <a:pt x="1218440" y="1007301"/>
                </a:cubicBezTo>
                <a:cubicBezTo>
                  <a:pt x="1290966" y="937543"/>
                  <a:pt x="1356240" y="957076"/>
                  <a:pt x="1416678" y="945914"/>
                </a:cubicBezTo>
                <a:cubicBezTo>
                  <a:pt x="1489204" y="931963"/>
                  <a:pt x="1561731" y="929172"/>
                  <a:pt x="1634257" y="915221"/>
                </a:cubicBezTo>
                <a:cubicBezTo>
                  <a:pt x="1701949" y="904060"/>
                  <a:pt x="1767223" y="884528"/>
                  <a:pt x="1834914" y="873366"/>
                </a:cubicBezTo>
                <a:cubicBezTo>
                  <a:pt x="1900187" y="862205"/>
                  <a:pt x="1967878" y="876157"/>
                  <a:pt x="2028317" y="814770"/>
                </a:cubicBezTo>
                <a:cubicBezTo>
                  <a:pt x="1863924" y="691996"/>
                  <a:pt x="1677773" y="750593"/>
                  <a:pt x="1484370" y="719899"/>
                </a:cubicBezTo>
                <a:cubicBezTo>
                  <a:pt x="1535138" y="661303"/>
                  <a:pt x="1588324" y="672464"/>
                  <a:pt x="1631840" y="655722"/>
                </a:cubicBezTo>
                <a:cubicBezTo>
                  <a:pt x="1651180" y="650142"/>
                  <a:pt x="1675355" y="650142"/>
                  <a:pt x="1682608" y="622239"/>
                </a:cubicBezTo>
                <a:cubicBezTo>
                  <a:pt x="1692278" y="585965"/>
                  <a:pt x="1670520" y="563642"/>
                  <a:pt x="1646344" y="552481"/>
                </a:cubicBezTo>
                <a:cubicBezTo>
                  <a:pt x="1537556" y="499465"/>
                  <a:pt x="1421514" y="471562"/>
                  <a:pt x="1305472" y="443659"/>
                </a:cubicBezTo>
                <a:cubicBezTo>
                  <a:pt x="1240198" y="429707"/>
                  <a:pt x="1170090" y="438078"/>
                  <a:pt x="1112068" y="393433"/>
                </a:cubicBezTo>
                <a:cubicBezTo>
                  <a:pt x="1324812" y="200902"/>
                  <a:pt x="1561731" y="237176"/>
                  <a:pt x="1801068" y="248337"/>
                </a:cubicBezTo>
                <a:cubicBezTo>
                  <a:pt x="2190293" y="265079"/>
                  <a:pt x="2579516" y="281821"/>
                  <a:pt x="2971158" y="253918"/>
                </a:cubicBezTo>
                <a:cubicBezTo>
                  <a:pt x="3287854" y="200902"/>
                  <a:pt x="3609388" y="195322"/>
                  <a:pt x="3930923" y="175789"/>
                </a:cubicBezTo>
                <a:cubicBezTo>
                  <a:pt x="4283882" y="150677"/>
                  <a:pt x="4641678" y="170209"/>
                  <a:pt x="4997057" y="172999"/>
                </a:cubicBezTo>
                <a:cubicBezTo>
                  <a:pt x="5253316" y="175789"/>
                  <a:pt x="5511992" y="200902"/>
                  <a:pt x="5768252" y="178580"/>
                </a:cubicBezTo>
                <a:cubicBezTo>
                  <a:pt x="6068027" y="153467"/>
                  <a:pt x="6372637" y="172999"/>
                  <a:pt x="6674829" y="164628"/>
                </a:cubicBezTo>
                <a:cubicBezTo>
                  <a:pt x="6810212" y="161838"/>
                  <a:pt x="6945593" y="139515"/>
                  <a:pt x="7080976" y="122774"/>
                </a:cubicBezTo>
                <a:cubicBezTo>
                  <a:pt x="7334817" y="89290"/>
                  <a:pt x="7591076" y="44645"/>
                  <a:pt x="7847336" y="58596"/>
                </a:cubicBezTo>
                <a:cubicBezTo>
                  <a:pt x="8006894" y="66967"/>
                  <a:pt x="8164034" y="66967"/>
                  <a:pt x="8328426" y="0"/>
                </a:cubicBezTo>
                <a:close/>
              </a:path>
            </a:pathLst>
          </a:custGeom>
        </p:spPr>
      </p:pic>
      <p:sp>
        <p:nvSpPr>
          <p:cNvPr id="11" name="Rubrik 10">
            <a:extLst>
              <a:ext uri="{FF2B5EF4-FFF2-40B4-BE49-F238E27FC236}">
                <a16:creationId xmlns:a16="http://schemas.microsoft.com/office/drawing/2014/main" id="{E8929DD8-4976-EB3D-9B7C-F1E2EE70C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Träningar</a:t>
            </a:r>
          </a:p>
        </p:txBody>
      </p:sp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96F52CA5-84CB-2949-3B6A-529041645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Under april siktar vi på att träna två pass i veckan</a:t>
            </a:r>
          </a:p>
          <a:p>
            <a:r>
              <a:rPr lang="sv-SE" dirty="0"/>
              <a:t>Från maj och framåt erbjuder vi tre träningspass per vecka</a:t>
            </a:r>
          </a:p>
          <a:p>
            <a:r>
              <a:rPr lang="sv-SE" dirty="0"/>
              <a:t>Under träningarna går vi igenom och övar på olika teman/faser i spelet</a:t>
            </a:r>
          </a:p>
          <a:p>
            <a:r>
              <a:rPr lang="sv-SE" dirty="0"/>
              <a:t>Vi kommer blanda övningar och matchspel med </a:t>
            </a:r>
            <a:r>
              <a:rPr lang="sv-SE" dirty="0" err="1"/>
              <a:t>fys</a:t>
            </a:r>
            <a:endParaRPr lang="sv-SE" dirty="0"/>
          </a:p>
          <a:p>
            <a:r>
              <a:rPr lang="sv-SE" dirty="0"/>
              <a:t>Kom ihåg benskydd samt kläder efter väder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850718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069F5724-D880-608A-0ED6-FF924A14F7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698" r="-2" b="13176"/>
          <a:stretch/>
        </p:blipFill>
        <p:spPr>
          <a:xfrm>
            <a:off x="302662" y="279400"/>
            <a:ext cx="2178072" cy="851641"/>
          </a:xfrm>
          <a:custGeom>
            <a:avLst/>
            <a:gdLst/>
            <a:ahLst/>
            <a:cxnLst/>
            <a:rect l="l" t="t" r="r" b="b"/>
            <a:pathLst>
              <a:path w="9392179" h="3672406">
                <a:moveTo>
                  <a:pt x="8328426" y="0"/>
                </a:moveTo>
                <a:cubicBezTo>
                  <a:pt x="8306669" y="212063"/>
                  <a:pt x="8209966" y="234386"/>
                  <a:pt x="8156780" y="365530"/>
                </a:cubicBezTo>
                <a:cubicBezTo>
                  <a:pt x="8193044" y="376692"/>
                  <a:pt x="8224472" y="390643"/>
                  <a:pt x="8255900" y="396224"/>
                </a:cubicBezTo>
                <a:cubicBezTo>
                  <a:pt x="8379195" y="424127"/>
                  <a:pt x="8497654" y="496675"/>
                  <a:pt x="8608861" y="619448"/>
                </a:cubicBezTo>
                <a:cubicBezTo>
                  <a:pt x="8693475" y="711528"/>
                  <a:pt x="8785341" y="750593"/>
                  <a:pt x="8877208" y="756173"/>
                </a:cubicBezTo>
                <a:cubicBezTo>
                  <a:pt x="8923141" y="758964"/>
                  <a:pt x="8971492" y="761754"/>
                  <a:pt x="9012590" y="795238"/>
                </a:cubicBezTo>
                <a:cubicBezTo>
                  <a:pt x="9053688" y="828721"/>
                  <a:pt x="9133466" y="814770"/>
                  <a:pt x="9106875" y="996140"/>
                </a:cubicBezTo>
                <a:cubicBezTo>
                  <a:pt x="9210828" y="1068688"/>
                  <a:pt x="9167313" y="1283542"/>
                  <a:pt x="9215663" y="1417476"/>
                </a:cubicBezTo>
                <a:cubicBezTo>
                  <a:pt x="9268849" y="1565363"/>
                  <a:pt x="9300277" y="1746734"/>
                  <a:pt x="9370386" y="1872297"/>
                </a:cubicBezTo>
                <a:cubicBezTo>
                  <a:pt x="9396979" y="1916942"/>
                  <a:pt x="9396979" y="1967168"/>
                  <a:pt x="9382473" y="2014603"/>
                </a:cubicBezTo>
                <a:cubicBezTo>
                  <a:pt x="9355881" y="2115054"/>
                  <a:pt x="9322035" y="2201554"/>
                  <a:pt x="9276102" y="2268521"/>
                </a:cubicBezTo>
                <a:cubicBezTo>
                  <a:pt x="9106875" y="2514068"/>
                  <a:pt x="8932811" y="2756825"/>
                  <a:pt x="8746660" y="2949356"/>
                </a:cubicBezTo>
                <a:cubicBezTo>
                  <a:pt x="8536335" y="3169790"/>
                  <a:pt x="8304251" y="3289774"/>
                  <a:pt x="8069749" y="3384644"/>
                </a:cubicBezTo>
                <a:cubicBezTo>
                  <a:pt x="7624922" y="3566014"/>
                  <a:pt x="7172842" y="3632982"/>
                  <a:pt x="6713509" y="3649724"/>
                </a:cubicBezTo>
                <a:cubicBezTo>
                  <a:pt x="6406482" y="3660885"/>
                  <a:pt x="6101872" y="3674836"/>
                  <a:pt x="5794844" y="3672046"/>
                </a:cubicBezTo>
                <a:cubicBezTo>
                  <a:pt x="5526498" y="3669256"/>
                  <a:pt x="5258151" y="3638562"/>
                  <a:pt x="4987387" y="3599498"/>
                </a:cubicBezTo>
                <a:cubicBezTo>
                  <a:pt x="4636843" y="3546482"/>
                  <a:pt x="3362799" y="3312096"/>
                  <a:pt x="2920390" y="3220016"/>
                </a:cubicBezTo>
                <a:cubicBezTo>
                  <a:pt x="2702811" y="3175371"/>
                  <a:pt x="1498875" y="2762406"/>
                  <a:pt x="1472282" y="2695438"/>
                </a:cubicBezTo>
                <a:cubicBezTo>
                  <a:pt x="1554478" y="2650793"/>
                  <a:pt x="1634257" y="2728922"/>
                  <a:pt x="1721289" y="2681487"/>
                </a:cubicBezTo>
                <a:cubicBezTo>
                  <a:pt x="1571401" y="2578245"/>
                  <a:pt x="1399756" y="2625681"/>
                  <a:pt x="1257121" y="2555923"/>
                </a:cubicBezTo>
                <a:cubicBezTo>
                  <a:pt x="1259538" y="2488955"/>
                  <a:pt x="1322394" y="2508488"/>
                  <a:pt x="1332064" y="2463843"/>
                </a:cubicBezTo>
                <a:cubicBezTo>
                  <a:pt x="1061300" y="2335488"/>
                  <a:pt x="759108" y="2341069"/>
                  <a:pt x="483508" y="2229457"/>
                </a:cubicBezTo>
                <a:cubicBezTo>
                  <a:pt x="734932" y="2184812"/>
                  <a:pt x="981521" y="2232247"/>
                  <a:pt x="1235363" y="2240618"/>
                </a:cubicBezTo>
                <a:cubicBezTo>
                  <a:pt x="1211188" y="2182021"/>
                  <a:pt x="1167672" y="2187602"/>
                  <a:pt x="1138662" y="2168069"/>
                </a:cubicBezTo>
                <a:cubicBezTo>
                  <a:pt x="1099981" y="2142957"/>
                  <a:pt x="1068553" y="2120635"/>
                  <a:pt x="1092728" y="2056458"/>
                </a:cubicBezTo>
                <a:cubicBezTo>
                  <a:pt x="1116903" y="1995071"/>
                  <a:pt x="1085475" y="1978329"/>
                  <a:pt x="1039542" y="1956007"/>
                </a:cubicBezTo>
                <a:cubicBezTo>
                  <a:pt x="923501" y="1894620"/>
                  <a:pt x="795371" y="1914152"/>
                  <a:pt x="674494" y="1894620"/>
                </a:cubicBezTo>
                <a:cubicBezTo>
                  <a:pt x="618891" y="1886249"/>
                  <a:pt x="529441" y="1900200"/>
                  <a:pt x="514936" y="1852765"/>
                </a:cubicBezTo>
                <a:cubicBezTo>
                  <a:pt x="464168" y="1699298"/>
                  <a:pt x="362631" y="1743943"/>
                  <a:pt x="268347" y="1735572"/>
                </a:cubicBezTo>
                <a:cubicBezTo>
                  <a:pt x="171646" y="1727201"/>
                  <a:pt x="152305" y="1657444"/>
                  <a:pt x="200656" y="1529089"/>
                </a:cubicBezTo>
                <a:cubicBezTo>
                  <a:pt x="149887" y="1467702"/>
                  <a:pt x="65273" y="1537459"/>
                  <a:pt x="0" y="1453750"/>
                </a:cubicBezTo>
                <a:cubicBezTo>
                  <a:pt x="502848" y="1411896"/>
                  <a:pt x="993609" y="1450960"/>
                  <a:pt x="1479534" y="1330977"/>
                </a:cubicBezTo>
                <a:cubicBezTo>
                  <a:pt x="1324812" y="1336557"/>
                  <a:pt x="1172507" y="1286332"/>
                  <a:pt x="1017784" y="1317025"/>
                </a:cubicBezTo>
                <a:cubicBezTo>
                  <a:pt x="993609" y="1322606"/>
                  <a:pt x="964599" y="1317025"/>
                  <a:pt x="940423" y="1311445"/>
                </a:cubicBezTo>
                <a:cubicBezTo>
                  <a:pt x="913830" y="1305864"/>
                  <a:pt x="889655" y="1294703"/>
                  <a:pt x="889655" y="1255638"/>
                </a:cubicBezTo>
                <a:cubicBezTo>
                  <a:pt x="889655" y="1227735"/>
                  <a:pt x="908995" y="1213784"/>
                  <a:pt x="928335" y="1202623"/>
                </a:cubicBezTo>
                <a:cubicBezTo>
                  <a:pt x="981521" y="1171929"/>
                  <a:pt x="1039542" y="1163558"/>
                  <a:pt x="1092728" y="1194252"/>
                </a:cubicBezTo>
                <a:cubicBezTo>
                  <a:pt x="1153167" y="1227735"/>
                  <a:pt x="1201518" y="1219364"/>
                  <a:pt x="1247451" y="1160768"/>
                </a:cubicBezTo>
                <a:cubicBezTo>
                  <a:pt x="1307889" y="1085430"/>
                  <a:pt x="1394920" y="1113333"/>
                  <a:pt x="1467447" y="1088220"/>
                </a:cubicBezTo>
                <a:cubicBezTo>
                  <a:pt x="1547226" y="1063107"/>
                  <a:pt x="1631840" y="1077059"/>
                  <a:pt x="1735794" y="1032414"/>
                </a:cubicBezTo>
                <a:cubicBezTo>
                  <a:pt x="1559313" y="982188"/>
                  <a:pt x="1397338" y="1057527"/>
                  <a:pt x="1218440" y="1007301"/>
                </a:cubicBezTo>
                <a:cubicBezTo>
                  <a:pt x="1290966" y="937543"/>
                  <a:pt x="1356240" y="957076"/>
                  <a:pt x="1416678" y="945914"/>
                </a:cubicBezTo>
                <a:cubicBezTo>
                  <a:pt x="1489204" y="931963"/>
                  <a:pt x="1561731" y="929172"/>
                  <a:pt x="1634257" y="915221"/>
                </a:cubicBezTo>
                <a:cubicBezTo>
                  <a:pt x="1701949" y="904060"/>
                  <a:pt x="1767223" y="884528"/>
                  <a:pt x="1834914" y="873366"/>
                </a:cubicBezTo>
                <a:cubicBezTo>
                  <a:pt x="1900187" y="862205"/>
                  <a:pt x="1967878" y="876157"/>
                  <a:pt x="2028317" y="814770"/>
                </a:cubicBezTo>
                <a:cubicBezTo>
                  <a:pt x="1863924" y="691996"/>
                  <a:pt x="1677773" y="750593"/>
                  <a:pt x="1484370" y="719899"/>
                </a:cubicBezTo>
                <a:cubicBezTo>
                  <a:pt x="1535138" y="661303"/>
                  <a:pt x="1588324" y="672464"/>
                  <a:pt x="1631840" y="655722"/>
                </a:cubicBezTo>
                <a:cubicBezTo>
                  <a:pt x="1651180" y="650142"/>
                  <a:pt x="1675355" y="650142"/>
                  <a:pt x="1682608" y="622239"/>
                </a:cubicBezTo>
                <a:cubicBezTo>
                  <a:pt x="1692278" y="585965"/>
                  <a:pt x="1670520" y="563642"/>
                  <a:pt x="1646344" y="552481"/>
                </a:cubicBezTo>
                <a:cubicBezTo>
                  <a:pt x="1537556" y="499465"/>
                  <a:pt x="1421514" y="471562"/>
                  <a:pt x="1305472" y="443659"/>
                </a:cubicBezTo>
                <a:cubicBezTo>
                  <a:pt x="1240198" y="429707"/>
                  <a:pt x="1170090" y="438078"/>
                  <a:pt x="1112068" y="393433"/>
                </a:cubicBezTo>
                <a:cubicBezTo>
                  <a:pt x="1324812" y="200902"/>
                  <a:pt x="1561731" y="237176"/>
                  <a:pt x="1801068" y="248337"/>
                </a:cubicBezTo>
                <a:cubicBezTo>
                  <a:pt x="2190293" y="265079"/>
                  <a:pt x="2579516" y="281821"/>
                  <a:pt x="2971158" y="253918"/>
                </a:cubicBezTo>
                <a:cubicBezTo>
                  <a:pt x="3287854" y="200902"/>
                  <a:pt x="3609388" y="195322"/>
                  <a:pt x="3930923" y="175789"/>
                </a:cubicBezTo>
                <a:cubicBezTo>
                  <a:pt x="4283882" y="150677"/>
                  <a:pt x="4641678" y="170209"/>
                  <a:pt x="4997057" y="172999"/>
                </a:cubicBezTo>
                <a:cubicBezTo>
                  <a:pt x="5253316" y="175789"/>
                  <a:pt x="5511992" y="200902"/>
                  <a:pt x="5768252" y="178580"/>
                </a:cubicBezTo>
                <a:cubicBezTo>
                  <a:pt x="6068027" y="153467"/>
                  <a:pt x="6372637" y="172999"/>
                  <a:pt x="6674829" y="164628"/>
                </a:cubicBezTo>
                <a:cubicBezTo>
                  <a:pt x="6810212" y="161838"/>
                  <a:pt x="6945593" y="139515"/>
                  <a:pt x="7080976" y="122774"/>
                </a:cubicBezTo>
                <a:cubicBezTo>
                  <a:pt x="7334817" y="89290"/>
                  <a:pt x="7591076" y="44645"/>
                  <a:pt x="7847336" y="58596"/>
                </a:cubicBezTo>
                <a:cubicBezTo>
                  <a:pt x="8006894" y="66967"/>
                  <a:pt x="8164034" y="66967"/>
                  <a:pt x="8328426" y="0"/>
                </a:cubicBezTo>
                <a:close/>
              </a:path>
            </a:pathLst>
          </a:cu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BC3BE61C-52DA-2F18-6254-F313E909EE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698" r="-2" b="13176"/>
          <a:stretch/>
        </p:blipFill>
        <p:spPr>
          <a:xfrm>
            <a:off x="9561739" y="279400"/>
            <a:ext cx="2178072" cy="851641"/>
          </a:xfrm>
          <a:custGeom>
            <a:avLst/>
            <a:gdLst/>
            <a:ahLst/>
            <a:cxnLst/>
            <a:rect l="l" t="t" r="r" b="b"/>
            <a:pathLst>
              <a:path w="9392179" h="3672406">
                <a:moveTo>
                  <a:pt x="8328426" y="0"/>
                </a:moveTo>
                <a:cubicBezTo>
                  <a:pt x="8306669" y="212063"/>
                  <a:pt x="8209966" y="234386"/>
                  <a:pt x="8156780" y="365530"/>
                </a:cubicBezTo>
                <a:cubicBezTo>
                  <a:pt x="8193044" y="376692"/>
                  <a:pt x="8224472" y="390643"/>
                  <a:pt x="8255900" y="396224"/>
                </a:cubicBezTo>
                <a:cubicBezTo>
                  <a:pt x="8379195" y="424127"/>
                  <a:pt x="8497654" y="496675"/>
                  <a:pt x="8608861" y="619448"/>
                </a:cubicBezTo>
                <a:cubicBezTo>
                  <a:pt x="8693475" y="711528"/>
                  <a:pt x="8785341" y="750593"/>
                  <a:pt x="8877208" y="756173"/>
                </a:cubicBezTo>
                <a:cubicBezTo>
                  <a:pt x="8923141" y="758964"/>
                  <a:pt x="8971492" y="761754"/>
                  <a:pt x="9012590" y="795238"/>
                </a:cubicBezTo>
                <a:cubicBezTo>
                  <a:pt x="9053688" y="828721"/>
                  <a:pt x="9133466" y="814770"/>
                  <a:pt x="9106875" y="996140"/>
                </a:cubicBezTo>
                <a:cubicBezTo>
                  <a:pt x="9210828" y="1068688"/>
                  <a:pt x="9167313" y="1283542"/>
                  <a:pt x="9215663" y="1417476"/>
                </a:cubicBezTo>
                <a:cubicBezTo>
                  <a:pt x="9268849" y="1565363"/>
                  <a:pt x="9300277" y="1746734"/>
                  <a:pt x="9370386" y="1872297"/>
                </a:cubicBezTo>
                <a:cubicBezTo>
                  <a:pt x="9396979" y="1916942"/>
                  <a:pt x="9396979" y="1967168"/>
                  <a:pt x="9382473" y="2014603"/>
                </a:cubicBezTo>
                <a:cubicBezTo>
                  <a:pt x="9355881" y="2115054"/>
                  <a:pt x="9322035" y="2201554"/>
                  <a:pt x="9276102" y="2268521"/>
                </a:cubicBezTo>
                <a:cubicBezTo>
                  <a:pt x="9106875" y="2514068"/>
                  <a:pt x="8932811" y="2756825"/>
                  <a:pt x="8746660" y="2949356"/>
                </a:cubicBezTo>
                <a:cubicBezTo>
                  <a:pt x="8536335" y="3169790"/>
                  <a:pt x="8304251" y="3289774"/>
                  <a:pt x="8069749" y="3384644"/>
                </a:cubicBezTo>
                <a:cubicBezTo>
                  <a:pt x="7624922" y="3566014"/>
                  <a:pt x="7172842" y="3632982"/>
                  <a:pt x="6713509" y="3649724"/>
                </a:cubicBezTo>
                <a:cubicBezTo>
                  <a:pt x="6406482" y="3660885"/>
                  <a:pt x="6101872" y="3674836"/>
                  <a:pt x="5794844" y="3672046"/>
                </a:cubicBezTo>
                <a:cubicBezTo>
                  <a:pt x="5526498" y="3669256"/>
                  <a:pt x="5258151" y="3638562"/>
                  <a:pt x="4987387" y="3599498"/>
                </a:cubicBezTo>
                <a:cubicBezTo>
                  <a:pt x="4636843" y="3546482"/>
                  <a:pt x="3362799" y="3312096"/>
                  <a:pt x="2920390" y="3220016"/>
                </a:cubicBezTo>
                <a:cubicBezTo>
                  <a:pt x="2702811" y="3175371"/>
                  <a:pt x="1498875" y="2762406"/>
                  <a:pt x="1472282" y="2695438"/>
                </a:cubicBezTo>
                <a:cubicBezTo>
                  <a:pt x="1554478" y="2650793"/>
                  <a:pt x="1634257" y="2728922"/>
                  <a:pt x="1721289" y="2681487"/>
                </a:cubicBezTo>
                <a:cubicBezTo>
                  <a:pt x="1571401" y="2578245"/>
                  <a:pt x="1399756" y="2625681"/>
                  <a:pt x="1257121" y="2555923"/>
                </a:cubicBezTo>
                <a:cubicBezTo>
                  <a:pt x="1259538" y="2488955"/>
                  <a:pt x="1322394" y="2508488"/>
                  <a:pt x="1332064" y="2463843"/>
                </a:cubicBezTo>
                <a:cubicBezTo>
                  <a:pt x="1061300" y="2335488"/>
                  <a:pt x="759108" y="2341069"/>
                  <a:pt x="483508" y="2229457"/>
                </a:cubicBezTo>
                <a:cubicBezTo>
                  <a:pt x="734932" y="2184812"/>
                  <a:pt x="981521" y="2232247"/>
                  <a:pt x="1235363" y="2240618"/>
                </a:cubicBezTo>
                <a:cubicBezTo>
                  <a:pt x="1211188" y="2182021"/>
                  <a:pt x="1167672" y="2187602"/>
                  <a:pt x="1138662" y="2168069"/>
                </a:cubicBezTo>
                <a:cubicBezTo>
                  <a:pt x="1099981" y="2142957"/>
                  <a:pt x="1068553" y="2120635"/>
                  <a:pt x="1092728" y="2056458"/>
                </a:cubicBezTo>
                <a:cubicBezTo>
                  <a:pt x="1116903" y="1995071"/>
                  <a:pt x="1085475" y="1978329"/>
                  <a:pt x="1039542" y="1956007"/>
                </a:cubicBezTo>
                <a:cubicBezTo>
                  <a:pt x="923501" y="1894620"/>
                  <a:pt x="795371" y="1914152"/>
                  <a:pt x="674494" y="1894620"/>
                </a:cubicBezTo>
                <a:cubicBezTo>
                  <a:pt x="618891" y="1886249"/>
                  <a:pt x="529441" y="1900200"/>
                  <a:pt x="514936" y="1852765"/>
                </a:cubicBezTo>
                <a:cubicBezTo>
                  <a:pt x="464168" y="1699298"/>
                  <a:pt x="362631" y="1743943"/>
                  <a:pt x="268347" y="1735572"/>
                </a:cubicBezTo>
                <a:cubicBezTo>
                  <a:pt x="171646" y="1727201"/>
                  <a:pt x="152305" y="1657444"/>
                  <a:pt x="200656" y="1529089"/>
                </a:cubicBezTo>
                <a:cubicBezTo>
                  <a:pt x="149887" y="1467702"/>
                  <a:pt x="65273" y="1537459"/>
                  <a:pt x="0" y="1453750"/>
                </a:cubicBezTo>
                <a:cubicBezTo>
                  <a:pt x="502848" y="1411896"/>
                  <a:pt x="993609" y="1450960"/>
                  <a:pt x="1479534" y="1330977"/>
                </a:cubicBezTo>
                <a:cubicBezTo>
                  <a:pt x="1324812" y="1336557"/>
                  <a:pt x="1172507" y="1286332"/>
                  <a:pt x="1017784" y="1317025"/>
                </a:cubicBezTo>
                <a:cubicBezTo>
                  <a:pt x="993609" y="1322606"/>
                  <a:pt x="964599" y="1317025"/>
                  <a:pt x="940423" y="1311445"/>
                </a:cubicBezTo>
                <a:cubicBezTo>
                  <a:pt x="913830" y="1305864"/>
                  <a:pt x="889655" y="1294703"/>
                  <a:pt x="889655" y="1255638"/>
                </a:cubicBezTo>
                <a:cubicBezTo>
                  <a:pt x="889655" y="1227735"/>
                  <a:pt x="908995" y="1213784"/>
                  <a:pt x="928335" y="1202623"/>
                </a:cubicBezTo>
                <a:cubicBezTo>
                  <a:pt x="981521" y="1171929"/>
                  <a:pt x="1039542" y="1163558"/>
                  <a:pt x="1092728" y="1194252"/>
                </a:cubicBezTo>
                <a:cubicBezTo>
                  <a:pt x="1153167" y="1227735"/>
                  <a:pt x="1201518" y="1219364"/>
                  <a:pt x="1247451" y="1160768"/>
                </a:cubicBezTo>
                <a:cubicBezTo>
                  <a:pt x="1307889" y="1085430"/>
                  <a:pt x="1394920" y="1113333"/>
                  <a:pt x="1467447" y="1088220"/>
                </a:cubicBezTo>
                <a:cubicBezTo>
                  <a:pt x="1547226" y="1063107"/>
                  <a:pt x="1631840" y="1077059"/>
                  <a:pt x="1735794" y="1032414"/>
                </a:cubicBezTo>
                <a:cubicBezTo>
                  <a:pt x="1559313" y="982188"/>
                  <a:pt x="1397338" y="1057527"/>
                  <a:pt x="1218440" y="1007301"/>
                </a:cubicBezTo>
                <a:cubicBezTo>
                  <a:pt x="1290966" y="937543"/>
                  <a:pt x="1356240" y="957076"/>
                  <a:pt x="1416678" y="945914"/>
                </a:cubicBezTo>
                <a:cubicBezTo>
                  <a:pt x="1489204" y="931963"/>
                  <a:pt x="1561731" y="929172"/>
                  <a:pt x="1634257" y="915221"/>
                </a:cubicBezTo>
                <a:cubicBezTo>
                  <a:pt x="1701949" y="904060"/>
                  <a:pt x="1767223" y="884528"/>
                  <a:pt x="1834914" y="873366"/>
                </a:cubicBezTo>
                <a:cubicBezTo>
                  <a:pt x="1900187" y="862205"/>
                  <a:pt x="1967878" y="876157"/>
                  <a:pt x="2028317" y="814770"/>
                </a:cubicBezTo>
                <a:cubicBezTo>
                  <a:pt x="1863924" y="691996"/>
                  <a:pt x="1677773" y="750593"/>
                  <a:pt x="1484370" y="719899"/>
                </a:cubicBezTo>
                <a:cubicBezTo>
                  <a:pt x="1535138" y="661303"/>
                  <a:pt x="1588324" y="672464"/>
                  <a:pt x="1631840" y="655722"/>
                </a:cubicBezTo>
                <a:cubicBezTo>
                  <a:pt x="1651180" y="650142"/>
                  <a:pt x="1675355" y="650142"/>
                  <a:pt x="1682608" y="622239"/>
                </a:cubicBezTo>
                <a:cubicBezTo>
                  <a:pt x="1692278" y="585965"/>
                  <a:pt x="1670520" y="563642"/>
                  <a:pt x="1646344" y="552481"/>
                </a:cubicBezTo>
                <a:cubicBezTo>
                  <a:pt x="1537556" y="499465"/>
                  <a:pt x="1421514" y="471562"/>
                  <a:pt x="1305472" y="443659"/>
                </a:cubicBezTo>
                <a:cubicBezTo>
                  <a:pt x="1240198" y="429707"/>
                  <a:pt x="1170090" y="438078"/>
                  <a:pt x="1112068" y="393433"/>
                </a:cubicBezTo>
                <a:cubicBezTo>
                  <a:pt x="1324812" y="200902"/>
                  <a:pt x="1561731" y="237176"/>
                  <a:pt x="1801068" y="248337"/>
                </a:cubicBezTo>
                <a:cubicBezTo>
                  <a:pt x="2190293" y="265079"/>
                  <a:pt x="2579516" y="281821"/>
                  <a:pt x="2971158" y="253918"/>
                </a:cubicBezTo>
                <a:cubicBezTo>
                  <a:pt x="3287854" y="200902"/>
                  <a:pt x="3609388" y="195322"/>
                  <a:pt x="3930923" y="175789"/>
                </a:cubicBezTo>
                <a:cubicBezTo>
                  <a:pt x="4283882" y="150677"/>
                  <a:pt x="4641678" y="170209"/>
                  <a:pt x="4997057" y="172999"/>
                </a:cubicBezTo>
                <a:cubicBezTo>
                  <a:pt x="5253316" y="175789"/>
                  <a:pt x="5511992" y="200902"/>
                  <a:pt x="5768252" y="178580"/>
                </a:cubicBezTo>
                <a:cubicBezTo>
                  <a:pt x="6068027" y="153467"/>
                  <a:pt x="6372637" y="172999"/>
                  <a:pt x="6674829" y="164628"/>
                </a:cubicBezTo>
                <a:cubicBezTo>
                  <a:pt x="6810212" y="161838"/>
                  <a:pt x="6945593" y="139515"/>
                  <a:pt x="7080976" y="122774"/>
                </a:cubicBezTo>
                <a:cubicBezTo>
                  <a:pt x="7334817" y="89290"/>
                  <a:pt x="7591076" y="44645"/>
                  <a:pt x="7847336" y="58596"/>
                </a:cubicBezTo>
                <a:cubicBezTo>
                  <a:pt x="8006894" y="66967"/>
                  <a:pt x="8164034" y="66967"/>
                  <a:pt x="8328426" y="0"/>
                </a:cubicBezTo>
                <a:close/>
              </a:path>
            </a:pathLst>
          </a:custGeom>
        </p:spPr>
      </p:pic>
      <p:sp>
        <p:nvSpPr>
          <p:cNvPr id="11" name="Rubrik 10">
            <a:extLst>
              <a:ext uri="{FF2B5EF4-FFF2-40B4-BE49-F238E27FC236}">
                <a16:creationId xmlns:a16="http://schemas.microsoft.com/office/drawing/2014/main" id="{E8929DD8-4976-EB3D-9B7C-F1E2EE70C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0734" y="365125"/>
            <a:ext cx="7081005" cy="1325563"/>
          </a:xfrm>
        </p:spPr>
        <p:txBody>
          <a:bodyPr/>
          <a:lstStyle/>
          <a:p>
            <a:pPr algn="ctr"/>
            <a:r>
              <a:rPr lang="sv-SE" dirty="0"/>
              <a:t>Spelartrupp</a:t>
            </a:r>
          </a:p>
        </p:txBody>
      </p:sp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96F52CA5-84CB-2949-3B6A-529041645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Vi var 36 spelare inför säsongen, alla ville fortsätta</a:t>
            </a:r>
          </a:p>
          <a:p>
            <a:r>
              <a:rPr lang="sv-SE" dirty="0"/>
              <a:t>Tagit in tre nya spelare till truppen, erbjudit ytterligare plats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115484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069F5724-D880-608A-0ED6-FF924A14F7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698" r="-2" b="13176"/>
          <a:stretch/>
        </p:blipFill>
        <p:spPr>
          <a:xfrm>
            <a:off x="302662" y="279400"/>
            <a:ext cx="2178072" cy="851641"/>
          </a:xfrm>
          <a:custGeom>
            <a:avLst/>
            <a:gdLst/>
            <a:ahLst/>
            <a:cxnLst/>
            <a:rect l="l" t="t" r="r" b="b"/>
            <a:pathLst>
              <a:path w="9392179" h="3672406">
                <a:moveTo>
                  <a:pt x="8328426" y="0"/>
                </a:moveTo>
                <a:cubicBezTo>
                  <a:pt x="8306669" y="212063"/>
                  <a:pt x="8209966" y="234386"/>
                  <a:pt x="8156780" y="365530"/>
                </a:cubicBezTo>
                <a:cubicBezTo>
                  <a:pt x="8193044" y="376692"/>
                  <a:pt x="8224472" y="390643"/>
                  <a:pt x="8255900" y="396224"/>
                </a:cubicBezTo>
                <a:cubicBezTo>
                  <a:pt x="8379195" y="424127"/>
                  <a:pt x="8497654" y="496675"/>
                  <a:pt x="8608861" y="619448"/>
                </a:cubicBezTo>
                <a:cubicBezTo>
                  <a:pt x="8693475" y="711528"/>
                  <a:pt x="8785341" y="750593"/>
                  <a:pt x="8877208" y="756173"/>
                </a:cubicBezTo>
                <a:cubicBezTo>
                  <a:pt x="8923141" y="758964"/>
                  <a:pt x="8971492" y="761754"/>
                  <a:pt x="9012590" y="795238"/>
                </a:cubicBezTo>
                <a:cubicBezTo>
                  <a:pt x="9053688" y="828721"/>
                  <a:pt x="9133466" y="814770"/>
                  <a:pt x="9106875" y="996140"/>
                </a:cubicBezTo>
                <a:cubicBezTo>
                  <a:pt x="9210828" y="1068688"/>
                  <a:pt x="9167313" y="1283542"/>
                  <a:pt x="9215663" y="1417476"/>
                </a:cubicBezTo>
                <a:cubicBezTo>
                  <a:pt x="9268849" y="1565363"/>
                  <a:pt x="9300277" y="1746734"/>
                  <a:pt x="9370386" y="1872297"/>
                </a:cubicBezTo>
                <a:cubicBezTo>
                  <a:pt x="9396979" y="1916942"/>
                  <a:pt x="9396979" y="1967168"/>
                  <a:pt x="9382473" y="2014603"/>
                </a:cubicBezTo>
                <a:cubicBezTo>
                  <a:pt x="9355881" y="2115054"/>
                  <a:pt x="9322035" y="2201554"/>
                  <a:pt x="9276102" y="2268521"/>
                </a:cubicBezTo>
                <a:cubicBezTo>
                  <a:pt x="9106875" y="2514068"/>
                  <a:pt x="8932811" y="2756825"/>
                  <a:pt x="8746660" y="2949356"/>
                </a:cubicBezTo>
                <a:cubicBezTo>
                  <a:pt x="8536335" y="3169790"/>
                  <a:pt x="8304251" y="3289774"/>
                  <a:pt x="8069749" y="3384644"/>
                </a:cubicBezTo>
                <a:cubicBezTo>
                  <a:pt x="7624922" y="3566014"/>
                  <a:pt x="7172842" y="3632982"/>
                  <a:pt x="6713509" y="3649724"/>
                </a:cubicBezTo>
                <a:cubicBezTo>
                  <a:pt x="6406482" y="3660885"/>
                  <a:pt x="6101872" y="3674836"/>
                  <a:pt x="5794844" y="3672046"/>
                </a:cubicBezTo>
                <a:cubicBezTo>
                  <a:pt x="5526498" y="3669256"/>
                  <a:pt x="5258151" y="3638562"/>
                  <a:pt x="4987387" y="3599498"/>
                </a:cubicBezTo>
                <a:cubicBezTo>
                  <a:pt x="4636843" y="3546482"/>
                  <a:pt x="3362799" y="3312096"/>
                  <a:pt x="2920390" y="3220016"/>
                </a:cubicBezTo>
                <a:cubicBezTo>
                  <a:pt x="2702811" y="3175371"/>
                  <a:pt x="1498875" y="2762406"/>
                  <a:pt x="1472282" y="2695438"/>
                </a:cubicBezTo>
                <a:cubicBezTo>
                  <a:pt x="1554478" y="2650793"/>
                  <a:pt x="1634257" y="2728922"/>
                  <a:pt x="1721289" y="2681487"/>
                </a:cubicBezTo>
                <a:cubicBezTo>
                  <a:pt x="1571401" y="2578245"/>
                  <a:pt x="1399756" y="2625681"/>
                  <a:pt x="1257121" y="2555923"/>
                </a:cubicBezTo>
                <a:cubicBezTo>
                  <a:pt x="1259538" y="2488955"/>
                  <a:pt x="1322394" y="2508488"/>
                  <a:pt x="1332064" y="2463843"/>
                </a:cubicBezTo>
                <a:cubicBezTo>
                  <a:pt x="1061300" y="2335488"/>
                  <a:pt x="759108" y="2341069"/>
                  <a:pt x="483508" y="2229457"/>
                </a:cubicBezTo>
                <a:cubicBezTo>
                  <a:pt x="734932" y="2184812"/>
                  <a:pt x="981521" y="2232247"/>
                  <a:pt x="1235363" y="2240618"/>
                </a:cubicBezTo>
                <a:cubicBezTo>
                  <a:pt x="1211188" y="2182021"/>
                  <a:pt x="1167672" y="2187602"/>
                  <a:pt x="1138662" y="2168069"/>
                </a:cubicBezTo>
                <a:cubicBezTo>
                  <a:pt x="1099981" y="2142957"/>
                  <a:pt x="1068553" y="2120635"/>
                  <a:pt x="1092728" y="2056458"/>
                </a:cubicBezTo>
                <a:cubicBezTo>
                  <a:pt x="1116903" y="1995071"/>
                  <a:pt x="1085475" y="1978329"/>
                  <a:pt x="1039542" y="1956007"/>
                </a:cubicBezTo>
                <a:cubicBezTo>
                  <a:pt x="923501" y="1894620"/>
                  <a:pt x="795371" y="1914152"/>
                  <a:pt x="674494" y="1894620"/>
                </a:cubicBezTo>
                <a:cubicBezTo>
                  <a:pt x="618891" y="1886249"/>
                  <a:pt x="529441" y="1900200"/>
                  <a:pt x="514936" y="1852765"/>
                </a:cubicBezTo>
                <a:cubicBezTo>
                  <a:pt x="464168" y="1699298"/>
                  <a:pt x="362631" y="1743943"/>
                  <a:pt x="268347" y="1735572"/>
                </a:cubicBezTo>
                <a:cubicBezTo>
                  <a:pt x="171646" y="1727201"/>
                  <a:pt x="152305" y="1657444"/>
                  <a:pt x="200656" y="1529089"/>
                </a:cubicBezTo>
                <a:cubicBezTo>
                  <a:pt x="149887" y="1467702"/>
                  <a:pt x="65273" y="1537459"/>
                  <a:pt x="0" y="1453750"/>
                </a:cubicBezTo>
                <a:cubicBezTo>
                  <a:pt x="502848" y="1411896"/>
                  <a:pt x="993609" y="1450960"/>
                  <a:pt x="1479534" y="1330977"/>
                </a:cubicBezTo>
                <a:cubicBezTo>
                  <a:pt x="1324812" y="1336557"/>
                  <a:pt x="1172507" y="1286332"/>
                  <a:pt x="1017784" y="1317025"/>
                </a:cubicBezTo>
                <a:cubicBezTo>
                  <a:pt x="993609" y="1322606"/>
                  <a:pt x="964599" y="1317025"/>
                  <a:pt x="940423" y="1311445"/>
                </a:cubicBezTo>
                <a:cubicBezTo>
                  <a:pt x="913830" y="1305864"/>
                  <a:pt x="889655" y="1294703"/>
                  <a:pt x="889655" y="1255638"/>
                </a:cubicBezTo>
                <a:cubicBezTo>
                  <a:pt x="889655" y="1227735"/>
                  <a:pt x="908995" y="1213784"/>
                  <a:pt x="928335" y="1202623"/>
                </a:cubicBezTo>
                <a:cubicBezTo>
                  <a:pt x="981521" y="1171929"/>
                  <a:pt x="1039542" y="1163558"/>
                  <a:pt x="1092728" y="1194252"/>
                </a:cubicBezTo>
                <a:cubicBezTo>
                  <a:pt x="1153167" y="1227735"/>
                  <a:pt x="1201518" y="1219364"/>
                  <a:pt x="1247451" y="1160768"/>
                </a:cubicBezTo>
                <a:cubicBezTo>
                  <a:pt x="1307889" y="1085430"/>
                  <a:pt x="1394920" y="1113333"/>
                  <a:pt x="1467447" y="1088220"/>
                </a:cubicBezTo>
                <a:cubicBezTo>
                  <a:pt x="1547226" y="1063107"/>
                  <a:pt x="1631840" y="1077059"/>
                  <a:pt x="1735794" y="1032414"/>
                </a:cubicBezTo>
                <a:cubicBezTo>
                  <a:pt x="1559313" y="982188"/>
                  <a:pt x="1397338" y="1057527"/>
                  <a:pt x="1218440" y="1007301"/>
                </a:cubicBezTo>
                <a:cubicBezTo>
                  <a:pt x="1290966" y="937543"/>
                  <a:pt x="1356240" y="957076"/>
                  <a:pt x="1416678" y="945914"/>
                </a:cubicBezTo>
                <a:cubicBezTo>
                  <a:pt x="1489204" y="931963"/>
                  <a:pt x="1561731" y="929172"/>
                  <a:pt x="1634257" y="915221"/>
                </a:cubicBezTo>
                <a:cubicBezTo>
                  <a:pt x="1701949" y="904060"/>
                  <a:pt x="1767223" y="884528"/>
                  <a:pt x="1834914" y="873366"/>
                </a:cubicBezTo>
                <a:cubicBezTo>
                  <a:pt x="1900187" y="862205"/>
                  <a:pt x="1967878" y="876157"/>
                  <a:pt x="2028317" y="814770"/>
                </a:cubicBezTo>
                <a:cubicBezTo>
                  <a:pt x="1863924" y="691996"/>
                  <a:pt x="1677773" y="750593"/>
                  <a:pt x="1484370" y="719899"/>
                </a:cubicBezTo>
                <a:cubicBezTo>
                  <a:pt x="1535138" y="661303"/>
                  <a:pt x="1588324" y="672464"/>
                  <a:pt x="1631840" y="655722"/>
                </a:cubicBezTo>
                <a:cubicBezTo>
                  <a:pt x="1651180" y="650142"/>
                  <a:pt x="1675355" y="650142"/>
                  <a:pt x="1682608" y="622239"/>
                </a:cubicBezTo>
                <a:cubicBezTo>
                  <a:pt x="1692278" y="585965"/>
                  <a:pt x="1670520" y="563642"/>
                  <a:pt x="1646344" y="552481"/>
                </a:cubicBezTo>
                <a:cubicBezTo>
                  <a:pt x="1537556" y="499465"/>
                  <a:pt x="1421514" y="471562"/>
                  <a:pt x="1305472" y="443659"/>
                </a:cubicBezTo>
                <a:cubicBezTo>
                  <a:pt x="1240198" y="429707"/>
                  <a:pt x="1170090" y="438078"/>
                  <a:pt x="1112068" y="393433"/>
                </a:cubicBezTo>
                <a:cubicBezTo>
                  <a:pt x="1324812" y="200902"/>
                  <a:pt x="1561731" y="237176"/>
                  <a:pt x="1801068" y="248337"/>
                </a:cubicBezTo>
                <a:cubicBezTo>
                  <a:pt x="2190293" y="265079"/>
                  <a:pt x="2579516" y="281821"/>
                  <a:pt x="2971158" y="253918"/>
                </a:cubicBezTo>
                <a:cubicBezTo>
                  <a:pt x="3287854" y="200902"/>
                  <a:pt x="3609388" y="195322"/>
                  <a:pt x="3930923" y="175789"/>
                </a:cubicBezTo>
                <a:cubicBezTo>
                  <a:pt x="4283882" y="150677"/>
                  <a:pt x="4641678" y="170209"/>
                  <a:pt x="4997057" y="172999"/>
                </a:cubicBezTo>
                <a:cubicBezTo>
                  <a:pt x="5253316" y="175789"/>
                  <a:pt x="5511992" y="200902"/>
                  <a:pt x="5768252" y="178580"/>
                </a:cubicBezTo>
                <a:cubicBezTo>
                  <a:pt x="6068027" y="153467"/>
                  <a:pt x="6372637" y="172999"/>
                  <a:pt x="6674829" y="164628"/>
                </a:cubicBezTo>
                <a:cubicBezTo>
                  <a:pt x="6810212" y="161838"/>
                  <a:pt x="6945593" y="139515"/>
                  <a:pt x="7080976" y="122774"/>
                </a:cubicBezTo>
                <a:cubicBezTo>
                  <a:pt x="7334817" y="89290"/>
                  <a:pt x="7591076" y="44645"/>
                  <a:pt x="7847336" y="58596"/>
                </a:cubicBezTo>
                <a:cubicBezTo>
                  <a:pt x="8006894" y="66967"/>
                  <a:pt x="8164034" y="66967"/>
                  <a:pt x="8328426" y="0"/>
                </a:cubicBezTo>
                <a:close/>
              </a:path>
            </a:pathLst>
          </a:cu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BC3BE61C-52DA-2F18-6254-F313E909EE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698" r="-2" b="13176"/>
          <a:stretch/>
        </p:blipFill>
        <p:spPr>
          <a:xfrm>
            <a:off x="9561739" y="279400"/>
            <a:ext cx="2178072" cy="851641"/>
          </a:xfrm>
          <a:custGeom>
            <a:avLst/>
            <a:gdLst/>
            <a:ahLst/>
            <a:cxnLst/>
            <a:rect l="l" t="t" r="r" b="b"/>
            <a:pathLst>
              <a:path w="9392179" h="3672406">
                <a:moveTo>
                  <a:pt x="8328426" y="0"/>
                </a:moveTo>
                <a:cubicBezTo>
                  <a:pt x="8306669" y="212063"/>
                  <a:pt x="8209966" y="234386"/>
                  <a:pt x="8156780" y="365530"/>
                </a:cubicBezTo>
                <a:cubicBezTo>
                  <a:pt x="8193044" y="376692"/>
                  <a:pt x="8224472" y="390643"/>
                  <a:pt x="8255900" y="396224"/>
                </a:cubicBezTo>
                <a:cubicBezTo>
                  <a:pt x="8379195" y="424127"/>
                  <a:pt x="8497654" y="496675"/>
                  <a:pt x="8608861" y="619448"/>
                </a:cubicBezTo>
                <a:cubicBezTo>
                  <a:pt x="8693475" y="711528"/>
                  <a:pt x="8785341" y="750593"/>
                  <a:pt x="8877208" y="756173"/>
                </a:cubicBezTo>
                <a:cubicBezTo>
                  <a:pt x="8923141" y="758964"/>
                  <a:pt x="8971492" y="761754"/>
                  <a:pt x="9012590" y="795238"/>
                </a:cubicBezTo>
                <a:cubicBezTo>
                  <a:pt x="9053688" y="828721"/>
                  <a:pt x="9133466" y="814770"/>
                  <a:pt x="9106875" y="996140"/>
                </a:cubicBezTo>
                <a:cubicBezTo>
                  <a:pt x="9210828" y="1068688"/>
                  <a:pt x="9167313" y="1283542"/>
                  <a:pt x="9215663" y="1417476"/>
                </a:cubicBezTo>
                <a:cubicBezTo>
                  <a:pt x="9268849" y="1565363"/>
                  <a:pt x="9300277" y="1746734"/>
                  <a:pt x="9370386" y="1872297"/>
                </a:cubicBezTo>
                <a:cubicBezTo>
                  <a:pt x="9396979" y="1916942"/>
                  <a:pt x="9396979" y="1967168"/>
                  <a:pt x="9382473" y="2014603"/>
                </a:cubicBezTo>
                <a:cubicBezTo>
                  <a:pt x="9355881" y="2115054"/>
                  <a:pt x="9322035" y="2201554"/>
                  <a:pt x="9276102" y="2268521"/>
                </a:cubicBezTo>
                <a:cubicBezTo>
                  <a:pt x="9106875" y="2514068"/>
                  <a:pt x="8932811" y="2756825"/>
                  <a:pt x="8746660" y="2949356"/>
                </a:cubicBezTo>
                <a:cubicBezTo>
                  <a:pt x="8536335" y="3169790"/>
                  <a:pt x="8304251" y="3289774"/>
                  <a:pt x="8069749" y="3384644"/>
                </a:cubicBezTo>
                <a:cubicBezTo>
                  <a:pt x="7624922" y="3566014"/>
                  <a:pt x="7172842" y="3632982"/>
                  <a:pt x="6713509" y="3649724"/>
                </a:cubicBezTo>
                <a:cubicBezTo>
                  <a:pt x="6406482" y="3660885"/>
                  <a:pt x="6101872" y="3674836"/>
                  <a:pt x="5794844" y="3672046"/>
                </a:cubicBezTo>
                <a:cubicBezTo>
                  <a:pt x="5526498" y="3669256"/>
                  <a:pt x="5258151" y="3638562"/>
                  <a:pt x="4987387" y="3599498"/>
                </a:cubicBezTo>
                <a:cubicBezTo>
                  <a:pt x="4636843" y="3546482"/>
                  <a:pt x="3362799" y="3312096"/>
                  <a:pt x="2920390" y="3220016"/>
                </a:cubicBezTo>
                <a:cubicBezTo>
                  <a:pt x="2702811" y="3175371"/>
                  <a:pt x="1498875" y="2762406"/>
                  <a:pt x="1472282" y="2695438"/>
                </a:cubicBezTo>
                <a:cubicBezTo>
                  <a:pt x="1554478" y="2650793"/>
                  <a:pt x="1634257" y="2728922"/>
                  <a:pt x="1721289" y="2681487"/>
                </a:cubicBezTo>
                <a:cubicBezTo>
                  <a:pt x="1571401" y="2578245"/>
                  <a:pt x="1399756" y="2625681"/>
                  <a:pt x="1257121" y="2555923"/>
                </a:cubicBezTo>
                <a:cubicBezTo>
                  <a:pt x="1259538" y="2488955"/>
                  <a:pt x="1322394" y="2508488"/>
                  <a:pt x="1332064" y="2463843"/>
                </a:cubicBezTo>
                <a:cubicBezTo>
                  <a:pt x="1061300" y="2335488"/>
                  <a:pt x="759108" y="2341069"/>
                  <a:pt x="483508" y="2229457"/>
                </a:cubicBezTo>
                <a:cubicBezTo>
                  <a:pt x="734932" y="2184812"/>
                  <a:pt x="981521" y="2232247"/>
                  <a:pt x="1235363" y="2240618"/>
                </a:cubicBezTo>
                <a:cubicBezTo>
                  <a:pt x="1211188" y="2182021"/>
                  <a:pt x="1167672" y="2187602"/>
                  <a:pt x="1138662" y="2168069"/>
                </a:cubicBezTo>
                <a:cubicBezTo>
                  <a:pt x="1099981" y="2142957"/>
                  <a:pt x="1068553" y="2120635"/>
                  <a:pt x="1092728" y="2056458"/>
                </a:cubicBezTo>
                <a:cubicBezTo>
                  <a:pt x="1116903" y="1995071"/>
                  <a:pt x="1085475" y="1978329"/>
                  <a:pt x="1039542" y="1956007"/>
                </a:cubicBezTo>
                <a:cubicBezTo>
                  <a:pt x="923501" y="1894620"/>
                  <a:pt x="795371" y="1914152"/>
                  <a:pt x="674494" y="1894620"/>
                </a:cubicBezTo>
                <a:cubicBezTo>
                  <a:pt x="618891" y="1886249"/>
                  <a:pt x="529441" y="1900200"/>
                  <a:pt x="514936" y="1852765"/>
                </a:cubicBezTo>
                <a:cubicBezTo>
                  <a:pt x="464168" y="1699298"/>
                  <a:pt x="362631" y="1743943"/>
                  <a:pt x="268347" y="1735572"/>
                </a:cubicBezTo>
                <a:cubicBezTo>
                  <a:pt x="171646" y="1727201"/>
                  <a:pt x="152305" y="1657444"/>
                  <a:pt x="200656" y="1529089"/>
                </a:cubicBezTo>
                <a:cubicBezTo>
                  <a:pt x="149887" y="1467702"/>
                  <a:pt x="65273" y="1537459"/>
                  <a:pt x="0" y="1453750"/>
                </a:cubicBezTo>
                <a:cubicBezTo>
                  <a:pt x="502848" y="1411896"/>
                  <a:pt x="993609" y="1450960"/>
                  <a:pt x="1479534" y="1330977"/>
                </a:cubicBezTo>
                <a:cubicBezTo>
                  <a:pt x="1324812" y="1336557"/>
                  <a:pt x="1172507" y="1286332"/>
                  <a:pt x="1017784" y="1317025"/>
                </a:cubicBezTo>
                <a:cubicBezTo>
                  <a:pt x="993609" y="1322606"/>
                  <a:pt x="964599" y="1317025"/>
                  <a:pt x="940423" y="1311445"/>
                </a:cubicBezTo>
                <a:cubicBezTo>
                  <a:pt x="913830" y="1305864"/>
                  <a:pt x="889655" y="1294703"/>
                  <a:pt x="889655" y="1255638"/>
                </a:cubicBezTo>
                <a:cubicBezTo>
                  <a:pt x="889655" y="1227735"/>
                  <a:pt x="908995" y="1213784"/>
                  <a:pt x="928335" y="1202623"/>
                </a:cubicBezTo>
                <a:cubicBezTo>
                  <a:pt x="981521" y="1171929"/>
                  <a:pt x="1039542" y="1163558"/>
                  <a:pt x="1092728" y="1194252"/>
                </a:cubicBezTo>
                <a:cubicBezTo>
                  <a:pt x="1153167" y="1227735"/>
                  <a:pt x="1201518" y="1219364"/>
                  <a:pt x="1247451" y="1160768"/>
                </a:cubicBezTo>
                <a:cubicBezTo>
                  <a:pt x="1307889" y="1085430"/>
                  <a:pt x="1394920" y="1113333"/>
                  <a:pt x="1467447" y="1088220"/>
                </a:cubicBezTo>
                <a:cubicBezTo>
                  <a:pt x="1547226" y="1063107"/>
                  <a:pt x="1631840" y="1077059"/>
                  <a:pt x="1735794" y="1032414"/>
                </a:cubicBezTo>
                <a:cubicBezTo>
                  <a:pt x="1559313" y="982188"/>
                  <a:pt x="1397338" y="1057527"/>
                  <a:pt x="1218440" y="1007301"/>
                </a:cubicBezTo>
                <a:cubicBezTo>
                  <a:pt x="1290966" y="937543"/>
                  <a:pt x="1356240" y="957076"/>
                  <a:pt x="1416678" y="945914"/>
                </a:cubicBezTo>
                <a:cubicBezTo>
                  <a:pt x="1489204" y="931963"/>
                  <a:pt x="1561731" y="929172"/>
                  <a:pt x="1634257" y="915221"/>
                </a:cubicBezTo>
                <a:cubicBezTo>
                  <a:pt x="1701949" y="904060"/>
                  <a:pt x="1767223" y="884528"/>
                  <a:pt x="1834914" y="873366"/>
                </a:cubicBezTo>
                <a:cubicBezTo>
                  <a:pt x="1900187" y="862205"/>
                  <a:pt x="1967878" y="876157"/>
                  <a:pt x="2028317" y="814770"/>
                </a:cubicBezTo>
                <a:cubicBezTo>
                  <a:pt x="1863924" y="691996"/>
                  <a:pt x="1677773" y="750593"/>
                  <a:pt x="1484370" y="719899"/>
                </a:cubicBezTo>
                <a:cubicBezTo>
                  <a:pt x="1535138" y="661303"/>
                  <a:pt x="1588324" y="672464"/>
                  <a:pt x="1631840" y="655722"/>
                </a:cubicBezTo>
                <a:cubicBezTo>
                  <a:pt x="1651180" y="650142"/>
                  <a:pt x="1675355" y="650142"/>
                  <a:pt x="1682608" y="622239"/>
                </a:cubicBezTo>
                <a:cubicBezTo>
                  <a:pt x="1692278" y="585965"/>
                  <a:pt x="1670520" y="563642"/>
                  <a:pt x="1646344" y="552481"/>
                </a:cubicBezTo>
                <a:cubicBezTo>
                  <a:pt x="1537556" y="499465"/>
                  <a:pt x="1421514" y="471562"/>
                  <a:pt x="1305472" y="443659"/>
                </a:cubicBezTo>
                <a:cubicBezTo>
                  <a:pt x="1240198" y="429707"/>
                  <a:pt x="1170090" y="438078"/>
                  <a:pt x="1112068" y="393433"/>
                </a:cubicBezTo>
                <a:cubicBezTo>
                  <a:pt x="1324812" y="200902"/>
                  <a:pt x="1561731" y="237176"/>
                  <a:pt x="1801068" y="248337"/>
                </a:cubicBezTo>
                <a:cubicBezTo>
                  <a:pt x="2190293" y="265079"/>
                  <a:pt x="2579516" y="281821"/>
                  <a:pt x="2971158" y="253918"/>
                </a:cubicBezTo>
                <a:cubicBezTo>
                  <a:pt x="3287854" y="200902"/>
                  <a:pt x="3609388" y="195322"/>
                  <a:pt x="3930923" y="175789"/>
                </a:cubicBezTo>
                <a:cubicBezTo>
                  <a:pt x="4283882" y="150677"/>
                  <a:pt x="4641678" y="170209"/>
                  <a:pt x="4997057" y="172999"/>
                </a:cubicBezTo>
                <a:cubicBezTo>
                  <a:pt x="5253316" y="175789"/>
                  <a:pt x="5511992" y="200902"/>
                  <a:pt x="5768252" y="178580"/>
                </a:cubicBezTo>
                <a:cubicBezTo>
                  <a:pt x="6068027" y="153467"/>
                  <a:pt x="6372637" y="172999"/>
                  <a:pt x="6674829" y="164628"/>
                </a:cubicBezTo>
                <a:cubicBezTo>
                  <a:pt x="6810212" y="161838"/>
                  <a:pt x="6945593" y="139515"/>
                  <a:pt x="7080976" y="122774"/>
                </a:cubicBezTo>
                <a:cubicBezTo>
                  <a:pt x="7334817" y="89290"/>
                  <a:pt x="7591076" y="44645"/>
                  <a:pt x="7847336" y="58596"/>
                </a:cubicBezTo>
                <a:cubicBezTo>
                  <a:pt x="8006894" y="66967"/>
                  <a:pt x="8164034" y="66967"/>
                  <a:pt x="8328426" y="0"/>
                </a:cubicBezTo>
                <a:close/>
              </a:path>
            </a:pathLst>
          </a:custGeom>
        </p:spPr>
      </p:pic>
      <p:sp>
        <p:nvSpPr>
          <p:cNvPr id="11" name="Rubrik 10">
            <a:extLst>
              <a:ext uri="{FF2B5EF4-FFF2-40B4-BE49-F238E27FC236}">
                <a16:creationId xmlns:a16="http://schemas.microsoft.com/office/drawing/2014/main" id="{E8929DD8-4976-EB3D-9B7C-F1E2EE70C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5918" y="365125"/>
            <a:ext cx="6995821" cy="1325563"/>
          </a:xfrm>
        </p:spPr>
        <p:txBody>
          <a:bodyPr/>
          <a:lstStyle/>
          <a:p>
            <a:pPr algn="ctr"/>
            <a:r>
              <a:rPr lang="sv-SE" dirty="0"/>
              <a:t>Matcher</a:t>
            </a:r>
          </a:p>
        </p:txBody>
      </p:sp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96F52CA5-84CB-2949-3B6A-529041645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Kommer anmäla fyra lag till seriespel</a:t>
            </a:r>
          </a:p>
          <a:p>
            <a:r>
              <a:rPr lang="sv-SE" dirty="0"/>
              <a:t>Inga fasta lag</a:t>
            </a:r>
          </a:p>
          <a:p>
            <a:r>
              <a:rPr lang="sv-SE" dirty="0"/>
              <a:t>Kommer fortsätta skicka ut kallelser till barnen</a:t>
            </a:r>
          </a:p>
          <a:p>
            <a:r>
              <a:rPr lang="sv-SE" dirty="0"/>
              <a:t>Om man ej tränat en period kan man behöva komma till träningar innan man är matchklar</a:t>
            </a:r>
          </a:p>
          <a:p>
            <a:r>
              <a:rPr lang="sv-SE" dirty="0"/>
              <a:t>Samåk gärna till bortamatcher!</a:t>
            </a:r>
          </a:p>
        </p:txBody>
      </p:sp>
    </p:spTree>
    <p:extLst>
      <p:ext uri="{BB962C8B-B14F-4D97-AF65-F5344CB8AC3E}">
        <p14:creationId xmlns:p14="http://schemas.microsoft.com/office/powerpoint/2010/main" val="637818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069F5724-D880-608A-0ED6-FF924A14F7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698" r="-2" b="13176"/>
          <a:stretch/>
        </p:blipFill>
        <p:spPr>
          <a:xfrm>
            <a:off x="302662" y="279400"/>
            <a:ext cx="2178072" cy="851641"/>
          </a:xfrm>
          <a:custGeom>
            <a:avLst/>
            <a:gdLst/>
            <a:ahLst/>
            <a:cxnLst/>
            <a:rect l="l" t="t" r="r" b="b"/>
            <a:pathLst>
              <a:path w="9392179" h="3672406">
                <a:moveTo>
                  <a:pt x="8328426" y="0"/>
                </a:moveTo>
                <a:cubicBezTo>
                  <a:pt x="8306669" y="212063"/>
                  <a:pt x="8209966" y="234386"/>
                  <a:pt x="8156780" y="365530"/>
                </a:cubicBezTo>
                <a:cubicBezTo>
                  <a:pt x="8193044" y="376692"/>
                  <a:pt x="8224472" y="390643"/>
                  <a:pt x="8255900" y="396224"/>
                </a:cubicBezTo>
                <a:cubicBezTo>
                  <a:pt x="8379195" y="424127"/>
                  <a:pt x="8497654" y="496675"/>
                  <a:pt x="8608861" y="619448"/>
                </a:cubicBezTo>
                <a:cubicBezTo>
                  <a:pt x="8693475" y="711528"/>
                  <a:pt x="8785341" y="750593"/>
                  <a:pt x="8877208" y="756173"/>
                </a:cubicBezTo>
                <a:cubicBezTo>
                  <a:pt x="8923141" y="758964"/>
                  <a:pt x="8971492" y="761754"/>
                  <a:pt x="9012590" y="795238"/>
                </a:cubicBezTo>
                <a:cubicBezTo>
                  <a:pt x="9053688" y="828721"/>
                  <a:pt x="9133466" y="814770"/>
                  <a:pt x="9106875" y="996140"/>
                </a:cubicBezTo>
                <a:cubicBezTo>
                  <a:pt x="9210828" y="1068688"/>
                  <a:pt x="9167313" y="1283542"/>
                  <a:pt x="9215663" y="1417476"/>
                </a:cubicBezTo>
                <a:cubicBezTo>
                  <a:pt x="9268849" y="1565363"/>
                  <a:pt x="9300277" y="1746734"/>
                  <a:pt x="9370386" y="1872297"/>
                </a:cubicBezTo>
                <a:cubicBezTo>
                  <a:pt x="9396979" y="1916942"/>
                  <a:pt x="9396979" y="1967168"/>
                  <a:pt x="9382473" y="2014603"/>
                </a:cubicBezTo>
                <a:cubicBezTo>
                  <a:pt x="9355881" y="2115054"/>
                  <a:pt x="9322035" y="2201554"/>
                  <a:pt x="9276102" y="2268521"/>
                </a:cubicBezTo>
                <a:cubicBezTo>
                  <a:pt x="9106875" y="2514068"/>
                  <a:pt x="8932811" y="2756825"/>
                  <a:pt x="8746660" y="2949356"/>
                </a:cubicBezTo>
                <a:cubicBezTo>
                  <a:pt x="8536335" y="3169790"/>
                  <a:pt x="8304251" y="3289774"/>
                  <a:pt x="8069749" y="3384644"/>
                </a:cubicBezTo>
                <a:cubicBezTo>
                  <a:pt x="7624922" y="3566014"/>
                  <a:pt x="7172842" y="3632982"/>
                  <a:pt x="6713509" y="3649724"/>
                </a:cubicBezTo>
                <a:cubicBezTo>
                  <a:pt x="6406482" y="3660885"/>
                  <a:pt x="6101872" y="3674836"/>
                  <a:pt x="5794844" y="3672046"/>
                </a:cubicBezTo>
                <a:cubicBezTo>
                  <a:pt x="5526498" y="3669256"/>
                  <a:pt x="5258151" y="3638562"/>
                  <a:pt x="4987387" y="3599498"/>
                </a:cubicBezTo>
                <a:cubicBezTo>
                  <a:pt x="4636843" y="3546482"/>
                  <a:pt x="3362799" y="3312096"/>
                  <a:pt x="2920390" y="3220016"/>
                </a:cubicBezTo>
                <a:cubicBezTo>
                  <a:pt x="2702811" y="3175371"/>
                  <a:pt x="1498875" y="2762406"/>
                  <a:pt x="1472282" y="2695438"/>
                </a:cubicBezTo>
                <a:cubicBezTo>
                  <a:pt x="1554478" y="2650793"/>
                  <a:pt x="1634257" y="2728922"/>
                  <a:pt x="1721289" y="2681487"/>
                </a:cubicBezTo>
                <a:cubicBezTo>
                  <a:pt x="1571401" y="2578245"/>
                  <a:pt x="1399756" y="2625681"/>
                  <a:pt x="1257121" y="2555923"/>
                </a:cubicBezTo>
                <a:cubicBezTo>
                  <a:pt x="1259538" y="2488955"/>
                  <a:pt x="1322394" y="2508488"/>
                  <a:pt x="1332064" y="2463843"/>
                </a:cubicBezTo>
                <a:cubicBezTo>
                  <a:pt x="1061300" y="2335488"/>
                  <a:pt x="759108" y="2341069"/>
                  <a:pt x="483508" y="2229457"/>
                </a:cubicBezTo>
                <a:cubicBezTo>
                  <a:pt x="734932" y="2184812"/>
                  <a:pt x="981521" y="2232247"/>
                  <a:pt x="1235363" y="2240618"/>
                </a:cubicBezTo>
                <a:cubicBezTo>
                  <a:pt x="1211188" y="2182021"/>
                  <a:pt x="1167672" y="2187602"/>
                  <a:pt x="1138662" y="2168069"/>
                </a:cubicBezTo>
                <a:cubicBezTo>
                  <a:pt x="1099981" y="2142957"/>
                  <a:pt x="1068553" y="2120635"/>
                  <a:pt x="1092728" y="2056458"/>
                </a:cubicBezTo>
                <a:cubicBezTo>
                  <a:pt x="1116903" y="1995071"/>
                  <a:pt x="1085475" y="1978329"/>
                  <a:pt x="1039542" y="1956007"/>
                </a:cubicBezTo>
                <a:cubicBezTo>
                  <a:pt x="923501" y="1894620"/>
                  <a:pt x="795371" y="1914152"/>
                  <a:pt x="674494" y="1894620"/>
                </a:cubicBezTo>
                <a:cubicBezTo>
                  <a:pt x="618891" y="1886249"/>
                  <a:pt x="529441" y="1900200"/>
                  <a:pt x="514936" y="1852765"/>
                </a:cubicBezTo>
                <a:cubicBezTo>
                  <a:pt x="464168" y="1699298"/>
                  <a:pt x="362631" y="1743943"/>
                  <a:pt x="268347" y="1735572"/>
                </a:cubicBezTo>
                <a:cubicBezTo>
                  <a:pt x="171646" y="1727201"/>
                  <a:pt x="152305" y="1657444"/>
                  <a:pt x="200656" y="1529089"/>
                </a:cubicBezTo>
                <a:cubicBezTo>
                  <a:pt x="149887" y="1467702"/>
                  <a:pt x="65273" y="1537459"/>
                  <a:pt x="0" y="1453750"/>
                </a:cubicBezTo>
                <a:cubicBezTo>
                  <a:pt x="502848" y="1411896"/>
                  <a:pt x="993609" y="1450960"/>
                  <a:pt x="1479534" y="1330977"/>
                </a:cubicBezTo>
                <a:cubicBezTo>
                  <a:pt x="1324812" y="1336557"/>
                  <a:pt x="1172507" y="1286332"/>
                  <a:pt x="1017784" y="1317025"/>
                </a:cubicBezTo>
                <a:cubicBezTo>
                  <a:pt x="993609" y="1322606"/>
                  <a:pt x="964599" y="1317025"/>
                  <a:pt x="940423" y="1311445"/>
                </a:cubicBezTo>
                <a:cubicBezTo>
                  <a:pt x="913830" y="1305864"/>
                  <a:pt x="889655" y="1294703"/>
                  <a:pt x="889655" y="1255638"/>
                </a:cubicBezTo>
                <a:cubicBezTo>
                  <a:pt x="889655" y="1227735"/>
                  <a:pt x="908995" y="1213784"/>
                  <a:pt x="928335" y="1202623"/>
                </a:cubicBezTo>
                <a:cubicBezTo>
                  <a:pt x="981521" y="1171929"/>
                  <a:pt x="1039542" y="1163558"/>
                  <a:pt x="1092728" y="1194252"/>
                </a:cubicBezTo>
                <a:cubicBezTo>
                  <a:pt x="1153167" y="1227735"/>
                  <a:pt x="1201518" y="1219364"/>
                  <a:pt x="1247451" y="1160768"/>
                </a:cubicBezTo>
                <a:cubicBezTo>
                  <a:pt x="1307889" y="1085430"/>
                  <a:pt x="1394920" y="1113333"/>
                  <a:pt x="1467447" y="1088220"/>
                </a:cubicBezTo>
                <a:cubicBezTo>
                  <a:pt x="1547226" y="1063107"/>
                  <a:pt x="1631840" y="1077059"/>
                  <a:pt x="1735794" y="1032414"/>
                </a:cubicBezTo>
                <a:cubicBezTo>
                  <a:pt x="1559313" y="982188"/>
                  <a:pt x="1397338" y="1057527"/>
                  <a:pt x="1218440" y="1007301"/>
                </a:cubicBezTo>
                <a:cubicBezTo>
                  <a:pt x="1290966" y="937543"/>
                  <a:pt x="1356240" y="957076"/>
                  <a:pt x="1416678" y="945914"/>
                </a:cubicBezTo>
                <a:cubicBezTo>
                  <a:pt x="1489204" y="931963"/>
                  <a:pt x="1561731" y="929172"/>
                  <a:pt x="1634257" y="915221"/>
                </a:cubicBezTo>
                <a:cubicBezTo>
                  <a:pt x="1701949" y="904060"/>
                  <a:pt x="1767223" y="884528"/>
                  <a:pt x="1834914" y="873366"/>
                </a:cubicBezTo>
                <a:cubicBezTo>
                  <a:pt x="1900187" y="862205"/>
                  <a:pt x="1967878" y="876157"/>
                  <a:pt x="2028317" y="814770"/>
                </a:cubicBezTo>
                <a:cubicBezTo>
                  <a:pt x="1863924" y="691996"/>
                  <a:pt x="1677773" y="750593"/>
                  <a:pt x="1484370" y="719899"/>
                </a:cubicBezTo>
                <a:cubicBezTo>
                  <a:pt x="1535138" y="661303"/>
                  <a:pt x="1588324" y="672464"/>
                  <a:pt x="1631840" y="655722"/>
                </a:cubicBezTo>
                <a:cubicBezTo>
                  <a:pt x="1651180" y="650142"/>
                  <a:pt x="1675355" y="650142"/>
                  <a:pt x="1682608" y="622239"/>
                </a:cubicBezTo>
                <a:cubicBezTo>
                  <a:pt x="1692278" y="585965"/>
                  <a:pt x="1670520" y="563642"/>
                  <a:pt x="1646344" y="552481"/>
                </a:cubicBezTo>
                <a:cubicBezTo>
                  <a:pt x="1537556" y="499465"/>
                  <a:pt x="1421514" y="471562"/>
                  <a:pt x="1305472" y="443659"/>
                </a:cubicBezTo>
                <a:cubicBezTo>
                  <a:pt x="1240198" y="429707"/>
                  <a:pt x="1170090" y="438078"/>
                  <a:pt x="1112068" y="393433"/>
                </a:cubicBezTo>
                <a:cubicBezTo>
                  <a:pt x="1324812" y="200902"/>
                  <a:pt x="1561731" y="237176"/>
                  <a:pt x="1801068" y="248337"/>
                </a:cubicBezTo>
                <a:cubicBezTo>
                  <a:pt x="2190293" y="265079"/>
                  <a:pt x="2579516" y="281821"/>
                  <a:pt x="2971158" y="253918"/>
                </a:cubicBezTo>
                <a:cubicBezTo>
                  <a:pt x="3287854" y="200902"/>
                  <a:pt x="3609388" y="195322"/>
                  <a:pt x="3930923" y="175789"/>
                </a:cubicBezTo>
                <a:cubicBezTo>
                  <a:pt x="4283882" y="150677"/>
                  <a:pt x="4641678" y="170209"/>
                  <a:pt x="4997057" y="172999"/>
                </a:cubicBezTo>
                <a:cubicBezTo>
                  <a:pt x="5253316" y="175789"/>
                  <a:pt x="5511992" y="200902"/>
                  <a:pt x="5768252" y="178580"/>
                </a:cubicBezTo>
                <a:cubicBezTo>
                  <a:pt x="6068027" y="153467"/>
                  <a:pt x="6372637" y="172999"/>
                  <a:pt x="6674829" y="164628"/>
                </a:cubicBezTo>
                <a:cubicBezTo>
                  <a:pt x="6810212" y="161838"/>
                  <a:pt x="6945593" y="139515"/>
                  <a:pt x="7080976" y="122774"/>
                </a:cubicBezTo>
                <a:cubicBezTo>
                  <a:pt x="7334817" y="89290"/>
                  <a:pt x="7591076" y="44645"/>
                  <a:pt x="7847336" y="58596"/>
                </a:cubicBezTo>
                <a:cubicBezTo>
                  <a:pt x="8006894" y="66967"/>
                  <a:pt x="8164034" y="66967"/>
                  <a:pt x="8328426" y="0"/>
                </a:cubicBezTo>
                <a:close/>
              </a:path>
            </a:pathLst>
          </a:cu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BC3BE61C-52DA-2F18-6254-F313E909EE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698" r="-2" b="13176"/>
          <a:stretch/>
        </p:blipFill>
        <p:spPr>
          <a:xfrm>
            <a:off x="9561739" y="279400"/>
            <a:ext cx="2178072" cy="851641"/>
          </a:xfrm>
          <a:custGeom>
            <a:avLst/>
            <a:gdLst/>
            <a:ahLst/>
            <a:cxnLst/>
            <a:rect l="l" t="t" r="r" b="b"/>
            <a:pathLst>
              <a:path w="9392179" h="3672406">
                <a:moveTo>
                  <a:pt x="8328426" y="0"/>
                </a:moveTo>
                <a:cubicBezTo>
                  <a:pt x="8306669" y="212063"/>
                  <a:pt x="8209966" y="234386"/>
                  <a:pt x="8156780" y="365530"/>
                </a:cubicBezTo>
                <a:cubicBezTo>
                  <a:pt x="8193044" y="376692"/>
                  <a:pt x="8224472" y="390643"/>
                  <a:pt x="8255900" y="396224"/>
                </a:cubicBezTo>
                <a:cubicBezTo>
                  <a:pt x="8379195" y="424127"/>
                  <a:pt x="8497654" y="496675"/>
                  <a:pt x="8608861" y="619448"/>
                </a:cubicBezTo>
                <a:cubicBezTo>
                  <a:pt x="8693475" y="711528"/>
                  <a:pt x="8785341" y="750593"/>
                  <a:pt x="8877208" y="756173"/>
                </a:cubicBezTo>
                <a:cubicBezTo>
                  <a:pt x="8923141" y="758964"/>
                  <a:pt x="8971492" y="761754"/>
                  <a:pt x="9012590" y="795238"/>
                </a:cubicBezTo>
                <a:cubicBezTo>
                  <a:pt x="9053688" y="828721"/>
                  <a:pt x="9133466" y="814770"/>
                  <a:pt x="9106875" y="996140"/>
                </a:cubicBezTo>
                <a:cubicBezTo>
                  <a:pt x="9210828" y="1068688"/>
                  <a:pt x="9167313" y="1283542"/>
                  <a:pt x="9215663" y="1417476"/>
                </a:cubicBezTo>
                <a:cubicBezTo>
                  <a:pt x="9268849" y="1565363"/>
                  <a:pt x="9300277" y="1746734"/>
                  <a:pt x="9370386" y="1872297"/>
                </a:cubicBezTo>
                <a:cubicBezTo>
                  <a:pt x="9396979" y="1916942"/>
                  <a:pt x="9396979" y="1967168"/>
                  <a:pt x="9382473" y="2014603"/>
                </a:cubicBezTo>
                <a:cubicBezTo>
                  <a:pt x="9355881" y="2115054"/>
                  <a:pt x="9322035" y="2201554"/>
                  <a:pt x="9276102" y="2268521"/>
                </a:cubicBezTo>
                <a:cubicBezTo>
                  <a:pt x="9106875" y="2514068"/>
                  <a:pt x="8932811" y="2756825"/>
                  <a:pt x="8746660" y="2949356"/>
                </a:cubicBezTo>
                <a:cubicBezTo>
                  <a:pt x="8536335" y="3169790"/>
                  <a:pt x="8304251" y="3289774"/>
                  <a:pt x="8069749" y="3384644"/>
                </a:cubicBezTo>
                <a:cubicBezTo>
                  <a:pt x="7624922" y="3566014"/>
                  <a:pt x="7172842" y="3632982"/>
                  <a:pt x="6713509" y="3649724"/>
                </a:cubicBezTo>
                <a:cubicBezTo>
                  <a:pt x="6406482" y="3660885"/>
                  <a:pt x="6101872" y="3674836"/>
                  <a:pt x="5794844" y="3672046"/>
                </a:cubicBezTo>
                <a:cubicBezTo>
                  <a:pt x="5526498" y="3669256"/>
                  <a:pt x="5258151" y="3638562"/>
                  <a:pt x="4987387" y="3599498"/>
                </a:cubicBezTo>
                <a:cubicBezTo>
                  <a:pt x="4636843" y="3546482"/>
                  <a:pt x="3362799" y="3312096"/>
                  <a:pt x="2920390" y="3220016"/>
                </a:cubicBezTo>
                <a:cubicBezTo>
                  <a:pt x="2702811" y="3175371"/>
                  <a:pt x="1498875" y="2762406"/>
                  <a:pt x="1472282" y="2695438"/>
                </a:cubicBezTo>
                <a:cubicBezTo>
                  <a:pt x="1554478" y="2650793"/>
                  <a:pt x="1634257" y="2728922"/>
                  <a:pt x="1721289" y="2681487"/>
                </a:cubicBezTo>
                <a:cubicBezTo>
                  <a:pt x="1571401" y="2578245"/>
                  <a:pt x="1399756" y="2625681"/>
                  <a:pt x="1257121" y="2555923"/>
                </a:cubicBezTo>
                <a:cubicBezTo>
                  <a:pt x="1259538" y="2488955"/>
                  <a:pt x="1322394" y="2508488"/>
                  <a:pt x="1332064" y="2463843"/>
                </a:cubicBezTo>
                <a:cubicBezTo>
                  <a:pt x="1061300" y="2335488"/>
                  <a:pt x="759108" y="2341069"/>
                  <a:pt x="483508" y="2229457"/>
                </a:cubicBezTo>
                <a:cubicBezTo>
                  <a:pt x="734932" y="2184812"/>
                  <a:pt x="981521" y="2232247"/>
                  <a:pt x="1235363" y="2240618"/>
                </a:cubicBezTo>
                <a:cubicBezTo>
                  <a:pt x="1211188" y="2182021"/>
                  <a:pt x="1167672" y="2187602"/>
                  <a:pt x="1138662" y="2168069"/>
                </a:cubicBezTo>
                <a:cubicBezTo>
                  <a:pt x="1099981" y="2142957"/>
                  <a:pt x="1068553" y="2120635"/>
                  <a:pt x="1092728" y="2056458"/>
                </a:cubicBezTo>
                <a:cubicBezTo>
                  <a:pt x="1116903" y="1995071"/>
                  <a:pt x="1085475" y="1978329"/>
                  <a:pt x="1039542" y="1956007"/>
                </a:cubicBezTo>
                <a:cubicBezTo>
                  <a:pt x="923501" y="1894620"/>
                  <a:pt x="795371" y="1914152"/>
                  <a:pt x="674494" y="1894620"/>
                </a:cubicBezTo>
                <a:cubicBezTo>
                  <a:pt x="618891" y="1886249"/>
                  <a:pt x="529441" y="1900200"/>
                  <a:pt x="514936" y="1852765"/>
                </a:cubicBezTo>
                <a:cubicBezTo>
                  <a:pt x="464168" y="1699298"/>
                  <a:pt x="362631" y="1743943"/>
                  <a:pt x="268347" y="1735572"/>
                </a:cubicBezTo>
                <a:cubicBezTo>
                  <a:pt x="171646" y="1727201"/>
                  <a:pt x="152305" y="1657444"/>
                  <a:pt x="200656" y="1529089"/>
                </a:cubicBezTo>
                <a:cubicBezTo>
                  <a:pt x="149887" y="1467702"/>
                  <a:pt x="65273" y="1537459"/>
                  <a:pt x="0" y="1453750"/>
                </a:cubicBezTo>
                <a:cubicBezTo>
                  <a:pt x="502848" y="1411896"/>
                  <a:pt x="993609" y="1450960"/>
                  <a:pt x="1479534" y="1330977"/>
                </a:cubicBezTo>
                <a:cubicBezTo>
                  <a:pt x="1324812" y="1336557"/>
                  <a:pt x="1172507" y="1286332"/>
                  <a:pt x="1017784" y="1317025"/>
                </a:cubicBezTo>
                <a:cubicBezTo>
                  <a:pt x="993609" y="1322606"/>
                  <a:pt x="964599" y="1317025"/>
                  <a:pt x="940423" y="1311445"/>
                </a:cubicBezTo>
                <a:cubicBezTo>
                  <a:pt x="913830" y="1305864"/>
                  <a:pt x="889655" y="1294703"/>
                  <a:pt x="889655" y="1255638"/>
                </a:cubicBezTo>
                <a:cubicBezTo>
                  <a:pt x="889655" y="1227735"/>
                  <a:pt x="908995" y="1213784"/>
                  <a:pt x="928335" y="1202623"/>
                </a:cubicBezTo>
                <a:cubicBezTo>
                  <a:pt x="981521" y="1171929"/>
                  <a:pt x="1039542" y="1163558"/>
                  <a:pt x="1092728" y="1194252"/>
                </a:cubicBezTo>
                <a:cubicBezTo>
                  <a:pt x="1153167" y="1227735"/>
                  <a:pt x="1201518" y="1219364"/>
                  <a:pt x="1247451" y="1160768"/>
                </a:cubicBezTo>
                <a:cubicBezTo>
                  <a:pt x="1307889" y="1085430"/>
                  <a:pt x="1394920" y="1113333"/>
                  <a:pt x="1467447" y="1088220"/>
                </a:cubicBezTo>
                <a:cubicBezTo>
                  <a:pt x="1547226" y="1063107"/>
                  <a:pt x="1631840" y="1077059"/>
                  <a:pt x="1735794" y="1032414"/>
                </a:cubicBezTo>
                <a:cubicBezTo>
                  <a:pt x="1559313" y="982188"/>
                  <a:pt x="1397338" y="1057527"/>
                  <a:pt x="1218440" y="1007301"/>
                </a:cubicBezTo>
                <a:cubicBezTo>
                  <a:pt x="1290966" y="937543"/>
                  <a:pt x="1356240" y="957076"/>
                  <a:pt x="1416678" y="945914"/>
                </a:cubicBezTo>
                <a:cubicBezTo>
                  <a:pt x="1489204" y="931963"/>
                  <a:pt x="1561731" y="929172"/>
                  <a:pt x="1634257" y="915221"/>
                </a:cubicBezTo>
                <a:cubicBezTo>
                  <a:pt x="1701949" y="904060"/>
                  <a:pt x="1767223" y="884528"/>
                  <a:pt x="1834914" y="873366"/>
                </a:cubicBezTo>
                <a:cubicBezTo>
                  <a:pt x="1900187" y="862205"/>
                  <a:pt x="1967878" y="876157"/>
                  <a:pt x="2028317" y="814770"/>
                </a:cubicBezTo>
                <a:cubicBezTo>
                  <a:pt x="1863924" y="691996"/>
                  <a:pt x="1677773" y="750593"/>
                  <a:pt x="1484370" y="719899"/>
                </a:cubicBezTo>
                <a:cubicBezTo>
                  <a:pt x="1535138" y="661303"/>
                  <a:pt x="1588324" y="672464"/>
                  <a:pt x="1631840" y="655722"/>
                </a:cubicBezTo>
                <a:cubicBezTo>
                  <a:pt x="1651180" y="650142"/>
                  <a:pt x="1675355" y="650142"/>
                  <a:pt x="1682608" y="622239"/>
                </a:cubicBezTo>
                <a:cubicBezTo>
                  <a:pt x="1692278" y="585965"/>
                  <a:pt x="1670520" y="563642"/>
                  <a:pt x="1646344" y="552481"/>
                </a:cubicBezTo>
                <a:cubicBezTo>
                  <a:pt x="1537556" y="499465"/>
                  <a:pt x="1421514" y="471562"/>
                  <a:pt x="1305472" y="443659"/>
                </a:cubicBezTo>
                <a:cubicBezTo>
                  <a:pt x="1240198" y="429707"/>
                  <a:pt x="1170090" y="438078"/>
                  <a:pt x="1112068" y="393433"/>
                </a:cubicBezTo>
                <a:cubicBezTo>
                  <a:pt x="1324812" y="200902"/>
                  <a:pt x="1561731" y="237176"/>
                  <a:pt x="1801068" y="248337"/>
                </a:cubicBezTo>
                <a:cubicBezTo>
                  <a:pt x="2190293" y="265079"/>
                  <a:pt x="2579516" y="281821"/>
                  <a:pt x="2971158" y="253918"/>
                </a:cubicBezTo>
                <a:cubicBezTo>
                  <a:pt x="3287854" y="200902"/>
                  <a:pt x="3609388" y="195322"/>
                  <a:pt x="3930923" y="175789"/>
                </a:cubicBezTo>
                <a:cubicBezTo>
                  <a:pt x="4283882" y="150677"/>
                  <a:pt x="4641678" y="170209"/>
                  <a:pt x="4997057" y="172999"/>
                </a:cubicBezTo>
                <a:cubicBezTo>
                  <a:pt x="5253316" y="175789"/>
                  <a:pt x="5511992" y="200902"/>
                  <a:pt x="5768252" y="178580"/>
                </a:cubicBezTo>
                <a:cubicBezTo>
                  <a:pt x="6068027" y="153467"/>
                  <a:pt x="6372637" y="172999"/>
                  <a:pt x="6674829" y="164628"/>
                </a:cubicBezTo>
                <a:cubicBezTo>
                  <a:pt x="6810212" y="161838"/>
                  <a:pt x="6945593" y="139515"/>
                  <a:pt x="7080976" y="122774"/>
                </a:cubicBezTo>
                <a:cubicBezTo>
                  <a:pt x="7334817" y="89290"/>
                  <a:pt x="7591076" y="44645"/>
                  <a:pt x="7847336" y="58596"/>
                </a:cubicBezTo>
                <a:cubicBezTo>
                  <a:pt x="8006894" y="66967"/>
                  <a:pt x="8164034" y="66967"/>
                  <a:pt x="8328426" y="0"/>
                </a:cubicBezTo>
                <a:close/>
              </a:path>
            </a:pathLst>
          </a:custGeom>
        </p:spPr>
      </p:pic>
      <p:sp>
        <p:nvSpPr>
          <p:cNvPr id="11" name="Rubrik 10">
            <a:extLst>
              <a:ext uri="{FF2B5EF4-FFF2-40B4-BE49-F238E27FC236}">
                <a16:creationId xmlns:a16="http://schemas.microsoft.com/office/drawing/2014/main" id="{E8929DD8-4976-EB3D-9B7C-F1E2EE70C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5918" y="365125"/>
            <a:ext cx="6995821" cy="1325563"/>
          </a:xfrm>
        </p:spPr>
        <p:txBody>
          <a:bodyPr/>
          <a:lstStyle/>
          <a:p>
            <a:pPr algn="ctr"/>
            <a:r>
              <a:rPr lang="sv-SE" dirty="0"/>
              <a:t>Cuper/Matchcamp</a:t>
            </a:r>
          </a:p>
        </p:txBody>
      </p:sp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96F52CA5-84CB-2949-3B6A-529041645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Skickat ut intresseanmälan för Lilla </a:t>
            </a:r>
            <a:r>
              <a:rPr lang="sv-SE" dirty="0" err="1"/>
              <a:t>Lithellscupen</a:t>
            </a:r>
            <a:r>
              <a:rPr lang="sv-SE" dirty="0"/>
              <a:t> 31 maj</a:t>
            </a:r>
          </a:p>
          <a:p>
            <a:r>
              <a:rPr lang="sv-SE" dirty="0"/>
              <a:t>Tanke att kalla till en cup till mot slutet av säsongen</a:t>
            </a:r>
          </a:p>
          <a:p>
            <a:r>
              <a:rPr lang="sv-SE" dirty="0"/>
              <a:t>Planerar att ha en egen matchcamp på </a:t>
            </a:r>
            <a:r>
              <a:rPr lang="sv-SE" dirty="0" err="1"/>
              <a:t>Skälby</a:t>
            </a:r>
            <a:r>
              <a:rPr lang="sv-SE" dirty="0"/>
              <a:t> IP den 21 april där vi bjuder in externa lag</a:t>
            </a:r>
          </a:p>
          <a:p>
            <a:r>
              <a:rPr lang="sv-SE" dirty="0"/>
              <a:t>Vi kommer behöva hjälp av en förälder per barn för att ordna med kioskförsäljning/grilla hamburgare mm</a:t>
            </a:r>
          </a:p>
          <a:p>
            <a:r>
              <a:rPr lang="sv-SE" dirty="0"/>
              <a:t>Eventuellt planera in en ytterligare matchcamp i augusti</a:t>
            </a:r>
          </a:p>
        </p:txBody>
      </p:sp>
    </p:spTree>
    <p:extLst>
      <p:ext uri="{BB962C8B-B14F-4D97-AF65-F5344CB8AC3E}">
        <p14:creationId xmlns:p14="http://schemas.microsoft.com/office/powerpoint/2010/main" val="23894421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069F5724-D880-608A-0ED6-FF924A14F7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698" r="-2" b="13176"/>
          <a:stretch/>
        </p:blipFill>
        <p:spPr>
          <a:xfrm>
            <a:off x="302662" y="279400"/>
            <a:ext cx="2178072" cy="851641"/>
          </a:xfrm>
          <a:custGeom>
            <a:avLst/>
            <a:gdLst/>
            <a:ahLst/>
            <a:cxnLst/>
            <a:rect l="l" t="t" r="r" b="b"/>
            <a:pathLst>
              <a:path w="9392179" h="3672406">
                <a:moveTo>
                  <a:pt x="8328426" y="0"/>
                </a:moveTo>
                <a:cubicBezTo>
                  <a:pt x="8306669" y="212063"/>
                  <a:pt x="8209966" y="234386"/>
                  <a:pt x="8156780" y="365530"/>
                </a:cubicBezTo>
                <a:cubicBezTo>
                  <a:pt x="8193044" y="376692"/>
                  <a:pt x="8224472" y="390643"/>
                  <a:pt x="8255900" y="396224"/>
                </a:cubicBezTo>
                <a:cubicBezTo>
                  <a:pt x="8379195" y="424127"/>
                  <a:pt x="8497654" y="496675"/>
                  <a:pt x="8608861" y="619448"/>
                </a:cubicBezTo>
                <a:cubicBezTo>
                  <a:pt x="8693475" y="711528"/>
                  <a:pt x="8785341" y="750593"/>
                  <a:pt x="8877208" y="756173"/>
                </a:cubicBezTo>
                <a:cubicBezTo>
                  <a:pt x="8923141" y="758964"/>
                  <a:pt x="8971492" y="761754"/>
                  <a:pt x="9012590" y="795238"/>
                </a:cubicBezTo>
                <a:cubicBezTo>
                  <a:pt x="9053688" y="828721"/>
                  <a:pt x="9133466" y="814770"/>
                  <a:pt x="9106875" y="996140"/>
                </a:cubicBezTo>
                <a:cubicBezTo>
                  <a:pt x="9210828" y="1068688"/>
                  <a:pt x="9167313" y="1283542"/>
                  <a:pt x="9215663" y="1417476"/>
                </a:cubicBezTo>
                <a:cubicBezTo>
                  <a:pt x="9268849" y="1565363"/>
                  <a:pt x="9300277" y="1746734"/>
                  <a:pt x="9370386" y="1872297"/>
                </a:cubicBezTo>
                <a:cubicBezTo>
                  <a:pt x="9396979" y="1916942"/>
                  <a:pt x="9396979" y="1967168"/>
                  <a:pt x="9382473" y="2014603"/>
                </a:cubicBezTo>
                <a:cubicBezTo>
                  <a:pt x="9355881" y="2115054"/>
                  <a:pt x="9322035" y="2201554"/>
                  <a:pt x="9276102" y="2268521"/>
                </a:cubicBezTo>
                <a:cubicBezTo>
                  <a:pt x="9106875" y="2514068"/>
                  <a:pt x="8932811" y="2756825"/>
                  <a:pt x="8746660" y="2949356"/>
                </a:cubicBezTo>
                <a:cubicBezTo>
                  <a:pt x="8536335" y="3169790"/>
                  <a:pt x="8304251" y="3289774"/>
                  <a:pt x="8069749" y="3384644"/>
                </a:cubicBezTo>
                <a:cubicBezTo>
                  <a:pt x="7624922" y="3566014"/>
                  <a:pt x="7172842" y="3632982"/>
                  <a:pt x="6713509" y="3649724"/>
                </a:cubicBezTo>
                <a:cubicBezTo>
                  <a:pt x="6406482" y="3660885"/>
                  <a:pt x="6101872" y="3674836"/>
                  <a:pt x="5794844" y="3672046"/>
                </a:cubicBezTo>
                <a:cubicBezTo>
                  <a:pt x="5526498" y="3669256"/>
                  <a:pt x="5258151" y="3638562"/>
                  <a:pt x="4987387" y="3599498"/>
                </a:cubicBezTo>
                <a:cubicBezTo>
                  <a:pt x="4636843" y="3546482"/>
                  <a:pt x="3362799" y="3312096"/>
                  <a:pt x="2920390" y="3220016"/>
                </a:cubicBezTo>
                <a:cubicBezTo>
                  <a:pt x="2702811" y="3175371"/>
                  <a:pt x="1498875" y="2762406"/>
                  <a:pt x="1472282" y="2695438"/>
                </a:cubicBezTo>
                <a:cubicBezTo>
                  <a:pt x="1554478" y="2650793"/>
                  <a:pt x="1634257" y="2728922"/>
                  <a:pt x="1721289" y="2681487"/>
                </a:cubicBezTo>
                <a:cubicBezTo>
                  <a:pt x="1571401" y="2578245"/>
                  <a:pt x="1399756" y="2625681"/>
                  <a:pt x="1257121" y="2555923"/>
                </a:cubicBezTo>
                <a:cubicBezTo>
                  <a:pt x="1259538" y="2488955"/>
                  <a:pt x="1322394" y="2508488"/>
                  <a:pt x="1332064" y="2463843"/>
                </a:cubicBezTo>
                <a:cubicBezTo>
                  <a:pt x="1061300" y="2335488"/>
                  <a:pt x="759108" y="2341069"/>
                  <a:pt x="483508" y="2229457"/>
                </a:cubicBezTo>
                <a:cubicBezTo>
                  <a:pt x="734932" y="2184812"/>
                  <a:pt x="981521" y="2232247"/>
                  <a:pt x="1235363" y="2240618"/>
                </a:cubicBezTo>
                <a:cubicBezTo>
                  <a:pt x="1211188" y="2182021"/>
                  <a:pt x="1167672" y="2187602"/>
                  <a:pt x="1138662" y="2168069"/>
                </a:cubicBezTo>
                <a:cubicBezTo>
                  <a:pt x="1099981" y="2142957"/>
                  <a:pt x="1068553" y="2120635"/>
                  <a:pt x="1092728" y="2056458"/>
                </a:cubicBezTo>
                <a:cubicBezTo>
                  <a:pt x="1116903" y="1995071"/>
                  <a:pt x="1085475" y="1978329"/>
                  <a:pt x="1039542" y="1956007"/>
                </a:cubicBezTo>
                <a:cubicBezTo>
                  <a:pt x="923501" y="1894620"/>
                  <a:pt x="795371" y="1914152"/>
                  <a:pt x="674494" y="1894620"/>
                </a:cubicBezTo>
                <a:cubicBezTo>
                  <a:pt x="618891" y="1886249"/>
                  <a:pt x="529441" y="1900200"/>
                  <a:pt x="514936" y="1852765"/>
                </a:cubicBezTo>
                <a:cubicBezTo>
                  <a:pt x="464168" y="1699298"/>
                  <a:pt x="362631" y="1743943"/>
                  <a:pt x="268347" y="1735572"/>
                </a:cubicBezTo>
                <a:cubicBezTo>
                  <a:pt x="171646" y="1727201"/>
                  <a:pt x="152305" y="1657444"/>
                  <a:pt x="200656" y="1529089"/>
                </a:cubicBezTo>
                <a:cubicBezTo>
                  <a:pt x="149887" y="1467702"/>
                  <a:pt x="65273" y="1537459"/>
                  <a:pt x="0" y="1453750"/>
                </a:cubicBezTo>
                <a:cubicBezTo>
                  <a:pt x="502848" y="1411896"/>
                  <a:pt x="993609" y="1450960"/>
                  <a:pt x="1479534" y="1330977"/>
                </a:cubicBezTo>
                <a:cubicBezTo>
                  <a:pt x="1324812" y="1336557"/>
                  <a:pt x="1172507" y="1286332"/>
                  <a:pt x="1017784" y="1317025"/>
                </a:cubicBezTo>
                <a:cubicBezTo>
                  <a:pt x="993609" y="1322606"/>
                  <a:pt x="964599" y="1317025"/>
                  <a:pt x="940423" y="1311445"/>
                </a:cubicBezTo>
                <a:cubicBezTo>
                  <a:pt x="913830" y="1305864"/>
                  <a:pt x="889655" y="1294703"/>
                  <a:pt x="889655" y="1255638"/>
                </a:cubicBezTo>
                <a:cubicBezTo>
                  <a:pt x="889655" y="1227735"/>
                  <a:pt x="908995" y="1213784"/>
                  <a:pt x="928335" y="1202623"/>
                </a:cubicBezTo>
                <a:cubicBezTo>
                  <a:pt x="981521" y="1171929"/>
                  <a:pt x="1039542" y="1163558"/>
                  <a:pt x="1092728" y="1194252"/>
                </a:cubicBezTo>
                <a:cubicBezTo>
                  <a:pt x="1153167" y="1227735"/>
                  <a:pt x="1201518" y="1219364"/>
                  <a:pt x="1247451" y="1160768"/>
                </a:cubicBezTo>
                <a:cubicBezTo>
                  <a:pt x="1307889" y="1085430"/>
                  <a:pt x="1394920" y="1113333"/>
                  <a:pt x="1467447" y="1088220"/>
                </a:cubicBezTo>
                <a:cubicBezTo>
                  <a:pt x="1547226" y="1063107"/>
                  <a:pt x="1631840" y="1077059"/>
                  <a:pt x="1735794" y="1032414"/>
                </a:cubicBezTo>
                <a:cubicBezTo>
                  <a:pt x="1559313" y="982188"/>
                  <a:pt x="1397338" y="1057527"/>
                  <a:pt x="1218440" y="1007301"/>
                </a:cubicBezTo>
                <a:cubicBezTo>
                  <a:pt x="1290966" y="937543"/>
                  <a:pt x="1356240" y="957076"/>
                  <a:pt x="1416678" y="945914"/>
                </a:cubicBezTo>
                <a:cubicBezTo>
                  <a:pt x="1489204" y="931963"/>
                  <a:pt x="1561731" y="929172"/>
                  <a:pt x="1634257" y="915221"/>
                </a:cubicBezTo>
                <a:cubicBezTo>
                  <a:pt x="1701949" y="904060"/>
                  <a:pt x="1767223" y="884528"/>
                  <a:pt x="1834914" y="873366"/>
                </a:cubicBezTo>
                <a:cubicBezTo>
                  <a:pt x="1900187" y="862205"/>
                  <a:pt x="1967878" y="876157"/>
                  <a:pt x="2028317" y="814770"/>
                </a:cubicBezTo>
                <a:cubicBezTo>
                  <a:pt x="1863924" y="691996"/>
                  <a:pt x="1677773" y="750593"/>
                  <a:pt x="1484370" y="719899"/>
                </a:cubicBezTo>
                <a:cubicBezTo>
                  <a:pt x="1535138" y="661303"/>
                  <a:pt x="1588324" y="672464"/>
                  <a:pt x="1631840" y="655722"/>
                </a:cubicBezTo>
                <a:cubicBezTo>
                  <a:pt x="1651180" y="650142"/>
                  <a:pt x="1675355" y="650142"/>
                  <a:pt x="1682608" y="622239"/>
                </a:cubicBezTo>
                <a:cubicBezTo>
                  <a:pt x="1692278" y="585965"/>
                  <a:pt x="1670520" y="563642"/>
                  <a:pt x="1646344" y="552481"/>
                </a:cubicBezTo>
                <a:cubicBezTo>
                  <a:pt x="1537556" y="499465"/>
                  <a:pt x="1421514" y="471562"/>
                  <a:pt x="1305472" y="443659"/>
                </a:cubicBezTo>
                <a:cubicBezTo>
                  <a:pt x="1240198" y="429707"/>
                  <a:pt x="1170090" y="438078"/>
                  <a:pt x="1112068" y="393433"/>
                </a:cubicBezTo>
                <a:cubicBezTo>
                  <a:pt x="1324812" y="200902"/>
                  <a:pt x="1561731" y="237176"/>
                  <a:pt x="1801068" y="248337"/>
                </a:cubicBezTo>
                <a:cubicBezTo>
                  <a:pt x="2190293" y="265079"/>
                  <a:pt x="2579516" y="281821"/>
                  <a:pt x="2971158" y="253918"/>
                </a:cubicBezTo>
                <a:cubicBezTo>
                  <a:pt x="3287854" y="200902"/>
                  <a:pt x="3609388" y="195322"/>
                  <a:pt x="3930923" y="175789"/>
                </a:cubicBezTo>
                <a:cubicBezTo>
                  <a:pt x="4283882" y="150677"/>
                  <a:pt x="4641678" y="170209"/>
                  <a:pt x="4997057" y="172999"/>
                </a:cubicBezTo>
                <a:cubicBezTo>
                  <a:pt x="5253316" y="175789"/>
                  <a:pt x="5511992" y="200902"/>
                  <a:pt x="5768252" y="178580"/>
                </a:cubicBezTo>
                <a:cubicBezTo>
                  <a:pt x="6068027" y="153467"/>
                  <a:pt x="6372637" y="172999"/>
                  <a:pt x="6674829" y="164628"/>
                </a:cubicBezTo>
                <a:cubicBezTo>
                  <a:pt x="6810212" y="161838"/>
                  <a:pt x="6945593" y="139515"/>
                  <a:pt x="7080976" y="122774"/>
                </a:cubicBezTo>
                <a:cubicBezTo>
                  <a:pt x="7334817" y="89290"/>
                  <a:pt x="7591076" y="44645"/>
                  <a:pt x="7847336" y="58596"/>
                </a:cubicBezTo>
                <a:cubicBezTo>
                  <a:pt x="8006894" y="66967"/>
                  <a:pt x="8164034" y="66967"/>
                  <a:pt x="8328426" y="0"/>
                </a:cubicBezTo>
                <a:close/>
              </a:path>
            </a:pathLst>
          </a:cu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BC3BE61C-52DA-2F18-6254-F313E909EE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698" r="-2" b="13176"/>
          <a:stretch/>
        </p:blipFill>
        <p:spPr>
          <a:xfrm>
            <a:off x="9561739" y="279400"/>
            <a:ext cx="2178072" cy="851641"/>
          </a:xfrm>
          <a:custGeom>
            <a:avLst/>
            <a:gdLst/>
            <a:ahLst/>
            <a:cxnLst/>
            <a:rect l="l" t="t" r="r" b="b"/>
            <a:pathLst>
              <a:path w="9392179" h="3672406">
                <a:moveTo>
                  <a:pt x="8328426" y="0"/>
                </a:moveTo>
                <a:cubicBezTo>
                  <a:pt x="8306669" y="212063"/>
                  <a:pt x="8209966" y="234386"/>
                  <a:pt x="8156780" y="365530"/>
                </a:cubicBezTo>
                <a:cubicBezTo>
                  <a:pt x="8193044" y="376692"/>
                  <a:pt x="8224472" y="390643"/>
                  <a:pt x="8255900" y="396224"/>
                </a:cubicBezTo>
                <a:cubicBezTo>
                  <a:pt x="8379195" y="424127"/>
                  <a:pt x="8497654" y="496675"/>
                  <a:pt x="8608861" y="619448"/>
                </a:cubicBezTo>
                <a:cubicBezTo>
                  <a:pt x="8693475" y="711528"/>
                  <a:pt x="8785341" y="750593"/>
                  <a:pt x="8877208" y="756173"/>
                </a:cubicBezTo>
                <a:cubicBezTo>
                  <a:pt x="8923141" y="758964"/>
                  <a:pt x="8971492" y="761754"/>
                  <a:pt x="9012590" y="795238"/>
                </a:cubicBezTo>
                <a:cubicBezTo>
                  <a:pt x="9053688" y="828721"/>
                  <a:pt x="9133466" y="814770"/>
                  <a:pt x="9106875" y="996140"/>
                </a:cubicBezTo>
                <a:cubicBezTo>
                  <a:pt x="9210828" y="1068688"/>
                  <a:pt x="9167313" y="1283542"/>
                  <a:pt x="9215663" y="1417476"/>
                </a:cubicBezTo>
                <a:cubicBezTo>
                  <a:pt x="9268849" y="1565363"/>
                  <a:pt x="9300277" y="1746734"/>
                  <a:pt x="9370386" y="1872297"/>
                </a:cubicBezTo>
                <a:cubicBezTo>
                  <a:pt x="9396979" y="1916942"/>
                  <a:pt x="9396979" y="1967168"/>
                  <a:pt x="9382473" y="2014603"/>
                </a:cubicBezTo>
                <a:cubicBezTo>
                  <a:pt x="9355881" y="2115054"/>
                  <a:pt x="9322035" y="2201554"/>
                  <a:pt x="9276102" y="2268521"/>
                </a:cubicBezTo>
                <a:cubicBezTo>
                  <a:pt x="9106875" y="2514068"/>
                  <a:pt x="8932811" y="2756825"/>
                  <a:pt x="8746660" y="2949356"/>
                </a:cubicBezTo>
                <a:cubicBezTo>
                  <a:pt x="8536335" y="3169790"/>
                  <a:pt x="8304251" y="3289774"/>
                  <a:pt x="8069749" y="3384644"/>
                </a:cubicBezTo>
                <a:cubicBezTo>
                  <a:pt x="7624922" y="3566014"/>
                  <a:pt x="7172842" y="3632982"/>
                  <a:pt x="6713509" y="3649724"/>
                </a:cubicBezTo>
                <a:cubicBezTo>
                  <a:pt x="6406482" y="3660885"/>
                  <a:pt x="6101872" y="3674836"/>
                  <a:pt x="5794844" y="3672046"/>
                </a:cubicBezTo>
                <a:cubicBezTo>
                  <a:pt x="5526498" y="3669256"/>
                  <a:pt x="5258151" y="3638562"/>
                  <a:pt x="4987387" y="3599498"/>
                </a:cubicBezTo>
                <a:cubicBezTo>
                  <a:pt x="4636843" y="3546482"/>
                  <a:pt x="3362799" y="3312096"/>
                  <a:pt x="2920390" y="3220016"/>
                </a:cubicBezTo>
                <a:cubicBezTo>
                  <a:pt x="2702811" y="3175371"/>
                  <a:pt x="1498875" y="2762406"/>
                  <a:pt x="1472282" y="2695438"/>
                </a:cubicBezTo>
                <a:cubicBezTo>
                  <a:pt x="1554478" y="2650793"/>
                  <a:pt x="1634257" y="2728922"/>
                  <a:pt x="1721289" y="2681487"/>
                </a:cubicBezTo>
                <a:cubicBezTo>
                  <a:pt x="1571401" y="2578245"/>
                  <a:pt x="1399756" y="2625681"/>
                  <a:pt x="1257121" y="2555923"/>
                </a:cubicBezTo>
                <a:cubicBezTo>
                  <a:pt x="1259538" y="2488955"/>
                  <a:pt x="1322394" y="2508488"/>
                  <a:pt x="1332064" y="2463843"/>
                </a:cubicBezTo>
                <a:cubicBezTo>
                  <a:pt x="1061300" y="2335488"/>
                  <a:pt x="759108" y="2341069"/>
                  <a:pt x="483508" y="2229457"/>
                </a:cubicBezTo>
                <a:cubicBezTo>
                  <a:pt x="734932" y="2184812"/>
                  <a:pt x="981521" y="2232247"/>
                  <a:pt x="1235363" y="2240618"/>
                </a:cubicBezTo>
                <a:cubicBezTo>
                  <a:pt x="1211188" y="2182021"/>
                  <a:pt x="1167672" y="2187602"/>
                  <a:pt x="1138662" y="2168069"/>
                </a:cubicBezTo>
                <a:cubicBezTo>
                  <a:pt x="1099981" y="2142957"/>
                  <a:pt x="1068553" y="2120635"/>
                  <a:pt x="1092728" y="2056458"/>
                </a:cubicBezTo>
                <a:cubicBezTo>
                  <a:pt x="1116903" y="1995071"/>
                  <a:pt x="1085475" y="1978329"/>
                  <a:pt x="1039542" y="1956007"/>
                </a:cubicBezTo>
                <a:cubicBezTo>
                  <a:pt x="923501" y="1894620"/>
                  <a:pt x="795371" y="1914152"/>
                  <a:pt x="674494" y="1894620"/>
                </a:cubicBezTo>
                <a:cubicBezTo>
                  <a:pt x="618891" y="1886249"/>
                  <a:pt x="529441" y="1900200"/>
                  <a:pt x="514936" y="1852765"/>
                </a:cubicBezTo>
                <a:cubicBezTo>
                  <a:pt x="464168" y="1699298"/>
                  <a:pt x="362631" y="1743943"/>
                  <a:pt x="268347" y="1735572"/>
                </a:cubicBezTo>
                <a:cubicBezTo>
                  <a:pt x="171646" y="1727201"/>
                  <a:pt x="152305" y="1657444"/>
                  <a:pt x="200656" y="1529089"/>
                </a:cubicBezTo>
                <a:cubicBezTo>
                  <a:pt x="149887" y="1467702"/>
                  <a:pt x="65273" y="1537459"/>
                  <a:pt x="0" y="1453750"/>
                </a:cubicBezTo>
                <a:cubicBezTo>
                  <a:pt x="502848" y="1411896"/>
                  <a:pt x="993609" y="1450960"/>
                  <a:pt x="1479534" y="1330977"/>
                </a:cubicBezTo>
                <a:cubicBezTo>
                  <a:pt x="1324812" y="1336557"/>
                  <a:pt x="1172507" y="1286332"/>
                  <a:pt x="1017784" y="1317025"/>
                </a:cubicBezTo>
                <a:cubicBezTo>
                  <a:pt x="993609" y="1322606"/>
                  <a:pt x="964599" y="1317025"/>
                  <a:pt x="940423" y="1311445"/>
                </a:cubicBezTo>
                <a:cubicBezTo>
                  <a:pt x="913830" y="1305864"/>
                  <a:pt x="889655" y="1294703"/>
                  <a:pt x="889655" y="1255638"/>
                </a:cubicBezTo>
                <a:cubicBezTo>
                  <a:pt x="889655" y="1227735"/>
                  <a:pt x="908995" y="1213784"/>
                  <a:pt x="928335" y="1202623"/>
                </a:cubicBezTo>
                <a:cubicBezTo>
                  <a:pt x="981521" y="1171929"/>
                  <a:pt x="1039542" y="1163558"/>
                  <a:pt x="1092728" y="1194252"/>
                </a:cubicBezTo>
                <a:cubicBezTo>
                  <a:pt x="1153167" y="1227735"/>
                  <a:pt x="1201518" y="1219364"/>
                  <a:pt x="1247451" y="1160768"/>
                </a:cubicBezTo>
                <a:cubicBezTo>
                  <a:pt x="1307889" y="1085430"/>
                  <a:pt x="1394920" y="1113333"/>
                  <a:pt x="1467447" y="1088220"/>
                </a:cubicBezTo>
                <a:cubicBezTo>
                  <a:pt x="1547226" y="1063107"/>
                  <a:pt x="1631840" y="1077059"/>
                  <a:pt x="1735794" y="1032414"/>
                </a:cubicBezTo>
                <a:cubicBezTo>
                  <a:pt x="1559313" y="982188"/>
                  <a:pt x="1397338" y="1057527"/>
                  <a:pt x="1218440" y="1007301"/>
                </a:cubicBezTo>
                <a:cubicBezTo>
                  <a:pt x="1290966" y="937543"/>
                  <a:pt x="1356240" y="957076"/>
                  <a:pt x="1416678" y="945914"/>
                </a:cubicBezTo>
                <a:cubicBezTo>
                  <a:pt x="1489204" y="931963"/>
                  <a:pt x="1561731" y="929172"/>
                  <a:pt x="1634257" y="915221"/>
                </a:cubicBezTo>
                <a:cubicBezTo>
                  <a:pt x="1701949" y="904060"/>
                  <a:pt x="1767223" y="884528"/>
                  <a:pt x="1834914" y="873366"/>
                </a:cubicBezTo>
                <a:cubicBezTo>
                  <a:pt x="1900187" y="862205"/>
                  <a:pt x="1967878" y="876157"/>
                  <a:pt x="2028317" y="814770"/>
                </a:cubicBezTo>
                <a:cubicBezTo>
                  <a:pt x="1863924" y="691996"/>
                  <a:pt x="1677773" y="750593"/>
                  <a:pt x="1484370" y="719899"/>
                </a:cubicBezTo>
                <a:cubicBezTo>
                  <a:pt x="1535138" y="661303"/>
                  <a:pt x="1588324" y="672464"/>
                  <a:pt x="1631840" y="655722"/>
                </a:cubicBezTo>
                <a:cubicBezTo>
                  <a:pt x="1651180" y="650142"/>
                  <a:pt x="1675355" y="650142"/>
                  <a:pt x="1682608" y="622239"/>
                </a:cubicBezTo>
                <a:cubicBezTo>
                  <a:pt x="1692278" y="585965"/>
                  <a:pt x="1670520" y="563642"/>
                  <a:pt x="1646344" y="552481"/>
                </a:cubicBezTo>
                <a:cubicBezTo>
                  <a:pt x="1537556" y="499465"/>
                  <a:pt x="1421514" y="471562"/>
                  <a:pt x="1305472" y="443659"/>
                </a:cubicBezTo>
                <a:cubicBezTo>
                  <a:pt x="1240198" y="429707"/>
                  <a:pt x="1170090" y="438078"/>
                  <a:pt x="1112068" y="393433"/>
                </a:cubicBezTo>
                <a:cubicBezTo>
                  <a:pt x="1324812" y="200902"/>
                  <a:pt x="1561731" y="237176"/>
                  <a:pt x="1801068" y="248337"/>
                </a:cubicBezTo>
                <a:cubicBezTo>
                  <a:pt x="2190293" y="265079"/>
                  <a:pt x="2579516" y="281821"/>
                  <a:pt x="2971158" y="253918"/>
                </a:cubicBezTo>
                <a:cubicBezTo>
                  <a:pt x="3287854" y="200902"/>
                  <a:pt x="3609388" y="195322"/>
                  <a:pt x="3930923" y="175789"/>
                </a:cubicBezTo>
                <a:cubicBezTo>
                  <a:pt x="4283882" y="150677"/>
                  <a:pt x="4641678" y="170209"/>
                  <a:pt x="4997057" y="172999"/>
                </a:cubicBezTo>
                <a:cubicBezTo>
                  <a:pt x="5253316" y="175789"/>
                  <a:pt x="5511992" y="200902"/>
                  <a:pt x="5768252" y="178580"/>
                </a:cubicBezTo>
                <a:cubicBezTo>
                  <a:pt x="6068027" y="153467"/>
                  <a:pt x="6372637" y="172999"/>
                  <a:pt x="6674829" y="164628"/>
                </a:cubicBezTo>
                <a:cubicBezTo>
                  <a:pt x="6810212" y="161838"/>
                  <a:pt x="6945593" y="139515"/>
                  <a:pt x="7080976" y="122774"/>
                </a:cubicBezTo>
                <a:cubicBezTo>
                  <a:pt x="7334817" y="89290"/>
                  <a:pt x="7591076" y="44645"/>
                  <a:pt x="7847336" y="58596"/>
                </a:cubicBezTo>
                <a:cubicBezTo>
                  <a:pt x="8006894" y="66967"/>
                  <a:pt x="8164034" y="66967"/>
                  <a:pt x="8328426" y="0"/>
                </a:cubicBezTo>
                <a:close/>
              </a:path>
            </a:pathLst>
          </a:custGeom>
        </p:spPr>
      </p:pic>
      <p:sp>
        <p:nvSpPr>
          <p:cNvPr id="11" name="Rubrik 10">
            <a:extLst>
              <a:ext uri="{FF2B5EF4-FFF2-40B4-BE49-F238E27FC236}">
                <a16:creationId xmlns:a16="http://schemas.microsoft.com/office/drawing/2014/main" id="{E8929DD8-4976-EB3D-9B7C-F1E2EE70C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5918" y="365125"/>
            <a:ext cx="6995821" cy="1325563"/>
          </a:xfrm>
        </p:spPr>
        <p:txBody>
          <a:bodyPr/>
          <a:lstStyle/>
          <a:p>
            <a:pPr algn="ctr"/>
            <a:r>
              <a:rPr lang="sv-SE" dirty="0"/>
              <a:t>Lagaktiviteter</a:t>
            </a:r>
          </a:p>
        </p:txBody>
      </p:sp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96F52CA5-84CB-2949-3B6A-529041645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Vi planerar även att ha lagaktiviteter</a:t>
            </a:r>
          </a:p>
          <a:p>
            <a:r>
              <a:rPr lang="sv-SE" dirty="0"/>
              <a:t>Exempel att vi vid tillfälle går tillsammans och ser en VSK-match</a:t>
            </a:r>
          </a:p>
          <a:p>
            <a:r>
              <a:rPr lang="sv-SE" dirty="0"/>
              <a:t>Planerar att bjuda in löpteknikexpert</a:t>
            </a:r>
          </a:p>
          <a:p>
            <a:r>
              <a:rPr lang="sv-SE" dirty="0"/>
              <a:t>Bollkallar vid VSK-matcher i år</a:t>
            </a:r>
          </a:p>
          <a:p>
            <a:r>
              <a:rPr lang="sv-SE" dirty="0"/>
              <a:t>Kom gärna med förslag på andra aktiviteter som vi kan hitta på!</a:t>
            </a:r>
          </a:p>
        </p:txBody>
      </p:sp>
    </p:spTree>
    <p:extLst>
      <p:ext uri="{BB962C8B-B14F-4D97-AF65-F5344CB8AC3E}">
        <p14:creationId xmlns:p14="http://schemas.microsoft.com/office/powerpoint/2010/main" val="6221158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069F5724-D880-608A-0ED6-FF924A14F7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698" r="-2" b="13176"/>
          <a:stretch/>
        </p:blipFill>
        <p:spPr>
          <a:xfrm>
            <a:off x="302662" y="279400"/>
            <a:ext cx="2178072" cy="851641"/>
          </a:xfrm>
          <a:custGeom>
            <a:avLst/>
            <a:gdLst/>
            <a:ahLst/>
            <a:cxnLst/>
            <a:rect l="l" t="t" r="r" b="b"/>
            <a:pathLst>
              <a:path w="9392179" h="3672406">
                <a:moveTo>
                  <a:pt x="8328426" y="0"/>
                </a:moveTo>
                <a:cubicBezTo>
                  <a:pt x="8306669" y="212063"/>
                  <a:pt x="8209966" y="234386"/>
                  <a:pt x="8156780" y="365530"/>
                </a:cubicBezTo>
                <a:cubicBezTo>
                  <a:pt x="8193044" y="376692"/>
                  <a:pt x="8224472" y="390643"/>
                  <a:pt x="8255900" y="396224"/>
                </a:cubicBezTo>
                <a:cubicBezTo>
                  <a:pt x="8379195" y="424127"/>
                  <a:pt x="8497654" y="496675"/>
                  <a:pt x="8608861" y="619448"/>
                </a:cubicBezTo>
                <a:cubicBezTo>
                  <a:pt x="8693475" y="711528"/>
                  <a:pt x="8785341" y="750593"/>
                  <a:pt x="8877208" y="756173"/>
                </a:cubicBezTo>
                <a:cubicBezTo>
                  <a:pt x="8923141" y="758964"/>
                  <a:pt x="8971492" y="761754"/>
                  <a:pt x="9012590" y="795238"/>
                </a:cubicBezTo>
                <a:cubicBezTo>
                  <a:pt x="9053688" y="828721"/>
                  <a:pt x="9133466" y="814770"/>
                  <a:pt x="9106875" y="996140"/>
                </a:cubicBezTo>
                <a:cubicBezTo>
                  <a:pt x="9210828" y="1068688"/>
                  <a:pt x="9167313" y="1283542"/>
                  <a:pt x="9215663" y="1417476"/>
                </a:cubicBezTo>
                <a:cubicBezTo>
                  <a:pt x="9268849" y="1565363"/>
                  <a:pt x="9300277" y="1746734"/>
                  <a:pt x="9370386" y="1872297"/>
                </a:cubicBezTo>
                <a:cubicBezTo>
                  <a:pt x="9396979" y="1916942"/>
                  <a:pt x="9396979" y="1967168"/>
                  <a:pt x="9382473" y="2014603"/>
                </a:cubicBezTo>
                <a:cubicBezTo>
                  <a:pt x="9355881" y="2115054"/>
                  <a:pt x="9322035" y="2201554"/>
                  <a:pt x="9276102" y="2268521"/>
                </a:cubicBezTo>
                <a:cubicBezTo>
                  <a:pt x="9106875" y="2514068"/>
                  <a:pt x="8932811" y="2756825"/>
                  <a:pt x="8746660" y="2949356"/>
                </a:cubicBezTo>
                <a:cubicBezTo>
                  <a:pt x="8536335" y="3169790"/>
                  <a:pt x="8304251" y="3289774"/>
                  <a:pt x="8069749" y="3384644"/>
                </a:cubicBezTo>
                <a:cubicBezTo>
                  <a:pt x="7624922" y="3566014"/>
                  <a:pt x="7172842" y="3632982"/>
                  <a:pt x="6713509" y="3649724"/>
                </a:cubicBezTo>
                <a:cubicBezTo>
                  <a:pt x="6406482" y="3660885"/>
                  <a:pt x="6101872" y="3674836"/>
                  <a:pt x="5794844" y="3672046"/>
                </a:cubicBezTo>
                <a:cubicBezTo>
                  <a:pt x="5526498" y="3669256"/>
                  <a:pt x="5258151" y="3638562"/>
                  <a:pt x="4987387" y="3599498"/>
                </a:cubicBezTo>
                <a:cubicBezTo>
                  <a:pt x="4636843" y="3546482"/>
                  <a:pt x="3362799" y="3312096"/>
                  <a:pt x="2920390" y="3220016"/>
                </a:cubicBezTo>
                <a:cubicBezTo>
                  <a:pt x="2702811" y="3175371"/>
                  <a:pt x="1498875" y="2762406"/>
                  <a:pt x="1472282" y="2695438"/>
                </a:cubicBezTo>
                <a:cubicBezTo>
                  <a:pt x="1554478" y="2650793"/>
                  <a:pt x="1634257" y="2728922"/>
                  <a:pt x="1721289" y="2681487"/>
                </a:cubicBezTo>
                <a:cubicBezTo>
                  <a:pt x="1571401" y="2578245"/>
                  <a:pt x="1399756" y="2625681"/>
                  <a:pt x="1257121" y="2555923"/>
                </a:cubicBezTo>
                <a:cubicBezTo>
                  <a:pt x="1259538" y="2488955"/>
                  <a:pt x="1322394" y="2508488"/>
                  <a:pt x="1332064" y="2463843"/>
                </a:cubicBezTo>
                <a:cubicBezTo>
                  <a:pt x="1061300" y="2335488"/>
                  <a:pt x="759108" y="2341069"/>
                  <a:pt x="483508" y="2229457"/>
                </a:cubicBezTo>
                <a:cubicBezTo>
                  <a:pt x="734932" y="2184812"/>
                  <a:pt x="981521" y="2232247"/>
                  <a:pt x="1235363" y="2240618"/>
                </a:cubicBezTo>
                <a:cubicBezTo>
                  <a:pt x="1211188" y="2182021"/>
                  <a:pt x="1167672" y="2187602"/>
                  <a:pt x="1138662" y="2168069"/>
                </a:cubicBezTo>
                <a:cubicBezTo>
                  <a:pt x="1099981" y="2142957"/>
                  <a:pt x="1068553" y="2120635"/>
                  <a:pt x="1092728" y="2056458"/>
                </a:cubicBezTo>
                <a:cubicBezTo>
                  <a:pt x="1116903" y="1995071"/>
                  <a:pt x="1085475" y="1978329"/>
                  <a:pt x="1039542" y="1956007"/>
                </a:cubicBezTo>
                <a:cubicBezTo>
                  <a:pt x="923501" y="1894620"/>
                  <a:pt x="795371" y="1914152"/>
                  <a:pt x="674494" y="1894620"/>
                </a:cubicBezTo>
                <a:cubicBezTo>
                  <a:pt x="618891" y="1886249"/>
                  <a:pt x="529441" y="1900200"/>
                  <a:pt x="514936" y="1852765"/>
                </a:cubicBezTo>
                <a:cubicBezTo>
                  <a:pt x="464168" y="1699298"/>
                  <a:pt x="362631" y="1743943"/>
                  <a:pt x="268347" y="1735572"/>
                </a:cubicBezTo>
                <a:cubicBezTo>
                  <a:pt x="171646" y="1727201"/>
                  <a:pt x="152305" y="1657444"/>
                  <a:pt x="200656" y="1529089"/>
                </a:cubicBezTo>
                <a:cubicBezTo>
                  <a:pt x="149887" y="1467702"/>
                  <a:pt x="65273" y="1537459"/>
                  <a:pt x="0" y="1453750"/>
                </a:cubicBezTo>
                <a:cubicBezTo>
                  <a:pt x="502848" y="1411896"/>
                  <a:pt x="993609" y="1450960"/>
                  <a:pt x="1479534" y="1330977"/>
                </a:cubicBezTo>
                <a:cubicBezTo>
                  <a:pt x="1324812" y="1336557"/>
                  <a:pt x="1172507" y="1286332"/>
                  <a:pt x="1017784" y="1317025"/>
                </a:cubicBezTo>
                <a:cubicBezTo>
                  <a:pt x="993609" y="1322606"/>
                  <a:pt x="964599" y="1317025"/>
                  <a:pt x="940423" y="1311445"/>
                </a:cubicBezTo>
                <a:cubicBezTo>
                  <a:pt x="913830" y="1305864"/>
                  <a:pt x="889655" y="1294703"/>
                  <a:pt x="889655" y="1255638"/>
                </a:cubicBezTo>
                <a:cubicBezTo>
                  <a:pt x="889655" y="1227735"/>
                  <a:pt x="908995" y="1213784"/>
                  <a:pt x="928335" y="1202623"/>
                </a:cubicBezTo>
                <a:cubicBezTo>
                  <a:pt x="981521" y="1171929"/>
                  <a:pt x="1039542" y="1163558"/>
                  <a:pt x="1092728" y="1194252"/>
                </a:cubicBezTo>
                <a:cubicBezTo>
                  <a:pt x="1153167" y="1227735"/>
                  <a:pt x="1201518" y="1219364"/>
                  <a:pt x="1247451" y="1160768"/>
                </a:cubicBezTo>
                <a:cubicBezTo>
                  <a:pt x="1307889" y="1085430"/>
                  <a:pt x="1394920" y="1113333"/>
                  <a:pt x="1467447" y="1088220"/>
                </a:cubicBezTo>
                <a:cubicBezTo>
                  <a:pt x="1547226" y="1063107"/>
                  <a:pt x="1631840" y="1077059"/>
                  <a:pt x="1735794" y="1032414"/>
                </a:cubicBezTo>
                <a:cubicBezTo>
                  <a:pt x="1559313" y="982188"/>
                  <a:pt x="1397338" y="1057527"/>
                  <a:pt x="1218440" y="1007301"/>
                </a:cubicBezTo>
                <a:cubicBezTo>
                  <a:pt x="1290966" y="937543"/>
                  <a:pt x="1356240" y="957076"/>
                  <a:pt x="1416678" y="945914"/>
                </a:cubicBezTo>
                <a:cubicBezTo>
                  <a:pt x="1489204" y="931963"/>
                  <a:pt x="1561731" y="929172"/>
                  <a:pt x="1634257" y="915221"/>
                </a:cubicBezTo>
                <a:cubicBezTo>
                  <a:pt x="1701949" y="904060"/>
                  <a:pt x="1767223" y="884528"/>
                  <a:pt x="1834914" y="873366"/>
                </a:cubicBezTo>
                <a:cubicBezTo>
                  <a:pt x="1900187" y="862205"/>
                  <a:pt x="1967878" y="876157"/>
                  <a:pt x="2028317" y="814770"/>
                </a:cubicBezTo>
                <a:cubicBezTo>
                  <a:pt x="1863924" y="691996"/>
                  <a:pt x="1677773" y="750593"/>
                  <a:pt x="1484370" y="719899"/>
                </a:cubicBezTo>
                <a:cubicBezTo>
                  <a:pt x="1535138" y="661303"/>
                  <a:pt x="1588324" y="672464"/>
                  <a:pt x="1631840" y="655722"/>
                </a:cubicBezTo>
                <a:cubicBezTo>
                  <a:pt x="1651180" y="650142"/>
                  <a:pt x="1675355" y="650142"/>
                  <a:pt x="1682608" y="622239"/>
                </a:cubicBezTo>
                <a:cubicBezTo>
                  <a:pt x="1692278" y="585965"/>
                  <a:pt x="1670520" y="563642"/>
                  <a:pt x="1646344" y="552481"/>
                </a:cubicBezTo>
                <a:cubicBezTo>
                  <a:pt x="1537556" y="499465"/>
                  <a:pt x="1421514" y="471562"/>
                  <a:pt x="1305472" y="443659"/>
                </a:cubicBezTo>
                <a:cubicBezTo>
                  <a:pt x="1240198" y="429707"/>
                  <a:pt x="1170090" y="438078"/>
                  <a:pt x="1112068" y="393433"/>
                </a:cubicBezTo>
                <a:cubicBezTo>
                  <a:pt x="1324812" y="200902"/>
                  <a:pt x="1561731" y="237176"/>
                  <a:pt x="1801068" y="248337"/>
                </a:cubicBezTo>
                <a:cubicBezTo>
                  <a:pt x="2190293" y="265079"/>
                  <a:pt x="2579516" y="281821"/>
                  <a:pt x="2971158" y="253918"/>
                </a:cubicBezTo>
                <a:cubicBezTo>
                  <a:pt x="3287854" y="200902"/>
                  <a:pt x="3609388" y="195322"/>
                  <a:pt x="3930923" y="175789"/>
                </a:cubicBezTo>
                <a:cubicBezTo>
                  <a:pt x="4283882" y="150677"/>
                  <a:pt x="4641678" y="170209"/>
                  <a:pt x="4997057" y="172999"/>
                </a:cubicBezTo>
                <a:cubicBezTo>
                  <a:pt x="5253316" y="175789"/>
                  <a:pt x="5511992" y="200902"/>
                  <a:pt x="5768252" y="178580"/>
                </a:cubicBezTo>
                <a:cubicBezTo>
                  <a:pt x="6068027" y="153467"/>
                  <a:pt x="6372637" y="172999"/>
                  <a:pt x="6674829" y="164628"/>
                </a:cubicBezTo>
                <a:cubicBezTo>
                  <a:pt x="6810212" y="161838"/>
                  <a:pt x="6945593" y="139515"/>
                  <a:pt x="7080976" y="122774"/>
                </a:cubicBezTo>
                <a:cubicBezTo>
                  <a:pt x="7334817" y="89290"/>
                  <a:pt x="7591076" y="44645"/>
                  <a:pt x="7847336" y="58596"/>
                </a:cubicBezTo>
                <a:cubicBezTo>
                  <a:pt x="8006894" y="66967"/>
                  <a:pt x="8164034" y="66967"/>
                  <a:pt x="8328426" y="0"/>
                </a:cubicBezTo>
                <a:close/>
              </a:path>
            </a:pathLst>
          </a:cu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BC3BE61C-52DA-2F18-6254-F313E909EE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698" r="-2" b="13176"/>
          <a:stretch/>
        </p:blipFill>
        <p:spPr>
          <a:xfrm>
            <a:off x="9561739" y="279400"/>
            <a:ext cx="2178072" cy="851641"/>
          </a:xfrm>
          <a:custGeom>
            <a:avLst/>
            <a:gdLst/>
            <a:ahLst/>
            <a:cxnLst/>
            <a:rect l="l" t="t" r="r" b="b"/>
            <a:pathLst>
              <a:path w="9392179" h="3672406">
                <a:moveTo>
                  <a:pt x="8328426" y="0"/>
                </a:moveTo>
                <a:cubicBezTo>
                  <a:pt x="8306669" y="212063"/>
                  <a:pt x="8209966" y="234386"/>
                  <a:pt x="8156780" y="365530"/>
                </a:cubicBezTo>
                <a:cubicBezTo>
                  <a:pt x="8193044" y="376692"/>
                  <a:pt x="8224472" y="390643"/>
                  <a:pt x="8255900" y="396224"/>
                </a:cubicBezTo>
                <a:cubicBezTo>
                  <a:pt x="8379195" y="424127"/>
                  <a:pt x="8497654" y="496675"/>
                  <a:pt x="8608861" y="619448"/>
                </a:cubicBezTo>
                <a:cubicBezTo>
                  <a:pt x="8693475" y="711528"/>
                  <a:pt x="8785341" y="750593"/>
                  <a:pt x="8877208" y="756173"/>
                </a:cubicBezTo>
                <a:cubicBezTo>
                  <a:pt x="8923141" y="758964"/>
                  <a:pt x="8971492" y="761754"/>
                  <a:pt x="9012590" y="795238"/>
                </a:cubicBezTo>
                <a:cubicBezTo>
                  <a:pt x="9053688" y="828721"/>
                  <a:pt x="9133466" y="814770"/>
                  <a:pt x="9106875" y="996140"/>
                </a:cubicBezTo>
                <a:cubicBezTo>
                  <a:pt x="9210828" y="1068688"/>
                  <a:pt x="9167313" y="1283542"/>
                  <a:pt x="9215663" y="1417476"/>
                </a:cubicBezTo>
                <a:cubicBezTo>
                  <a:pt x="9268849" y="1565363"/>
                  <a:pt x="9300277" y="1746734"/>
                  <a:pt x="9370386" y="1872297"/>
                </a:cubicBezTo>
                <a:cubicBezTo>
                  <a:pt x="9396979" y="1916942"/>
                  <a:pt x="9396979" y="1967168"/>
                  <a:pt x="9382473" y="2014603"/>
                </a:cubicBezTo>
                <a:cubicBezTo>
                  <a:pt x="9355881" y="2115054"/>
                  <a:pt x="9322035" y="2201554"/>
                  <a:pt x="9276102" y="2268521"/>
                </a:cubicBezTo>
                <a:cubicBezTo>
                  <a:pt x="9106875" y="2514068"/>
                  <a:pt x="8932811" y="2756825"/>
                  <a:pt x="8746660" y="2949356"/>
                </a:cubicBezTo>
                <a:cubicBezTo>
                  <a:pt x="8536335" y="3169790"/>
                  <a:pt x="8304251" y="3289774"/>
                  <a:pt x="8069749" y="3384644"/>
                </a:cubicBezTo>
                <a:cubicBezTo>
                  <a:pt x="7624922" y="3566014"/>
                  <a:pt x="7172842" y="3632982"/>
                  <a:pt x="6713509" y="3649724"/>
                </a:cubicBezTo>
                <a:cubicBezTo>
                  <a:pt x="6406482" y="3660885"/>
                  <a:pt x="6101872" y="3674836"/>
                  <a:pt x="5794844" y="3672046"/>
                </a:cubicBezTo>
                <a:cubicBezTo>
                  <a:pt x="5526498" y="3669256"/>
                  <a:pt x="5258151" y="3638562"/>
                  <a:pt x="4987387" y="3599498"/>
                </a:cubicBezTo>
                <a:cubicBezTo>
                  <a:pt x="4636843" y="3546482"/>
                  <a:pt x="3362799" y="3312096"/>
                  <a:pt x="2920390" y="3220016"/>
                </a:cubicBezTo>
                <a:cubicBezTo>
                  <a:pt x="2702811" y="3175371"/>
                  <a:pt x="1498875" y="2762406"/>
                  <a:pt x="1472282" y="2695438"/>
                </a:cubicBezTo>
                <a:cubicBezTo>
                  <a:pt x="1554478" y="2650793"/>
                  <a:pt x="1634257" y="2728922"/>
                  <a:pt x="1721289" y="2681487"/>
                </a:cubicBezTo>
                <a:cubicBezTo>
                  <a:pt x="1571401" y="2578245"/>
                  <a:pt x="1399756" y="2625681"/>
                  <a:pt x="1257121" y="2555923"/>
                </a:cubicBezTo>
                <a:cubicBezTo>
                  <a:pt x="1259538" y="2488955"/>
                  <a:pt x="1322394" y="2508488"/>
                  <a:pt x="1332064" y="2463843"/>
                </a:cubicBezTo>
                <a:cubicBezTo>
                  <a:pt x="1061300" y="2335488"/>
                  <a:pt x="759108" y="2341069"/>
                  <a:pt x="483508" y="2229457"/>
                </a:cubicBezTo>
                <a:cubicBezTo>
                  <a:pt x="734932" y="2184812"/>
                  <a:pt x="981521" y="2232247"/>
                  <a:pt x="1235363" y="2240618"/>
                </a:cubicBezTo>
                <a:cubicBezTo>
                  <a:pt x="1211188" y="2182021"/>
                  <a:pt x="1167672" y="2187602"/>
                  <a:pt x="1138662" y="2168069"/>
                </a:cubicBezTo>
                <a:cubicBezTo>
                  <a:pt x="1099981" y="2142957"/>
                  <a:pt x="1068553" y="2120635"/>
                  <a:pt x="1092728" y="2056458"/>
                </a:cubicBezTo>
                <a:cubicBezTo>
                  <a:pt x="1116903" y="1995071"/>
                  <a:pt x="1085475" y="1978329"/>
                  <a:pt x="1039542" y="1956007"/>
                </a:cubicBezTo>
                <a:cubicBezTo>
                  <a:pt x="923501" y="1894620"/>
                  <a:pt x="795371" y="1914152"/>
                  <a:pt x="674494" y="1894620"/>
                </a:cubicBezTo>
                <a:cubicBezTo>
                  <a:pt x="618891" y="1886249"/>
                  <a:pt x="529441" y="1900200"/>
                  <a:pt x="514936" y="1852765"/>
                </a:cubicBezTo>
                <a:cubicBezTo>
                  <a:pt x="464168" y="1699298"/>
                  <a:pt x="362631" y="1743943"/>
                  <a:pt x="268347" y="1735572"/>
                </a:cubicBezTo>
                <a:cubicBezTo>
                  <a:pt x="171646" y="1727201"/>
                  <a:pt x="152305" y="1657444"/>
                  <a:pt x="200656" y="1529089"/>
                </a:cubicBezTo>
                <a:cubicBezTo>
                  <a:pt x="149887" y="1467702"/>
                  <a:pt x="65273" y="1537459"/>
                  <a:pt x="0" y="1453750"/>
                </a:cubicBezTo>
                <a:cubicBezTo>
                  <a:pt x="502848" y="1411896"/>
                  <a:pt x="993609" y="1450960"/>
                  <a:pt x="1479534" y="1330977"/>
                </a:cubicBezTo>
                <a:cubicBezTo>
                  <a:pt x="1324812" y="1336557"/>
                  <a:pt x="1172507" y="1286332"/>
                  <a:pt x="1017784" y="1317025"/>
                </a:cubicBezTo>
                <a:cubicBezTo>
                  <a:pt x="993609" y="1322606"/>
                  <a:pt x="964599" y="1317025"/>
                  <a:pt x="940423" y="1311445"/>
                </a:cubicBezTo>
                <a:cubicBezTo>
                  <a:pt x="913830" y="1305864"/>
                  <a:pt x="889655" y="1294703"/>
                  <a:pt x="889655" y="1255638"/>
                </a:cubicBezTo>
                <a:cubicBezTo>
                  <a:pt x="889655" y="1227735"/>
                  <a:pt x="908995" y="1213784"/>
                  <a:pt x="928335" y="1202623"/>
                </a:cubicBezTo>
                <a:cubicBezTo>
                  <a:pt x="981521" y="1171929"/>
                  <a:pt x="1039542" y="1163558"/>
                  <a:pt x="1092728" y="1194252"/>
                </a:cubicBezTo>
                <a:cubicBezTo>
                  <a:pt x="1153167" y="1227735"/>
                  <a:pt x="1201518" y="1219364"/>
                  <a:pt x="1247451" y="1160768"/>
                </a:cubicBezTo>
                <a:cubicBezTo>
                  <a:pt x="1307889" y="1085430"/>
                  <a:pt x="1394920" y="1113333"/>
                  <a:pt x="1467447" y="1088220"/>
                </a:cubicBezTo>
                <a:cubicBezTo>
                  <a:pt x="1547226" y="1063107"/>
                  <a:pt x="1631840" y="1077059"/>
                  <a:pt x="1735794" y="1032414"/>
                </a:cubicBezTo>
                <a:cubicBezTo>
                  <a:pt x="1559313" y="982188"/>
                  <a:pt x="1397338" y="1057527"/>
                  <a:pt x="1218440" y="1007301"/>
                </a:cubicBezTo>
                <a:cubicBezTo>
                  <a:pt x="1290966" y="937543"/>
                  <a:pt x="1356240" y="957076"/>
                  <a:pt x="1416678" y="945914"/>
                </a:cubicBezTo>
                <a:cubicBezTo>
                  <a:pt x="1489204" y="931963"/>
                  <a:pt x="1561731" y="929172"/>
                  <a:pt x="1634257" y="915221"/>
                </a:cubicBezTo>
                <a:cubicBezTo>
                  <a:pt x="1701949" y="904060"/>
                  <a:pt x="1767223" y="884528"/>
                  <a:pt x="1834914" y="873366"/>
                </a:cubicBezTo>
                <a:cubicBezTo>
                  <a:pt x="1900187" y="862205"/>
                  <a:pt x="1967878" y="876157"/>
                  <a:pt x="2028317" y="814770"/>
                </a:cubicBezTo>
                <a:cubicBezTo>
                  <a:pt x="1863924" y="691996"/>
                  <a:pt x="1677773" y="750593"/>
                  <a:pt x="1484370" y="719899"/>
                </a:cubicBezTo>
                <a:cubicBezTo>
                  <a:pt x="1535138" y="661303"/>
                  <a:pt x="1588324" y="672464"/>
                  <a:pt x="1631840" y="655722"/>
                </a:cubicBezTo>
                <a:cubicBezTo>
                  <a:pt x="1651180" y="650142"/>
                  <a:pt x="1675355" y="650142"/>
                  <a:pt x="1682608" y="622239"/>
                </a:cubicBezTo>
                <a:cubicBezTo>
                  <a:pt x="1692278" y="585965"/>
                  <a:pt x="1670520" y="563642"/>
                  <a:pt x="1646344" y="552481"/>
                </a:cubicBezTo>
                <a:cubicBezTo>
                  <a:pt x="1537556" y="499465"/>
                  <a:pt x="1421514" y="471562"/>
                  <a:pt x="1305472" y="443659"/>
                </a:cubicBezTo>
                <a:cubicBezTo>
                  <a:pt x="1240198" y="429707"/>
                  <a:pt x="1170090" y="438078"/>
                  <a:pt x="1112068" y="393433"/>
                </a:cubicBezTo>
                <a:cubicBezTo>
                  <a:pt x="1324812" y="200902"/>
                  <a:pt x="1561731" y="237176"/>
                  <a:pt x="1801068" y="248337"/>
                </a:cubicBezTo>
                <a:cubicBezTo>
                  <a:pt x="2190293" y="265079"/>
                  <a:pt x="2579516" y="281821"/>
                  <a:pt x="2971158" y="253918"/>
                </a:cubicBezTo>
                <a:cubicBezTo>
                  <a:pt x="3287854" y="200902"/>
                  <a:pt x="3609388" y="195322"/>
                  <a:pt x="3930923" y="175789"/>
                </a:cubicBezTo>
                <a:cubicBezTo>
                  <a:pt x="4283882" y="150677"/>
                  <a:pt x="4641678" y="170209"/>
                  <a:pt x="4997057" y="172999"/>
                </a:cubicBezTo>
                <a:cubicBezTo>
                  <a:pt x="5253316" y="175789"/>
                  <a:pt x="5511992" y="200902"/>
                  <a:pt x="5768252" y="178580"/>
                </a:cubicBezTo>
                <a:cubicBezTo>
                  <a:pt x="6068027" y="153467"/>
                  <a:pt x="6372637" y="172999"/>
                  <a:pt x="6674829" y="164628"/>
                </a:cubicBezTo>
                <a:cubicBezTo>
                  <a:pt x="6810212" y="161838"/>
                  <a:pt x="6945593" y="139515"/>
                  <a:pt x="7080976" y="122774"/>
                </a:cubicBezTo>
                <a:cubicBezTo>
                  <a:pt x="7334817" y="89290"/>
                  <a:pt x="7591076" y="44645"/>
                  <a:pt x="7847336" y="58596"/>
                </a:cubicBezTo>
                <a:cubicBezTo>
                  <a:pt x="8006894" y="66967"/>
                  <a:pt x="8164034" y="66967"/>
                  <a:pt x="8328426" y="0"/>
                </a:cubicBezTo>
                <a:close/>
              </a:path>
            </a:pathLst>
          </a:custGeom>
        </p:spPr>
      </p:pic>
      <p:sp>
        <p:nvSpPr>
          <p:cNvPr id="11" name="Rubrik 10">
            <a:extLst>
              <a:ext uri="{FF2B5EF4-FFF2-40B4-BE49-F238E27FC236}">
                <a16:creationId xmlns:a16="http://schemas.microsoft.com/office/drawing/2014/main" id="{E8929DD8-4976-EB3D-9B7C-F1E2EE70C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5918" y="365125"/>
            <a:ext cx="6995821" cy="1325563"/>
          </a:xfrm>
        </p:spPr>
        <p:txBody>
          <a:bodyPr/>
          <a:lstStyle/>
          <a:p>
            <a:pPr algn="ctr"/>
            <a:r>
              <a:rPr lang="sv-SE" dirty="0"/>
              <a:t>Ekonomi</a:t>
            </a:r>
          </a:p>
        </p:txBody>
      </p:sp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96F52CA5-84CB-2949-3B6A-529041645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För närvarande 25 545 kronor på lagkontot</a:t>
            </a:r>
          </a:p>
          <a:p>
            <a:r>
              <a:rPr lang="sv-SE" dirty="0"/>
              <a:t>Matchcamp en möjlighet att få in mer pengar på lagkontot</a:t>
            </a:r>
          </a:p>
          <a:p>
            <a:r>
              <a:rPr lang="sv-SE" dirty="0"/>
              <a:t>Förslag på annat vi kan göra för att stärka lagkontot och få mer utrymme för roliga cuper/aktiviteter?</a:t>
            </a:r>
          </a:p>
        </p:txBody>
      </p:sp>
    </p:spTree>
    <p:extLst>
      <p:ext uri="{BB962C8B-B14F-4D97-AF65-F5344CB8AC3E}">
        <p14:creationId xmlns:p14="http://schemas.microsoft.com/office/powerpoint/2010/main" val="26089067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069F5724-D880-608A-0ED6-FF924A14F7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698" r="-2" b="13176"/>
          <a:stretch/>
        </p:blipFill>
        <p:spPr>
          <a:xfrm>
            <a:off x="302662" y="279400"/>
            <a:ext cx="2178072" cy="851641"/>
          </a:xfrm>
          <a:custGeom>
            <a:avLst/>
            <a:gdLst/>
            <a:ahLst/>
            <a:cxnLst/>
            <a:rect l="l" t="t" r="r" b="b"/>
            <a:pathLst>
              <a:path w="9392179" h="3672406">
                <a:moveTo>
                  <a:pt x="8328426" y="0"/>
                </a:moveTo>
                <a:cubicBezTo>
                  <a:pt x="8306669" y="212063"/>
                  <a:pt x="8209966" y="234386"/>
                  <a:pt x="8156780" y="365530"/>
                </a:cubicBezTo>
                <a:cubicBezTo>
                  <a:pt x="8193044" y="376692"/>
                  <a:pt x="8224472" y="390643"/>
                  <a:pt x="8255900" y="396224"/>
                </a:cubicBezTo>
                <a:cubicBezTo>
                  <a:pt x="8379195" y="424127"/>
                  <a:pt x="8497654" y="496675"/>
                  <a:pt x="8608861" y="619448"/>
                </a:cubicBezTo>
                <a:cubicBezTo>
                  <a:pt x="8693475" y="711528"/>
                  <a:pt x="8785341" y="750593"/>
                  <a:pt x="8877208" y="756173"/>
                </a:cubicBezTo>
                <a:cubicBezTo>
                  <a:pt x="8923141" y="758964"/>
                  <a:pt x="8971492" y="761754"/>
                  <a:pt x="9012590" y="795238"/>
                </a:cubicBezTo>
                <a:cubicBezTo>
                  <a:pt x="9053688" y="828721"/>
                  <a:pt x="9133466" y="814770"/>
                  <a:pt x="9106875" y="996140"/>
                </a:cubicBezTo>
                <a:cubicBezTo>
                  <a:pt x="9210828" y="1068688"/>
                  <a:pt x="9167313" y="1283542"/>
                  <a:pt x="9215663" y="1417476"/>
                </a:cubicBezTo>
                <a:cubicBezTo>
                  <a:pt x="9268849" y="1565363"/>
                  <a:pt x="9300277" y="1746734"/>
                  <a:pt x="9370386" y="1872297"/>
                </a:cubicBezTo>
                <a:cubicBezTo>
                  <a:pt x="9396979" y="1916942"/>
                  <a:pt x="9396979" y="1967168"/>
                  <a:pt x="9382473" y="2014603"/>
                </a:cubicBezTo>
                <a:cubicBezTo>
                  <a:pt x="9355881" y="2115054"/>
                  <a:pt x="9322035" y="2201554"/>
                  <a:pt x="9276102" y="2268521"/>
                </a:cubicBezTo>
                <a:cubicBezTo>
                  <a:pt x="9106875" y="2514068"/>
                  <a:pt x="8932811" y="2756825"/>
                  <a:pt x="8746660" y="2949356"/>
                </a:cubicBezTo>
                <a:cubicBezTo>
                  <a:pt x="8536335" y="3169790"/>
                  <a:pt x="8304251" y="3289774"/>
                  <a:pt x="8069749" y="3384644"/>
                </a:cubicBezTo>
                <a:cubicBezTo>
                  <a:pt x="7624922" y="3566014"/>
                  <a:pt x="7172842" y="3632982"/>
                  <a:pt x="6713509" y="3649724"/>
                </a:cubicBezTo>
                <a:cubicBezTo>
                  <a:pt x="6406482" y="3660885"/>
                  <a:pt x="6101872" y="3674836"/>
                  <a:pt x="5794844" y="3672046"/>
                </a:cubicBezTo>
                <a:cubicBezTo>
                  <a:pt x="5526498" y="3669256"/>
                  <a:pt x="5258151" y="3638562"/>
                  <a:pt x="4987387" y="3599498"/>
                </a:cubicBezTo>
                <a:cubicBezTo>
                  <a:pt x="4636843" y="3546482"/>
                  <a:pt x="3362799" y="3312096"/>
                  <a:pt x="2920390" y="3220016"/>
                </a:cubicBezTo>
                <a:cubicBezTo>
                  <a:pt x="2702811" y="3175371"/>
                  <a:pt x="1498875" y="2762406"/>
                  <a:pt x="1472282" y="2695438"/>
                </a:cubicBezTo>
                <a:cubicBezTo>
                  <a:pt x="1554478" y="2650793"/>
                  <a:pt x="1634257" y="2728922"/>
                  <a:pt x="1721289" y="2681487"/>
                </a:cubicBezTo>
                <a:cubicBezTo>
                  <a:pt x="1571401" y="2578245"/>
                  <a:pt x="1399756" y="2625681"/>
                  <a:pt x="1257121" y="2555923"/>
                </a:cubicBezTo>
                <a:cubicBezTo>
                  <a:pt x="1259538" y="2488955"/>
                  <a:pt x="1322394" y="2508488"/>
                  <a:pt x="1332064" y="2463843"/>
                </a:cubicBezTo>
                <a:cubicBezTo>
                  <a:pt x="1061300" y="2335488"/>
                  <a:pt x="759108" y="2341069"/>
                  <a:pt x="483508" y="2229457"/>
                </a:cubicBezTo>
                <a:cubicBezTo>
                  <a:pt x="734932" y="2184812"/>
                  <a:pt x="981521" y="2232247"/>
                  <a:pt x="1235363" y="2240618"/>
                </a:cubicBezTo>
                <a:cubicBezTo>
                  <a:pt x="1211188" y="2182021"/>
                  <a:pt x="1167672" y="2187602"/>
                  <a:pt x="1138662" y="2168069"/>
                </a:cubicBezTo>
                <a:cubicBezTo>
                  <a:pt x="1099981" y="2142957"/>
                  <a:pt x="1068553" y="2120635"/>
                  <a:pt x="1092728" y="2056458"/>
                </a:cubicBezTo>
                <a:cubicBezTo>
                  <a:pt x="1116903" y="1995071"/>
                  <a:pt x="1085475" y="1978329"/>
                  <a:pt x="1039542" y="1956007"/>
                </a:cubicBezTo>
                <a:cubicBezTo>
                  <a:pt x="923501" y="1894620"/>
                  <a:pt x="795371" y="1914152"/>
                  <a:pt x="674494" y="1894620"/>
                </a:cubicBezTo>
                <a:cubicBezTo>
                  <a:pt x="618891" y="1886249"/>
                  <a:pt x="529441" y="1900200"/>
                  <a:pt x="514936" y="1852765"/>
                </a:cubicBezTo>
                <a:cubicBezTo>
                  <a:pt x="464168" y="1699298"/>
                  <a:pt x="362631" y="1743943"/>
                  <a:pt x="268347" y="1735572"/>
                </a:cubicBezTo>
                <a:cubicBezTo>
                  <a:pt x="171646" y="1727201"/>
                  <a:pt x="152305" y="1657444"/>
                  <a:pt x="200656" y="1529089"/>
                </a:cubicBezTo>
                <a:cubicBezTo>
                  <a:pt x="149887" y="1467702"/>
                  <a:pt x="65273" y="1537459"/>
                  <a:pt x="0" y="1453750"/>
                </a:cubicBezTo>
                <a:cubicBezTo>
                  <a:pt x="502848" y="1411896"/>
                  <a:pt x="993609" y="1450960"/>
                  <a:pt x="1479534" y="1330977"/>
                </a:cubicBezTo>
                <a:cubicBezTo>
                  <a:pt x="1324812" y="1336557"/>
                  <a:pt x="1172507" y="1286332"/>
                  <a:pt x="1017784" y="1317025"/>
                </a:cubicBezTo>
                <a:cubicBezTo>
                  <a:pt x="993609" y="1322606"/>
                  <a:pt x="964599" y="1317025"/>
                  <a:pt x="940423" y="1311445"/>
                </a:cubicBezTo>
                <a:cubicBezTo>
                  <a:pt x="913830" y="1305864"/>
                  <a:pt x="889655" y="1294703"/>
                  <a:pt x="889655" y="1255638"/>
                </a:cubicBezTo>
                <a:cubicBezTo>
                  <a:pt x="889655" y="1227735"/>
                  <a:pt x="908995" y="1213784"/>
                  <a:pt x="928335" y="1202623"/>
                </a:cubicBezTo>
                <a:cubicBezTo>
                  <a:pt x="981521" y="1171929"/>
                  <a:pt x="1039542" y="1163558"/>
                  <a:pt x="1092728" y="1194252"/>
                </a:cubicBezTo>
                <a:cubicBezTo>
                  <a:pt x="1153167" y="1227735"/>
                  <a:pt x="1201518" y="1219364"/>
                  <a:pt x="1247451" y="1160768"/>
                </a:cubicBezTo>
                <a:cubicBezTo>
                  <a:pt x="1307889" y="1085430"/>
                  <a:pt x="1394920" y="1113333"/>
                  <a:pt x="1467447" y="1088220"/>
                </a:cubicBezTo>
                <a:cubicBezTo>
                  <a:pt x="1547226" y="1063107"/>
                  <a:pt x="1631840" y="1077059"/>
                  <a:pt x="1735794" y="1032414"/>
                </a:cubicBezTo>
                <a:cubicBezTo>
                  <a:pt x="1559313" y="982188"/>
                  <a:pt x="1397338" y="1057527"/>
                  <a:pt x="1218440" y="1007301"/>
                </a:cubicBezTo>
                <a:cubicBezTo>
                  <a:pt x="1290966" y="937543"/>
                  <a:pt x="1356240" y="957076"/>
                  <a:pt x="1416678" y="945914"/>
                </a:cubicBezTo>
                <a:cubicBezTo>
                  <a:pt x="1489204" y="931963"/>
                  <a:pt x="1561731" y="929172"/>
                  <a:pt x="1634257" y="915221"/>
                </a:cubicBezTo>
                <a:cubicBezTo>
                  <a:pt x="1701949" y="904060"/>
                  <a:pt x="1767223" y="884528"/>
                  <a:pt x="1834914" y="873366"/>
                </a:cubicBezTo>
                <a:cubicBezTo>
                  <a:pt x="1900187" y="862205"/>
                  <a:pt x="1967878" y="876157"/>
                  <a:pt x="2028317" y="814770"/>
                </a:cubicBezTo>
                <a:cubicBezTo>
                  <a:pt x="1863924" y="691996"/>
                  <a:pt x="1677773" y="750593"/>
                  <a:pt x="1484370" y="719899"/>
                </a:cubicBezTo>
                <a:cubicBezTo>
                  <a:pt x="1535138" y="661303"/>
                  <a:pt x="1588324" y="672464"/>
                  <a:pt x="1631840" y="655722"/>
                </a:cubicBezTo>
                <a:cubicBezTo>
                  <a:pt x="1651180" y="650142"/>
                  <a:pt x="1675355" y="650142"/>
                  <a:pt x="1682608" y="622239"/>
                </a:cubicBezTo>
                <a:cubicBezTo>
                  <a:pt x="1692278" y="585965"/>
                  <a:pt x="1670520" y="563642"/>
                  <a:pt x="1646344" y="552481"/>
                </a:cubicBezTo>
                <a:cubicBezTo>
                  <a:pt x="1537556" y="499465"/>
                  <a:pt x="1421514" y="471562"/>
                  <a:pt x="1305472" y="443659"/>
                </a:cubicBezTo>
                <a:cubicBezTo>
                  <a:pt x="1240198" y="429707"/>
                  <a:pt x="1170090" y="438078"/>
                  <a:pt x="1112068" y="393433"/>
                </a:cubicBezTo>
                <a:cubicBezTo>
                  <a:pt x="1324812" y="200902"/>
                  <a:pt x="1561731" y="237176"/>
                  <a:pt x="1801068" y="248337"/>
                </a:cubicBezTo>
                <a:cubicBezTo>
                  <a:pt x="2190293" y="265079"/>
                  <a:pt x="2579516" y="281821"/>
                  <a:pt x="2971158" y="253918"/>
                </a:cubicBezTo>
                <a:cubicBezTo>
                  <a:pt x="3287854" y="200902"/>
                  <a:pt x="3609388" y="195322"/>
                  <a:pt x="3930923" y="175789"/>
                </a:cubicBezTo>
                <a:cubicBezTo>
                  <a:pt x="4283882" y="150677"/>
                  <a:pt x="4641678" y="170209"/>
                  <a:pt x="4997057" y="172999"/>
                </a:cubicBezTo>
                <a:cubicBezTo>
                  <a:pt x="5253316" y="175789"/>
                  <a:pt x="5511992" y="200902"/>
                  <a:pt x="5768252" y="178580"/>
                </a:cubicBezTo>
                <a:cubicBezTo>
                  <a:pt x="6068027" y="153467"/>
                  <a:pt x="6372637" y="172999"/>
                  <a:pt x="6674829" y="164628"/>
                </a:cubicBezTo>
                <a:cubicBezTo>
                  <a:pt x="6810212" y="161838"/>
                  <a:pt x="6945593" y="139515"/>
                  <a:pt x="7080976" y="122774"/>
                </a:cubicBezTo>
                <a:cubicBezTo>
                  <a:pt x="7334817" y="89290"/>
                  <a:pt x="7591076" y="44645"/>
                  <a:pt x="7847336" y="58596"/>
                </a:cubicBezTo>
                <a:cubicBezTo>
                  <a:pt x="8006894" y="66967"/>
                  <a:pt x="8164034" y="66967"/>
                  <a:pt x="8328426" y="0"/>
                </a:cubicBezTo>
                <a:close/>
              </a:path>
            </a:pathLst>
          </a:cu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BC3BE61C-52DA-2F18-6254-F313E909EE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698" r="-2" b="13176"/>
          <a:stretch/>
        </p:blipFill>
        <p:spPr>
          <a:xfrm>
            <a:off x="9561739" y="279400"/>
            <a:ext cx="2178072" cy="851641"/>
          </a:xfrm>
          <a:custGeom>
            <a:avLst/>
            <a:gdLst/>
            <a:ahLst/>
            <a:cxnLst/>
            <a:rect l="l" t="t" r="r" b="b"/>
            <a:pathLst>
              <a:path w="9392179" h="3672406">
                <a:moveTo>
                  <a:pt x="8328426" y="0"/>
                </a:moveTo>
                <a:cubicBezTo>
                  <a:pt x="8306669" y="212063"/>
                  <a:pt x="8209966" y="234386"/>
                  <a:pt x="8156780" y="365530"/>
                </a:cubicBezTo>
                <a:cubicBezTo>
                  <a:pt x="8193044" y="376692"/>
                  <a:pt x="8224472" y="390643"/>
                  <a:pt x="8255900" y="396224"/>
                </a:cubicBezTo>
                <a:cubicBezTo>
                  <a:pt x="8379195" y="424127"/>
                  <a:pt x="8497654" y="496675"/>
                  <a:pt x="8608861" y="619448"/>
                </a:cubicBezTo>
                <a:cubicBezTo>
                  <a:pt x="8693475" y="711528"/>
                  <a:pt x="8785341" y="750593"/>
                  <a:pt x="8877208" y="756173"/>
                </a:cubicBezTo>
                <a:cubicBezTo>
                  <a:pt x="8923141" y="758964"/>
                  <a:pt x="8971492" y="761754"/>
                  <a:pt x="9012590" y="795238"/>
                </a:cubicBezTo>
                <a:cubicBezTo>
                  <a:pt x="9053688" y="828721"/>
                  <a:pt x="9133466" y="814770"/>
                  <a:pt x="9106875" y="996140"/>
                </a:cubicBezTo>
                <a:cubicBezTo>
                  <a:pt x="9210828" y="1068688"/>
                  <a:pt x="9167313" y="1283542"/>
                  <a:pt x="9215663" y="1417476"/>
                </a:cubicBezTo>
                <a:cubicBezTo>
                  <a:pt x="9268849" y="1565363"/>
                  <a:pt x="9300277" y="1746734"/>
                  <a:pt x="9370386" y="1872297"/>
                </a:cubicBezTo>
                <a:cubicBezTo>
                  <a:pt x="9396979" y="1916942"/>
                  <a:pt x="9396979" y="1967168"/>
                  <a:pt x="9382473" y="2014603"/>
                </a:cubicBezTo>
                <a:cubicBezTo>
                  <a:pt x="9355881" y="2115054"/>
                  <a:pt x="9322035" y="2201554"/>
                  <a:pt x="9276102" y="2268521"/>
                </a:cubicBezTo>
                <a:cubicBezTo>
                  <a:pt x="9106875" y="2514068"/>
                  <a:pt x="8932811" y="2756825"/>
                  <a:pt x="8746660" y="2949356"/>
                </a:cubicBezTo>
                <a:cubicBezTo>
                  <a:pt x="8536335" y="3169790"/>
                  <a:pt x="8304251" y="3289774"/>
                  <a:pt x="8069749" y="3384644"/>
                </a:cubicBezTo>
                <a:cubicBezTo>
                  <a:pt x="7624922" y="3566014"/>
                  <a:pt x="7172842" y="3632982"/>
                  <a:pt x="6713509" y="3649724"/>
                </a:cubicBezTo>
                <a:cubicBezTo>
                  <a:pt x="6406482" y="3660885"/>
                  <a:pt x="6101872" y="3674836"/>
                  <a:pt x="5794844" y="3672046"/>
                </a:cubicBezTo>
                <a:cubicBezTo>
                  <a:pt x="5526498" y="3669256"/>
                  <a:pt x="5258151" y="3638562"/>
                  <a:pt x="4987387" y="3599498"/>
                </a:cubicBezTo>
                <a:cubicBezTo>
                  <a:pt x="4636843" y="3546482"/>
                  <a:pt x="3362799" y="3312096"/>
                  <a:pt x="2920390" y="3220016"/>
                </a:cubicBezTo>
                <a:cubicBezTo>
                  <a:pt x="2702811" y="3175371"/>
                  <a:pt x="1498875" y="2762406"/>
                  <a:pt x="1472282" y="2695438"/>
                </a:cubicBezTo>
                <a:cubicBezTo>
                  <a:pt x="1554478" y="2650793"/>
                  <a:pt x="1634257" y="2728922"/>
                  <a:pt x="1721289" y="2681487"/>
                </a:cubicBezTo>
                <a:cubicBezTo>
                  <a:pt x="1571401" y="2578245"/>
                  <a:pt x="1399756" y="2625681"/>
                  <a:pt x="1257121" y="2555923"/>
                </a:cubicBezTo>
                <a:cubicBezTo>
                  <a:pt x="1259538" y="2488955"/>
                  <a:pt x="1322394" y="2508488"/>
                  <a:pt x="1332064" y="2463843"/>
                </a:cubicBezTo>
                <a:cubicBezTo>
                  <a:pt x="1061300" y="2335488"/>
                  <a:pt x="759108" y="2341069"/>
                  <a:pt x="483508" y="2229457"/>
                </a:cubicBezTo>
                <a:cubicBezTo>
                  <a:pt x="734932" y="2184812"/>
                  <a:pt x="981521" y="2232247"/>
                  <a:pt x="1235363" y="2240618"/>
                </a:cubicBezTo>
                <a:cubicBezTo>
                  <a:pt x="1211188" y="2182021"/>
                  <a:pt x="1167672" y="2187602"/>
                  <a:pt x="1138662" y="2168069"/>
                </a:cubicBezTo>
                <a:cubicBezTo>
                  <a:pt x="1099981" y="2142957"/>
                  <a:pt x="1068553" y="2120635"/>
                  <a:pt x="1092728" y="2056458"/>
                </a:cubicBezTo>
                <a:cubicBezTo>
                  <a:pt x="1116903" y="1995071"/>
                  <a:pt x="1085475" y="1978329"/>
                  <a:pt x="1039542" y="1956007"/>
                </a:cubicBezTo>
                <a:cubicBezTo>
                  <a:pt x="923501" y="1894620"/>
                  <a:pt x="795371" y="1914152"/>
                  <a:pt x="674494" y="1894620"/>
                </a:cubicBezTo>
                <a:cubicBezTo>
                  <a:pt x="618891" y="1886249"/>
                  <a:pt x="529441" y="1900200"/>
                  <a:pt x="514936" y="1852765"/>
                </a:cubicBezTo>
                <a:cubicBezTo>
                  <a:pt x="464168" y="1699298"/>
                  <a:pt x="362631" y="1743943"/>
                  <a:pt x="268347" y="1735572"/>
                </a:cubicBezTo>
                <a:cubicBezTo>
                  <a:pt x="171646" y="1727201"/>
                  <a:pt x="152305" y="1657444"/>
                  <a:pt x="200656" y="1529089"/>
                </a:cubicBezTo>
                <a:cubicBezTo>
                  <a:pt x="149887" y="1467702"/>
                  <a:pt x="65273" y="1537459"/>
                  <a:pt x="0" y="1453750"/>
                </a:cubicBezTo>
                <a:cubicBezTo>
                  <a:pt x="502848" y="1411896"/>
                  <a:pt x="993609" y="1450960"/>
                  <a:pt x="1479534" y="1330977"/>
                </a:cubicBezTo>
                <a:cubicBezTo>
                  <a:pt x="1324812" y="1336557"/>
                  <a:pt x="1172507" y="1286332"/>
                  <a:pt x="1017784" y="1317025"/>
                </a:cubicBezTo>
                <a:cubicBezTo>
                  <a:pt x="993609" y="1322606"/>
                  <a:pt x="964599" y="1317025"/>
                  <a:pt x="940423" y="1311445"/>
                </a:cubicBezTo>
                <a:cubicBezTo>
                  <a:pt x="913830" y="1305864"/>
                  <a:pt x="889655" y="1294703"/>
                  <a:pt x="889655" y="1255638"/>
                </a:cubicBezTo>
                <a:cubicBezTo>
                  <a:pt x="889655" y="1227735"/>
                  <a:pt x="908995" y="1213784"/>
                  <a:pt x="928335" y="1202623"/>
                </a:cubicBezTo>
                <a:cubicBezTo>
                  <a:pt x="981521" y="1171929"/>
                  <a:pt x="1039542" y="1163558"/>
                  <a:pt x="1092728" y="1194252"/>
                </a:cubicBezTo>
                <a:cubicBezTo>
                  <a:pt x="1153167" y="1227735"/>
                  <a:pt x="1201518" y="1219364"/>
                  <a:pt x="1247451" y="1160768"/>
                </a:cubicBezTo>
                <a:cubicBezTo>
                  <a:pt x="1307889" y="1085430"/>
                  <a:pt x="1394920" y="1113333"/>
                  <a:pt x="1467447" y="1088220"/>
                </a:cubicBezTo>
                <a:cubicBezTo>
                  <a:pt x="1547226" y="1063107"/>
                  <a:pt x="1631840" y="1077059"/>
                  <a:pt x="1735794" y="1032414"/>
                </a:cubicBezTo>
                <a:cubicBezTo>
                  <a:pt x="1559313" y="982188"/>
                  <a:pt x="1397338" y="1057527"/>
                  <a:pt x="1218440" y="1007301"/>
                </a:cubicBezTo>
                <a:cubicBezTo>
                  <a:pt x="1290966" y="937543"/>
                  <a:pt x="1356240" y="957076"/>
                  <a:pt x="1416678" y="945914"/>
                </a:cubicBezTo>
                <a:cubicBezTo>
                  <a:pt x="1489204" y="931963"/>
                  <a:pt x="1561731" y="929172"/>
                  <a:pt x="1634257" y="915221"/>
                </a:cubicBezTo>
                <a:cubicBezTo>
                  <a:pt x="1701949" y="904060"/>
                  <a:pt x="1767223" y="884528"/>
                  <a:pt x="1834914" y="873366"/>
                </a:cubicBezTo>
                <a:cubicBezTo>
                  <a:pt x="1900187" y="862205"/>
                  <a:pt x="1967878" y="876157"/>
                  <a:pt x="2028317" y="814770"/>
                </a:cubicBezTo>
                <a:cubicBezTo>
                  <a:pt x="1863924" y="691996"/>
                  <a:pt x="1677773" y="750593"/>
                  <a:pt x="1484370" y="719899"/>
                </a:cubicBezTo>
                <a:cubicBezTo>
                  <a:pt x="1535138" y="661303"/>
                  <a:pt x="1588324" y="672464"/>
                  <a:pt x="1631840" y="655722"/>
                </a:cubicBezTo>
                <a:cubicBezTo>
                  <a:pt x="1651180" y="650142"/>
                  <a:pt x="1675355" y="650142"/>
                  <a:pt x="1682608" y="622239"/>
                </a:cubicBezTo>
                <a:cubicBezTo>
                  <a:pt x="1692278" y="585965"/>
                  <a:pt x="1670520" y="563642"/>
                  <a:pt x="1646344" y="552481"/>
                </a:cubicBezTo>
                <a:cubicBezTo>
                  <a:pt x="1537556" y="499465"/>
                  <a:pt x="1421514" y="471562"/>
                  <a:pt x="1305472" y="443659"/>
                </a:cubicBezTo>
                <a:cubicBezTo>
                  <a:pt x="1240198" y="429707"/>
                  <a:pt x="1170090" y="438078"/>
                  <a:pt x="1112068" y="393433"/>
                </a:cubicBezTo>
                <a:cubicBezTo>
                  <a:pt x="1324812" y="200902"/>
                  <a:pt x="1561731" y="237176"/>
                  <a:pt x="1801068" y="248337"/>
                </a:cubicBezTo>
                <a:cubicBezTo>
                  <a:pt x="2190293" y="265079"/>
                  <a:pt x="2579516" y="281821"/>
                  <a:pt x="2971158" y="253918"/>
                </a:cubicBezTo>
                <a:cubicBezTo>
                  <a:pt x="3287854" y="200902"/>
                  <a:pt x="3609388" y="195322"/>
                  <a:pt x="3930923" y="175789"/>
                </a:cubicBezTo>
                <a:cubicBezTo>
                  <a:pt x="4283882" y="150677"/>
                  <a:pt x="4641678" y="170209"/>
                  <a:pt x="4997057" y="172999"/>
                </a:cubicBezTo>
                <a:cubicBezTo>
                  <a:pt x="5253316" y="175789"/>
                  <a:pt x="5511992" y="200902"/>
                  <a:pt x="5768252" y="178580"/>
                </a:cubicBezTo>
                <a:cubicBezTo>
                  <a:pt x="6068027" y="153467"/>
                  <a:pt x="6372637" y="172999"/>
                  <a:pt x="6674829" y="164628"/>
                </a:cubicBezTo>
                <a:cubicBezTo>
                  <a:pt x="6810212" y="161838"/>
                  <a:pt x="6945593" y="139515"/>
                  <a:pt x="7080976" y="122774"/>
                </a:cubicBezTo>
                <a:cubicBezTo>
                  <a:pt x="7334817" y="89290"/>
                  <a:pt x="7591076" y="44645"/>
                  <a:pt x="7847336" y="58596"/>
                </a:cubicBezTo>
                <a:cubicBezTo>
                  <a:pt x="8006894" y="66967"/>
                  <a:pt x="8164034" y="66967"/>
                  <a:pt x="8328426" y="0"/>
                </a:cubicBezTo>
                <a:close/>
              </a:path>
            </a:pathLst>
          </a:custGeom>
        </p:spPr>
      </p:pic>
      <p:sp>
        <p:nvSpPr>
          <p:cNvPr id="11" name="Rubrik 10">
            <a:extLst>
              <a:ext uri="{FF2B5EF4-FFF2-40B4-BE49-F238E27FC236}">
                <a16:creationId xmlns:a16="http://schemas.microsoft.com/office/drawing/2014/main" id="{E8929DD8-4976-EB3D-9B7C-F1E2EE70C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5918" y="2585811"/>
            <a:ext cx="6995821" cy="1325563"/>
          </a:xfrm>
        </p:spPr>
        <p:txBody>
          <a:bodyPr/>
          <a:lstStyle/>
          <a:p>
            <a:pPr algn="ctr"/>
            <a:r>
              <a:rPr lang="sv-SE" dirty="0"/>
              <a:t>Övriga frågor?</a:t>
            </a:r>
          </a:p>
        </p:txBody>
      </p:sp>
    </p:spTree>
    <p:extLst>
      <p:ext uri="{BB962C8B-B14F-4D97-AF65-F5344CB8AC3E}">
        <p14:creationId xmlns:p14="http://schemas.microsoft.com/office/powerpoint/2010/main" val="304079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069F5724-D880-608A-0ED6-FF924A14F7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698" r="-2" b="13176"/>
          <a:stretch/>
        </p:blipFill>
        <p:spPr>
          <a:xfrm>
            <a:off x="302662" y="279400"/>
            <a:ext cx="2178072" cy="851641"/>
          </a:xfrm>
          <a:custGeom>
            <a:avLst/>
            <a:gdLst/>
            <a:ahLst/>
            <a:cxnLst/>
            <a:rect l="l" t="t" r="r" b="b"/>
            <a:pathLst>
              <a:path w="9392179" h="3672406">
                <a:moveTo>
                  <a:pt x="8328426" y="0"/>
                </a:moveTo>
                <a:cubicBezTo>
                  <a:pt x="8306669" y="212063"/>
                  <a:pt x="8209966" y="234386"/>
                  <a:pt x="8156780" y="365530"/>
                </a:cubicBezTo>
                <a:cubicBezTo>
                  <a:pt x="8193044" y="376692"/>
                  <a:pt x="8224472" y="390643"/>
                  <a:pt x="8255900" y="396224"/>
                </a:cubicBezTo>
                <a:cubicBezTo>
                  <a:pt x="8379195" y="424127"/>
                  <a:pt x="8497654" y="496675"/>
                  <a:pt x="8608861" y="619448"/>
                </a:cubicBezTo>
                <a:cubicBezTo>
                  <a:pt x="8693475" y="711528"/>
                  <a:pt x="8785341" y="750593"/>
                  <a:pt x="8877208" y="756173"/>
                </a:cubicBezTo>
                <a:cubicBezTo>
                  <a:pt x="8923141" y="758964"/>
                  <a:pt x="8971492" y="761754"/>
                  <a:pt x="9012590" y="795238"/>
                </a:cubicBezTo>
                <a:cubicBezTo>
                  <a:pt x="9053688" y="828721"/>
                  <a:pt x="9133466" y="814770"/>
                  <a:pt x="9106875" y="996140"/>
                </a:cubicBezTo>
                <a:cubicBezTo>
                  <a:pt x="9210828" y="1068688"/>
                  <a:pt x="9167313" y="1283542"/>
                  <a:pt x="9215663" y="1417476"/>
                </a:cubicBezTo>
                <a:cubicBezTo>
                  <a:pt x="9268849" y="1565363"/>
                  <a:pt x="9300277" y="1746734"/>
                  <a:pt x="9370386" y="1872297"/>
                </a:cubicBezTo>
                <a:cubicBezTo>
                  <a:pt x="9396979" y="1916942"/>
                  <a:pt x="9396979" y="1967168"/>
                  <a:pt x="9382473" y="2014603"/>
                </a:cubicBezTo>
                <a:cubicBezTo>
                  <a:pt x="9355881" y="2115054"/>
                  <a:pt x="9322035" y="2201554"/>
                  <a:pt x="9276102" y="2268521"/>
                </a:cubicBezTo>
                <a:cubicBezTo>
                  <a:pt x="9106875" y="2514068"/>
                  <a:pt x="8932811" y="2756825"/>
                  <a:pt x="8746660" y="2949356"/>
                </a:cubicBezTo>
                <a:cubicBezTo>
                  <a:pt x="8536335" y="3169790"/>
                  <a:pt x="8304251" y="3289774"/>
                  <a:pt x="8069749" y="3384644"/>
                </a:cubicBezTo>
                <a:cubicBezTo>
                  <a:pt x="7624922" y="3566014"/>
                  <a:pt x="7172842" y="3632982"/>
                  <a:pt x="6713509" y="3649724"/>
                </a:cubicBezTo>
                <a:cubicBezTo>
                  <a:pt x="6406482" y="3660885"/>
                  <a:pt x="6101872" y="3674836"/>
                  <a:pt x="5794844" y="3672046"/>
                </a:cubicBezTo>
                <a:cubicBezTo>
                  <a:pt x="5526498" y="3669256"/>
                  <a:pt x="5258151" y="3638562"/>
                  <a:pt x="4987387" y="3599498"/>
                </a:cubicBezTo>
                <a:cubicBezTo>
                  <a:pt x="4636843" y="3546482"/>
                  <a:pt x="3362799" y="3312096"/>
                  <a:pt x="2920390" y="3220016"/>
                </a:cubicBezTo>
                <a:cubicBezTo>
                  <a:pt x="2702811" y="3175371"/>
                  <a:pt x="1498875" y="2762406"/>
                  <a:pt x="1472282" y="2695438"/>
                </a:cubicBezTo>
                <a:cubicBezTo>
                  <a:pt x="1554478" y="2650793"/>
                  <a:pt x="1634257" y="2728922"/>
                  <a:pt x="1721289" y="2681487"/>
                </a:cubicBezTo>
                <a:cubicBezTo>
                  <a:pt x="1571401" y="2578245"/>
                  <a:pt x="1399756" y="2625681"/>
                  <a:pt x="1257121" y="2555923"/>
                </a:cubicBezTo>
                <a:cubicBezTo>
                  <a:pt x="1259538" y="2488955"/>
                  <a:pt x="1322394" y="2508488"/>
                  <a:pt x="1332064" y="2463843"/>
                </a:cubicBezTo>
                <a:cubicBezTo>
                  <a:pt x="1061300" y="2335488"/>
                  <a:pt x="759108" y="2341069"/>
                  <a:pt x="483508" y="2229457"/>
                </a:cubicBezTo>
                <a:cubicBezTo>
                  <a:pt x="734932" y="2184812"/>
                  <a:pt x="981521" y="2232247"/>
                  <a:pt x="1235363" y="2240618"/>
                </a:cubicBezTo>
                <a:cubicBezTo>
                  <a:pt x="1211188" y="2182021"/>
                  <a:pt x="1167672" y="2187602"/>
                  <a:pt x="1138662" y="2168069"/>
                </a:cubicBezTo>
                <a:cubicBezTo>
                  <a:pt x="1099981" y="2142957"/>
                  <a:pt x="1068553" y="2120635"/>
                  <a:pt x="1092728" y="2056458"/>
                </a:cubicBezTo>
                <a:cubicBezTo>
                  <a:pt x="1116903" y="1995071"/>
                  <a:pt x="1085475" y="1978329"/>
                  <a:pt x="1039542" y="1956007"/>
                </a:cubicBezTo>
                <a:cubicBezTo>
                  <a:pt x="923501" y="1894620"/>
                  <a:pt x="795371" y="1914152"/>
                  <a:pt x="674494" y="1894620"/>
                </a:cubicBezTo>
                <a:cubicBezTo>
                  <a:pt x="618891" y="1886249"/>
                  <a:pt x="529441" y="1900200"/>
                  <a:pt x="514936" y="1852765"/>
                </a:cubicBezTo>
                <a:cubicBezTo>
                  <a:pt x="464168" y="1699298"/>
                  <a:pt x="362631" y="1743943"/>
                  <a:pt x="268347" y="1735572"/>
                </a:cubicBezTo>
                <a:cubicBezTo>
                  <a:pt x="171646" y="1727201"/>
                  <a:pt x="152305" y="1657444"/>
                  <a:pt x="200656" y="1529089"/>
                </a:cubicBezTo>
                <a:cubicBezTo>
                  <a:pt x="149887" y="1467702"/>
                  <a:pt x="65273" y="1537459"/>
                  <a:pt x="0" y="1453750"/>
                </a:cubicBezTo>
                <a:cubicBezTo>
                  <a:pt x="502848" y="1411896"/>
                  <a:pt x="993609" y="1450960"/>
                  <a:pt x="1479534" y="1330977"/>
                </a:cubicBezTo>
                <a:cubicBezTo>
                  <a:pt x="1324812" y="1336557"/>
                  <a:pt x="1172507" y="1286332"/>
                  <a:pt x="1017784" y="1317025"/>
                </a:cubicBezTo>
                <a:cubicBezTo>
                  <a:pt x="993609" y="1322606"/>
                  <a:pt x="964599" y="1317025"/>
                  <a:pt x="940423" y="1311445"/>
                </a:cubicBezTo>
                <a:cubicBezTo>
                  <a:pt x="913830" y="1305864"/>
                  <a:pt x="889655" y="1294703"/>
                  <a:pt x="889655" y="1255638"/>
                </a:cubicBezTo>
                <a:cubicBezTo>
                  <a:pt x="889655" y="1227735"/>
                  <a:pt x="908995" y="1213784"/>
                  <a:pt x="928335" y="1202623"/>
                </a:cubicBezTo>
                <a:cubicBezTo>
                  <a:pt x="981521" y="1171929"/>
                  <a:pt x="1039542" y="1163558"/>
                  <a:pt x="1092728" y="1194252"/>
                </a:cubicBezTo>
                <a:cubicBezTo>
                  <a:pt x="1153167" y="1227735"/>
                  <a:pt x="1201518" y="1219364"/>
                  <a:pt x="1247451" y="1160768"/>
                </a:cubicBezTo>
                <a:cubicBezTo>
                  <a:pt x="1307889" y="1085430"/>
                  <a:pt x="1394920" y="1113333"/>
                  <a:pt x="1467447" y="1088220"/>
                </a:cubicBezTo>
                <a:cubicBezTo>
                  <a:pt x="1547226" y="1063107"/>
                  <a:pt x="1631840" y="1077059"/>
                  <a:pt x="1735794" y="1032414"/>
                </a:cubicBezTo>
                <a:cubicBezTo>
                  <a:pt x="1559313" y="982188"/>
                  <a:pt x="1397338" y="1057527"/>
                  <a:pt x="1218440" y="1007301"/>
                </a:cubicBezTo>
                <a:cubicBezTo>
                  <a:pt x="1290966" y="937543"/>
                  <a:pt x="1356240" y="957076"/>
                  <a:pt x="1416678" y="945914"/>
                </a:cubicBezTo>
                <a:cubicBezTo>
                  <a:pt x="1489204" y="931963"/>
                  <a:pt x="1561731" y="929172"/>
                  <a:pt x="1634257" y="915221"/>
                </a:cubicBezTo>
                <a:cubicBezTo>
                  <a:pt x="1701949" y="904060"/>
                  <a:pt x="1767223" y="884528"/>
                  <a:pt x="1834914" y="873366"/>
                </a:cubicBezTo>
                <a:cubicBezTo>
                  <a:pt x="1900187" y="862205"/>
                  <a:pt x="1967878" y="876157"/>
                  <a:pt x="2028317" y="814770"/>
                </a:cubicBezTo>
                <a:cubicBezTo>
                  <a:pt x="1863924" y="691996"/>
                  <a:pt x="1677773" y="750593"/>
                  <a:pt x="1484370" y="719899"/>
                </a:cubicBezTo>
                <a:cubicBezTo>
                  <a:pt x="1535138" y="661303"/>
                  <a:pt x="1588324" y="672464"/>
                  <a:pt x="1631840" y="655722"/>
                </a:cubicBezTo>
                <a:cubicBezTo>
                  <a:pt x="1651180" y="650142"/>
                  <a:pt x="1675355" y="650142"/>
                  <a:pt x="1682608" y="622239"/>
                </a:cubicBezTo>
                <a:cubicBezTo>
                  <a:pt x="1692278" y="585965"/>
                  <a:pt x="1670520" y="563642"/>
                  <a:pt x="1646344" y="552481"/>
                </a:cubicBezTo>
                <a:cubicBezTo>
                  <a:pt x="1537556" y="499465"/>
                  <a:pt x="1421514" y="471562"/>
                  <a:pt x="1305472" y="443659"/>
                </a:cubicBezTo>
                <a:cubicBezTo>
                  <a:pt x="1240198" y="429707"/>
                  <a:pt x="1170090" y="438078"/>
                  <a:pt x="1112068" y="393433"/>
                </a:cubicBezTo>
                <a:cubicBezTo>
                  <a:pt x="1324812" y="200902"/>
                  <a:pt x="1561731" y="237176"/>
                  <a:pt x="1801068" y="248337"/>
                </a:cubicBezTo>
                <a:cubicBezTo>
                  <a:pt x="2190293" y="265079"/>
                  <a:pt x="2579516" y="281821"/>
                  <a:pt x="2971158" y="253918"/>
                </a:cubicBezTo>
                <a:cubicBezTo>
                  <a:pt x="3287854" y="200902"/>
                  <a:pt x="3609388" y="195322"/>
                  <a:pt x="3930923" y="175789"/>
                </a:cubicBezTo>
                <a:cubicBezTo>
                  <a:pt x="4283882" y="150677"/>
                  <a:pt x="4641678" y="170209"/>
                  <a:pt x="4997057" y="172999"/>
                </a:cubicBezTo>
                <a:cubicBezTo>
                  <a:pt x="5253316" y="175789"/>
                  <a:pt x="5511992" y="200902"/>
                  <a:pt x="5768252" y="178580"/>
                </a:cubicBezTo>
                <a:cubicBezTo>
                  <a:pt x="6068027" y="153467"/>
                  <a:pt x="6372637" y="172999"/>
                  <a:pt x="6674829" y="164628"/>
                </a:cubicBezTo>
                <a:cubicBezTo>
                  <a:pt x="6810212" y="161838"/>
                  <a:pt x="6945593" y="139515"/>
                  <a:pt x="7080976" y="122774"/>
                </a:cubicBezTo>
                <a:cubicBezTo>
                  <a:pt x="7334817" y="89290"/>
                  <a:pt x="7591076" y="44645"/>
                  <a:pt x="7847336" y="58596"/>
                </a:cubicBezTo>
                <a:cubicBezTo>
                  <a:pt x="8006894" y="66967"/>
                  <a:pt x="8164034" y="66967"/>
                  <a:pt x="8328426" y="0"/>
                </a:cubicBezTo>
                <a:close/>
              </a:path>
            </a:pathLst>
          </a:cu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BC3BE61C-52DA-2F18-6254-F313E909EE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698" r="-2" b="13176"/>
          <a:stretch/>
        </p:blipFill>
        <p:spPr>
          <a:xfrm>
            <a:off x="9561739" y="279400"/>
            <a:ext cx="2178072" cy="851641"/>
          </a:xfrm>
          <a:custGeom>
            <a:avLst/>
            <a:gdLst/>
            <a:ahLst/>
            <a:cxnLst/>
            <a:rect l="l" t="t" r="r" b="b"/>
            <a:pathLst>
              <a:path w="9392179" h="3672406">
                <a:moveTo>
                  <a:pt x="8328426" y="0"/>
                </a:moveTo>
                <a:cubicBezTo>
                  <a:pt x="8306669" y="212063"/>
                  <a:pt x="8209966" y="234386"/>
                  <a:pt x="8156780" y="365530"/>
                </a:cubicBezTo>
                <a:cubicBezTo>
                  <a:pt x="8193044" y="376692"/>
                  <a:pt x="8224472" y="390643"/>
                  <a:pt x="8255900" y="396224"/>
                </a:cubicBezTo>
                <a:cubicBezTo>
                  <a:pt x="8379195" y="424127"/>
                  <a:pt x="8497654" y="496675"/>
                  <a:pt x="8608861" y="619448"/>
                </a:cubicBezTo>
                <a:cubicBezTo>
                  <a:pt x="8693475" y="711528"/>
                  <a:pt x="8785341" y="750593"/>
                  <a:pt x="8877208" y="756173"/>
                </a:cubicBezTo>
                <a:cubicBezTo>
                  <a:pt x="8923141" y="758964"/>
                  <a:pt x="8971492" y="761754"/>
                  <a:pt x="9012590" y="795238"/>
                </a:cubicBezTo>
                <a:cubicBezTo>
                  <a:pt x="9053688" y="828721"/>
                  <a:pt x="9133466" y="814770"/>
                  <a:pt x="9106875" y="996140"/>
                </a:cubicBezTo>
                <a:cubicBezTo>
                  <a:pt x="9210828" y="1068688"/>
                  <a:pt x="9167313" y="1283542"/>
                  <a:pt x="9215663" y="1417476"/>
                </a:cubicBezTo>
                <a:cubicBezTo>
                  <a:pt x="9268849" y="1565363"/>
                  <a:pt x="9300277" y="1746734"/>
                  <a:pt x="9370386" y="1872297"/>
                </a:cubicBezTo>
                <a:cubicBezTo>
                  <a:pt x="9396979" y="1916942"/>
                  <a:pt x="9396979" y="1967168"/>
                  <a:pt x="9382473" y="2014603"/>
                </a:cubicBezTo>
                <a:cubicBezTo>
                  <a:pt x="9355881" y="2115054"/>
                  <a:pt x="9322035" y="2201554"/>
                  <a:pt x="9276102" y="2268521"/>
                </a:cubicBezTo>
                <a:cubicBezTo>
                  <a:pt x="9106875" y="2514068"/>
                  <a:pt x="8932811" y="2756825"/>
                  <a:pt x="8746660" y="2949356"/>
                </a:cubicBezTo>
                <a:cubicBezTo>
                  <a:pt x="8536335" y="3169790"/>
                  <a:pt x="8304251" y="3289774"/>
                  <a:pt x="8069749" y="3384644"/>
                </a:cubicBezTo>
                <a:cubicBezTo>
                  <a:pt x="7624922" y="3566014"/>
                  <a:pt x="7172842" y="3632982"/>
                  <a:pt x="6713509" y="3649724"/>
                </a:cubicBezTo>
                <a:cubicBezTo>
                  <a:pt x="6406482" y="3660885"/>
                  <a:pt x="6101872" y="3674836"/>
                  <a:pt x="5794844" y="3672046"/>
                </a:cubicBezTo>
                <a:cubicBezTo>
                  <a:pt x="5526498" y="3669256"/>
                  <a:pt x="5258151" y="3638562"/>
                  <a:pt x="4987387" y="3599498"/>
                </a:cubicBezTo>
                <a:cubicBezTo>
                  <a:pt x="4636843" y="3546482"/>
                  <a:pt x="3362799" y="3312096"/>
                  <a:pt x="2920390" y="3220016"/>
                </a:cubicBezTo>
                <a:cubicBezTo>
                  <a:pt x="2702811" y="3175371"/>
                  <a:pt x="1498875" y="2762406"/>
                  <a:pt x="1472282" y="2695438"/>
                </a:cubicBezTo>
                <a:cubicBezTo>
                  <a:pt x="1554478" y="2650793"/>
                  <a:pt x="1634257" y="2728922"/>
                  <a:pt x="1721289" y="2681487"/>
                </a:cubicBezTo>
                <a:cubicBezTo>
                  <a:pt x="1571401" y="2578245"/>
                  <a:pt x="1399756" y="2625681"/>
                  <a:pt x="1257121" y="2555923"/>
                </a:cubicBezTo>
                <a:cubicBezTo>
                  <a:pt x="1259538" y="2488955"/>
                  <a:pt x="1322394" y="2508488"/>
                  <a:pt x="1332064" y="2463843"/>
                </a:cubicBezTo>
                <a:cubicBezTo>
                  <a:pt x="1061300" y="2335488"/>
                  <a:pt x="759108" y="2341069"/>
                  <a:pt x="483508" y="2229457"/>
                </a:cubicBezTo>
                <a:cubicBezTo>
                  <a:pt x="734932" y="2184812"/>
                  <a:pt x="981521" y="2232247"/>
                  <a:pt x="1235363" y="2240618"/>
                </a:cubicBezTo>
                <a:cubicBezTo>
                  <a:pt x="1211188" y="2182021"/>
                  <a:pt x="1167672" y="2187602"/>
                  <a:pt x="1138662" y="2168069"/>
                </a:cubicBezTo>
                <a:cubicBezTo>
                  <a:pt x="1099981" y="2142957"/>
                  <a:pt x="1068553" y="2120635"/>
                  <a:pt x="1092728" y="2056458"/>
                </a:cubicBezTo>
                <a:cubicBezTo>
                  <a:pt x="1116903" y="1995071"/>
                  <a:pt x="1085475" y="1978329"/>
                  <a:pt x="1039542" y="1956007"/>
                </a:cubicBezTo>
                <a:cubicBezTo>
                  <a:pt x="923501" y="1894620"/>
                  <a:pt x="795371" y="1914152"/>
                  <a:pt x="674494" y="1894620"/>
                </a:cubicBezTo>
                <a:cubicBezTo>
                  <a:pt x="618891" y="1886249"/>
                  <a:pt x="529441" y="1900200"/>
                  <a:pt x="514936" y="1852765"/>
                </a:cubicBezTo>
                <a:cubicBezTo>
                  <a:pt x="464168" y="1699298"/>
                  <a:pt x="362631" y="1743943"/>
                  <a:pt x="268347" y="1735572"/>
                </a:cubicBezTo>
                <a:cubicBezTo>
                  <a:pt x="171646" y="1727201"/>
                  <a:pt x="152305" y="1657444"/>
                  <a:pt x="200656" y="1529089"/>
                </a:cubicBezTo>
                <a:cubicBezTo>
                  <a:pt x="149887" y="1467702"/>
                  <a:pt x="65273" y="1537459"/>
                  <a:pt x="0" y="1453750"/>
                </a:cubicBezTo>
                <a:cubicBezTo>
                  <a:pt x="502848" y="1411896"/>
                  <a:pt x="993609" y="1450960"/>
                  <a:pt x="1479534" y="1330977"/>
                </a:cubicBezTo>
                <a:cubicBezTo>
                  <a:pt x="1324812" y="1336557"/>
                  <a:pt x="1172507" y="1286332"/>
                  <a:pt x="1017784" y="1317025"/>
                </a:cubicBezTo>
                <a:cubicBezTo>
                  <a:pt x="993609" y="1322606"/>
                  <a:pt x="964599" y="1317025"/>
                  <a:pt x="940423" y="1311445"/>
                </a:cubicBezTo>
                <a:cubicBezTo>
                  <a:pt x="913830" y="1305864"/>
                  <a:pt x="889655" y="1294703"/>
                  <a:pt x="889655" y="1255638"/>
                </a:cubicBezTo>
                <a:cubicBezTo>
                  <a:pt x="889655" y="1227735"/>
                  <a:pt x="908995" y="1213784"/>
                  <a:pt x="928335" y="1202623"/>
                </a:cubicBezTo>
                <a:cubicBezTo>
                  <a:pt x="981521" y="1171929"/>
                  <a:pt x="1039542" y="1163558"/>
                  <a:pt x="1092728" y="1194252"/>
                </a:cubicBezTo>
                <a:cubicBezTo>
                  <a:pt x="1153167" y="1227735"/>
                  <a:pt x="1201518" y="1219364"/>
                  <a:pt x="1247451" y="1160768"/>
                </a:cubicBezTo>
                <a:cubicBezTo>
                  <a:pt x="1307889" y="1085430"/>
                  <a:pt x="1394920" y="1113333"/>
                  <a:pt x="1467447" y="1088220"/>
                </a:cubicBezTo>
                <a:cubicBezTo>
                  <a:pt x="1547226" y="1063107"/>
                  <a:pt x="1631840" y="1077059"/>
                  <a:pt x="1735794" y="1032414"/>
                </a:cubicBezTo>
                <a:cubicBezTo>
                  <a:pt x="1559313" y="982188"/>
                  <a:pt x="1397338" y="1057527"/>
                  <a:pt x="1218440" y="1007301"/>
                </a:cubicBezTo>
                <a:cubicBezTo>
                  <a:pt x="1290966" y="937543"/>
                  <a:pt x="1356240" y="957076"/>
                  <a:pt x="1416678" y="945914"/>
                </a:cubicBezTo>
                <a:cubicBezTo>
                  <a:pt x="1489204" y="931963"/>
                  <a:pt x="1561731" y="929172"/>
                  <a:pt x="1634257" y="915221"/>
                </a:cubicBezTo>
                <a:cubicBezTo>
                  <a:pt x="1701949" y="904060"/>
                  <a:pt x="1767223" y="884528"/>
                  <a:pt x="1834914" y="873366"/>
                </a:cubicBezTo>
                <a:cubicBezTo>
                  <a:pt x="1900187" y="862205"/>
                  <a:pt x="1967878" y="876157"/>
                  <a:pt x="2028317" y="814770"/>
                </a:cubicBezTo>
                <a:cubicBezTo>
                  <a:pt x="1863924" y="691996"/>
                  <a:pt x="1677773" y="750593"/>
                  <a:pt x="1484370" y="719899"/>
                </a:cubicBezTo>
                <a:cubicBezTo>
                  <a:pt x="1535138" y="661303"/>
                  <a:pt x="1588324" y="672464"/>
                  <a:pt x="1631840" y="655722"/>
                </a:cubicBezTo>
                <a:cubicBezTo>
                  <a:pt x="1651180" y="650142"/>
                  <a:pt x="1675355" y="650142"/>
                  <a:pt x="1682608" y="622239"/>
                </a:cubicBezTo>
                <a:cubicBezTo>
                  <a:pt x="1692278" y="585965"/>
                  <a:pt x="1670520" y="563642"/>
                  <a:pt x="1646344" y="552481"/>
                </a:cubicBezTo>
                <a:cubicBezTo>
                  <a:pt x="1537556" y="499465"/>
                  <a:pt x="1421514" y="471562"/>
                  <a:pt x="1305472" y="443659"/>
                </a:cubicBezTo>
                <a:cubicBezTo>
                  <a:pt x="1240198" y="429707"/>
                  <a:pt x="1170090" y="438078"/>
                  <a:pt x="1112068" y="393433"/>
                </a:cubicBezTo>
                <a:cubicBezTo>
                  <a:pt x="1324812" y="200902"/>
                  <a:pt x="1561731" y="237176"/>
                  <a:pt x="1801068" y="248337"/>
                </a:cubicBezTo>
                <a:cubicBezTo>
                  <a:pt x="2190293" y="265079"/>
                  <a:pt x="2579516" y="281821"/>
                  <a:pt x="2971158" y="253918"/>
                </a:cubicBezTo>
                <a:cubicBezTo>
                  <a:pt x="3287854" y="200902"/>
                  <a:pt x="3609388" y="195322"/>
                  <a:pt x="3930923" y="175789"/>
                </a:cubicBezTo>
                <a:cubicBezTo>
                  <a:pt x="4283882" y="150677"/>
                  <a:pt x="4641678" y="170209"/>
                  <a:pt x="4997057" y="172999"/>
                </a:cubicBezTo>
                <a:cubicBezTo>
                  <a:pt x="5253316" y="175789"/>
                  <a:pt x="5511992" y="200902"/>
                  <a:pt x="5768252" y="178580"/>
                </a:cubicBezTo>
                <a:cubicBezTo>
                  <a:pt x="6068027" y="153467"/>
                  <a:pt x="6372637" y="172999"/>
                  <a:pt x="6674829" y="164628"/>
                </a:cubicBezTo>
                <a:cubicBezTo>
                  <a:pt x="6810212" y="161838"/>
                  <a:pt x="6945593" y="139515"/>
                  <a:pt x="7080976" y="122774"/>
                </a:cubicBezTo>
                <a:cubicBezTo>
                  <a:pt x="7334817" y="89290"/>
                  <a:pt x="7591076" y="44645"/>
                  <a:pt x="7847336" y="58596"/>
                </a:cubicBezTo>
                <a:cubicBezTo>
                  <a:pt x="8006894" y="66967"/>
                  <a:pt x="8164034" y="66967"/>
                  <a:pt x="8328426" y="0"/>
                </a:cubicBezTo>
                <a:close/>
              </a:path>
            </a:pathLst>
          </a:custGeom>
        </p:spPr>
      </p:pic>
      <p:sp>
        <p:nvSpPr>
          <p:cNvPr id="11" name="Rubrik 10">
            <a:extLst>
              <a:ext uri="{FF2B5EF4-FFF2-40B4-BE49-F238E27FC236}">
                <a16:creationId xmlns:a16="http://schemas.microsoft.com/office/drawing/2014/main" id="{E8929DD8-4976-EB3D-9B7C-F1E2EE70C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8636" y="2604472"/>
            <a:ext cx="6995821" cy="1325563"/>
          </a:xfrm>
        </p:spPr>
        <p:txBody>
          <a:bodyPr/>
          <a:lstStyle/>
          <a:p>
            <a:pPr algn="ctr"/>
            <a:r>
              <a:rPr lang="sv-SE" dirty="0"/>
              <a:t>Tack för i dag!</a:t>
            </a:r>
          </a:p>
        </p:txBody>
      </p:sp>
    </p:spTree>
    <p:extLst>
      <p:ext uri="{BB962C8B-B14F-4D97-AF65-F5344CB8AC3E}">
        <p14:creationId xmlns:p14="http://schemas.microsoft.com/office/powerpoint/2010/main" val="2562733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A0A2B7F3-65A0-4CC5-8310-3252C59E02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069F5724-D880-608A-0ED6-FF924A14F7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698" r="-2" b="13176"/>
          <a:stretch/>
        </p:blipFill>
        <p:spPr>
          <a:xfrm>
            <a:off x="302662" y="279400"/>
            <a:ext cx="2178072" cy="851641"/>
          </a:xfrm>
          <a:custGeom>
            <a:avLst/>
            <a:gdLst/>
            <a:ahLst/>
            <a:cxnLst/>
            <a:rect l="l" t="t" r="r" b="b"/>
            <a:pathLst>
              <a:path w="9392179" h="3672406">
                <a:moveTo>
                  <a:pt x="8328426" y="0"/>
                </a:moveTo>
                <a:cubicBezTo>
                  <a:pt x="8306669" y="212063"/>
                  <a:pt x="8209966" y="234386"/>
                  <a:pt x="8156780" y="365530"/>
                </a:cubicBezTo>
                <a:cubicBezTo>
                  <a:pt x="8193044" y="376692"/>
                  <a:pt x="8224472" y="390643"/>
                  <a:pt x="8255900" y="396224"/>
                </a:cubicBezTo>
                <a:cubicBezTo>
                  <a:pt x="8379195" y="424127"/>
                  <a:pt x="8497654" y="496675"/>
                  <a:pt x="8608861" y="619448"/>
                </a:cubicBezTo>
                <a:cubicBezTo>
                  <a:pt x="8693475" y="711528"/>
                  <a:pt x="8785341" y="750593"/>
                  <a:pt x="8877208" y="756173"/>
                </a:cubicBezTo>
                <a:cubicBezTo>
                  <a:pt x="8923141" y="758964"/>
                  <a:pt x="8971492" y="761754"/>
                  <a:pt x="9012590" y="795238"/>
                </a:cubicBezTo>
                <a:cubicBezTo>
                  <a:pt x="9053688" y="828721"/>
                  <a:pt x="9133466" y="814770"/>
                  <a:pt x="9106875" y="996140"/>
                </a:cubicBezTo>
                <a:cubicBezTo>
                  <a:pt x="9210828" y="1068688"/>
                  <a:pt x="9167313" y="1283542"/>
                  <a:pt x="9215663" y="1417476"/>
                </a:cubicBezTo>
                <a:cubicBezTo>
                  <a:pt x="9268849" y="1565363"/>
                  <a:pt x="9300277" y="1746734"/>
                  <a:pt x="9370386" y="1872297"/>
                </a:cubicBezTo>
                <a:cubicBezTo>
                  <a:pt x="9396979" y="1916942"/>
                  <a:pt x="9396979" y="1967168"/>
                  <a:pt x="9382473" y="2014603"/>
                </a:cubicBezTo>
                <a:cubicBezTo>
                  <a:pt x="9355881" y="2115054"/>
                  <a:pt x="9322035" y="2201554"/>
                  <a:pt x="9276102" y="2268521"/>
                </a:cubicBezTo>
                <a:cubicBezTo>
                  <a:pt x="9106875" y="2514068"/>
                  <a:pt x="8932811" y="2756825"/>
                  <a:pt x="8746660" y="2949356"/>
                </a:cubicBezTo>
                <a:cubicBezTo>
                  <a:pt x="8536335" y="3169790"/>
                  <a:pt x="8304251" y="3289774"/>
                  <a:pt x="8069749" y="3384644"/>
                </a:cubicBezTo>
                <a:cubicBezTo>
                  <a:pt x="7624922" y="3566014"/>
                  <a:pt x="7172842" y="3632982"/>
                  <a:pt x="6713509" y="3649724"/>
                </a:cubicBezTo>
                <a:cubicBezTo>
                  <a:pt x="6406482" y="3660885"/>
                  <a:pt x="6101872" y="3674836"/>
                  <a:pt x="5794844" y="3672046"/>
                </a:cubicBezTo>
                <a:cubicBezTo>
                  <a:pt x="5526498" y="3669256"/>
                  <a:pt x="5258151" y="3638562"/>
                  <a:pt x="4987387" y="3599498"/>
                </a:cubicBezTo>
                <a:cubicBezTo>
                  <a:pt x="4636843" y="3546482"/>
                  <a:pt x="3362799" y="3312096"/>
                  <a:pt x="2920390" y="3220016"/>
                </a:cubicBezTo>
                <a:cubicBezTo>
                  <a:pt x="2702811" y="3175371"/>
                  <a:pt x="1498875" y="2762406"/>
                  <a:pt x="1472282" y="2695438"/>
                </a:cubicBezTo>
                <a:cubicBezTo>
                  <a:pt x="1554478" y="2650793"/>
                  <a:pt x="1634257" y="2728922"/>
                  <a:pt x="1721289" y="2681487"/>
                </a:cubicBezTo>
                <a:cubicBezTo>
                  <a:pt x="1571401" y="2578245"/>
                  <a:pt x="1399756" y="2625681"/>
                  <a:pt x="1257121" y="2555923"/>
                </a:cubicBezTo>
                <a:cubicBezTo>
                  <a:pt x="1259538" y="2488955"/>
                  <a:pt x="1322394" y="2508488"/>
                  <a:pt x="1332064" y="2463843"/>
                </a:cubicBezTo>
                <a:cubicBezTo>
                  <a:pt x="1061300" y="2335488"/>
                  <a:pt x="759108" y="2341069"/>
                  <a:pt x="483508" y="2229457"/>
                </a:cubicBezTo>
                <a:cubicBezTo>
                  <a:pt x="734932" y="2184812"/>
                  <a:pt x="981521" y="2232247"/>
                  <a:pt x="1235363" y="2240618"/>
                </a:cubicBezTo>
                <a:cubicBezTo>
                  <a:pt x="1211188" y="2182021"/>
                  <a:pt x="1167672" y="2187602"/>
                  <a:pt x="1138662" y="2168069"/>
                </a:cubicBezTo>
                <a:cubicBezTo>
                  <a:pt x="1099981" y="2142957"/>
                  <a:pt x="1068553" y="2120635"/>
                  <a:pt x="1092728" y="2056458"/>
                </a:cubicBezTo>
                <a:cubicBezTo>
                  <a:pt x="1116903" y="1995071"/>
                  <a:pt x="1085475" y="1978329"/>
                  <a:pt x="1039542" y="1956007"/>
                </a:cubicBezTo>
                <a:cubicBezTo>
                  <a:pt x="923501" y="1894620"/>
                  <a:pt x="795371" y="1914152"/>
                  <a:pt x="674494" y="1894620"/>
                </a:cubicBezTo>
                <a:cubicBezTo>
                  <a:pt x="618891" y="1886249"/>
                  <a:pt x="529441" y="1900200"/>
                  <a:pt x="514936" y="1852765"/>
                </a:cubicBezTo>
                <a:cubicBezTo>
                  <a:pt x="464168" y="1699298"/>
                  <a:pt x="362631" y="1743943"/>
                  <a:pt x="268347" y="1735572"/>
                </a:cubicBezTo>
                <a:cubicBezTo>
                  <a:pt x="171646" y="1727201"/>
                  <a:pt x="152305" y="1657444"/>
                  <a:pt x="200656" y="1529089"/>
                </a:cubicBezTo>
                <a:cubicBezTo>
                  <a:pt x="149887" y="1467702"/>
                  <a:pt x="65273" y="1537459"/>
                  <a:pt x="0" y="1453750"/>
                </a:cubicBezTo>
                <a:cubicBezTo>
                  <a:pt x="502848" y="1411896"/>
                  <a:pt x="993609" y="1450960"/>
                  <a:pt x="1479534" y="1330977"/>
                </a:cubicBezTo>
                <a:cubicBezTo>
                  <a:pt x="1324812" y="1336557"/>
                  <a:pt x="1172507" y="1286332"/>
                  <a:pt x="1017784" y="1317025"/>
                </a:cubicBezTo>
                <a:cubicBezTo>
                  <a:pt x="993609" y="1322606"/>
                  <a:pt x="964599" y="1317025"/>
                  <a:pt x="940423" y="1311445"/>
                </a:cubicBezTo>
                <a:cubicBezTo>
                  <a:pt x="913830" y="1305864"/>
                  <a:pt x="889655" y="1294703"/>
                  <a:pt x="889655" y="1255638"/>
                </a:cubicBezTo>
                <a:cubicBezTo>
                  <a:pt x="889655" y="1227735"/>
                  <a:pt x="908995" y="1213784"/>
                  <a:pt x="928335" y="1202623"/>
                </a:cubicBezTo>
                <a:cubicBezTo>
                  <a:pt x="981521" y="1171929"/>
                  <a:pt x="1039542" y="1163558"/>
                  <a:pt x="1092728" y="1194252"/>
                </a:cubicBezTo>
                <a:cubicBezTo>
                  <a:pt x="1153167" y="1227735"/>
                  <a:pt x="1201518" y="1219364"/>
                  <a:pt x="1247451" y="1160768"/>
                </a:cubicBezTo>
                <a:cubicBezTo>
                  <a:pt x="1307889" y="1085430"/>
                  <a:pt x="1394920" y="1113333"/>
                  <a:pt x="1467447" y="1088220"/>
                </a:cubicBezTo>
                <a:cubicBezTo>
                  <a:pt x="1547226" y="1063107"/>
                  <a:pt x="1631840" y="1077059"/>
                  <a:pt x="1735794" y="1032414"/>
                </a:cubicBezTo>
                <a:cubicBezTo>
                  <a:pt x="1559313" y="982188"/>
                  <a:pt x="1397338" y="1057527"/>
                  <a:pt x="1218440" y="1007301"/>
                </a:cubicBezTo>
                <a:cubicBezTo>
                  <a:pt x="1290966" y="937543"/>
                  <a:pt x="1356240" y="957076"/>
                  <a:pt x="1416678" y="945914"/>
                </a:cubicBezTo>
                <a:cubicBezTo>
                  <a:pt x="1489204" y="931963"/>
                  <a:pt x="1561731" y="929172"/>
                  <a:pt x="1634257" y="915221"/>
                </a:cubicBezTo>
                <a:cubicBezTo>
                  <a:pt x="1701949" y="904060"/>
                  <a:pt x="1767223" y="884528"/>
                  <a:pt x="1834914" y="873366"/>
                </a:cubicBezTo>
                <a:cubicBezTo>
                  <a:pt x="1900187" y="862205"/>
                  <a:pt x="1967878" y="876157"/>
                  <a:pt x="2028317" y="814770"/>
                </a:cubicBezTo>
                <a:cubicBezTo>
                  <a:pt x="1863924" y="691996"/>
                  <a:pt x="1677773" y="750593"/>
                  <a:pt x="1484370" y="719899"/>
                </a:cubicBezTo>
                <a:cubicBezTo>
                  <a:pt x="1535138" y="661303"/>
                  <a:pt x="1588324" y="672464"/>
                  <a:pt x="1631840" y="655722"/>
                </a:cubicBezTo>
                <a:cubicBezTo>
                  <a:pt x="1651180" y="650142"/>
                  <a:pt x="1675355" y="650142"/>
                  <a:pt x="1682608" y="622239"/>
                </a:cubicBezTo>
                <a:cubicBezTo>
                  <a:pt x="1692278" y="585965"/>
                  <a:pt x="1670520" y="563642"/>
                  <a:pt x="1646344" y="552481"/>
                </a:cubicBezTo>
                <a:cubicBezTo>
                  <a:pt x="1537556" y="499465"/>
                  <a:pt x="1421514" y="471562"/>
                  <a:pt x="1305472" y="443659"/>
                </a:cubicBezTo>
                <a:cubicBezTo>
                  <a:pt x="1240198" y="429707"/>
                  <a:pt x="1170090" y="438078"/>
                  <a:pt x="1112068" y="393433"/>
                </a:cubicBezTo>
                <a:cubicBezTo>
                  <a:pt x="1324812" y="200902"/>
                  <a:pt x="1561731" y="237176"/>
                  <a:pt x="1801068" y="248337"/>
                </a:cubicBezTo>
                <a:cubicBezTo>
                  <a:pt x="2190293" y="265079"/>
                  <a:pt x="2579516" y="281821"/>
                  <a:pt x="2971158" y="253918"/>
                </a:cubicBezTo>
                <a:cubicBezTo>
                  <a:pt x="3287854" y="200902"/>
                  <a:pt x="3609388" y="195322"/>
                  <a:pt x="3930923" y="175789"/>
                </a:cubicBezTo>
                <a:cubicBezTo>
                  <a:pt x="4283882" y="150677"/>
                  <a:pt x="4641678" y="170209"/>
                  <a:pt x="4997057" y="172999"/>
                </a:cubicBezTo>
                <a:cubicBezTo>
                  <a:pt x="5253316" y="175789"/>
                  <a:pt x="5511992" y="200902"/>
                  <a:pt x="5768252" y="178580"/>
                </a:cubicBezTo>
                <a:cubicBezTo>
                  <a:pt x="6068027" y="153467"/>
                  <a:pt x="6372637" y="172999"/>
                  <a:pt x="6674829" y="164628"/>
                </a:cubicBezTo>
                <a:cubicBezTo>
                  <a:pt x="6810212" y="161838"/>
                  <a:pt x="6945593" y="139515"/>
                  <a:pt x="7080976" y="122774"/>
                </a:cubicBezTo>
                <a:cubicBezTo>
                  <a:pt x="7334817" y="89290"/>
                  <a:pt x="7591076" y="44645"/>
                  <a:pt x="7847336" y="58596"/>
                </a:cubicBezTo>
                <a:cubicBezTo>
                  <a:pt x="8006894" y="66967"/>
                  <a:pt x="8164034" y="66967"/>
                  <a:pt x="8328426" y="0"/>
                </a:cubicBezTo>
                <a:close/>
              </a:path>
            </a:pathLst>
          </a:cu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BC3BE61C-52DA-2F18-6254-F313E909EE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698" r="-2" b="13176"/>
          <a:stretch/>
        </p:blipFill>
        <p:spPr>
          <a:xfrm>
            <a:off x="9561739" y="279400"/>
            <a:ext cx="2178072" cy="851641"/>
          </a:xfrm>
          <a:custGeom>
            <a:avLst/>
            <a:gdLst/>
            <a:ahLst/>
            <a:cxnLst/>
            <a:rect l="l" t="t" r="r" b="b"/>
            <a:pathLst>
              <a:path w="9392179" h="3672406">
                <a:moveTo>
                  <a:pt x="8328426" y="0"/>
                </a:moveTo>
                <a:cubicBezTo>
                  <a:pt x="8306669" y="212063"/>
                  <a:pt x="8209966" y="234386"/>
                  <a:pt x="8156780" y="365530"/>
                </a:cubicBezTo>
                <a:cubicBezTo>
                  <a:pt x="8193044" y="376692"/>
                  <a:pt x="8224472" y="390643"/>
                  <a:pt x="8255900" y="396224"/>
                </a:cubicBezTo>
                <a:cubicBezTo>
                  <a:pt x="8379195" y="424127"/>
                  <a:pt x="8497654" y="496675"/>
                  <a:pt x="8608861" y="619448"/>
                </a:cubicBezTo>
                <a:cubicBezTo>
                  <a:pt x="8693475" y="711528"/>
                  <a:pt x="8785341" y="750593"/>
                  <a:pt x="8877208" y="756173"/>
                </a:cubicBezTo>
                <a:cubicBezTo>
                  <a:pt x="8923141" y="758964"/>
                  <a:pt x="8971492" y="761754"/>
                  <a:pt x="9012590" y="795238"/>
                </a:cubicBezTo>
                <a:cubicBezTo>
                  <a:pt x="9053688" y="828721"/>
                  <a:pt x="9133466" y="814770"/>
                  <a:pt x="9106875" y="996140"/>
                </a:cubicBezTo>
                <a:cubicBezTo>
                  <a:pt x="9210828" y="1068688"/>
                  <a:pt x="9167313" y="1283542"/>
                  <a:pt x="9215663" y="1417476"/>
                </a:cubicBezTo>
                <a:cubicBezTo>
                  <a:pt x="9268849" y="1565363"/>
                  <a:pt x="9300277" y="1746734"/>
                  <a:pt x="9370386" y="1872297"/>
                </a:cubicBezTo>
                <a:cubicBezTo>
                  <a:pt x="9396979" y="1916942"/>
                  <a:pt x="9396979" y="1967168"/>
                  <a:pt x="9382473" y="2014603"/>
                </a:cubicBezTo>
                <a:cubicBezTo>
                  <a:pt x="9355881" y="2115054"/>
                  <a:pt x="9322035" y="2201554"/>
                  <a:pt x="9276102" y="2268521"/>
                </a:cubicBezTo>
                <a:cubicBezTo>
                  <a:pt x="9106875" y="2514068"/>
                  <a:pt x="8932811" y="2756825"/>
                  <a:pt x="8746660" y="2949356"/>
                </a:cubicBezTo>
                <a:cubicBezTo>
                  <a:pt x="8536335" y="3169790"/>
                  <a:pt x="8304251" y="3289774"/>
                  <a:pt x="8069749" y="3384644"/>
                </a:cubicBezTo>
                <a:cubicBezTo>
                  <a:pt x="7624922" y="3566014"/>
                  <a:pt x="7172842" y="3632982"/>
                  <a:pt x="6713509" y="3649724"/>
                </a:cubicBezTo>
                <a:cubicBezTo>
                  <a:pt x="6406482" y="3660885"/>
                  <a:pt x="6101872" y="3674836"/>
                  <a:pt x="5794844" y="3672046"/>
                </a:cubicBezTo>
                <a:cubicBezTo>
                  <a:pt x="5526498" y="3669256"/>
                  <a:pt x="5258151" y="3638562"/>
                  <a:pt x="4987387" y="3599498"/>
                </a:cubicBezTo>
                <a:cubicBezTo>
                  <a:pt x="4636843" y="3546482"/>
                  <a:pt x="3362799" y="3312096"/>
                  <a:pt x="2920390" y="3220016"/>
                </a:cubicBezTo>
                <a:cubicBezTo>
                  <a:pt x="2702811" y="3175371"/>
                  <a:pt x="1498875" y="2762406"/>
                  <a:pt x="1472282" y="2695438"/>
                </a:cubicBezTo>
                <a:cubicBezTo>
                  <a:pt x="1554478" y="2650793"/>
                  <a:pt x="1634257" y="2728922"/>
                  <a:pt x="1721289" y="2681487"/>
                </a:cubicBezTo>
                <a:cubicBezTo>
                  <a:pt x="1571401" y="2578245"/>
                  <a:pt x="1399756" y="2625681"/>
                  <a:pt x="1257121" y="2555923"/>
                </a:cubicBezTo>
                <a:cubicBezTo>
                  <a:pt x="1259538" y="2488955"/>
                  <a:pt x="1322394" y="2508488"/>
                  <a:pt x="1332064" y="2463843"/>
                </a:cubicBezTo>
                <a:cubicBezTo>
                  <a:pt x="1061300" y="2335488"/>
                  <a:pt x="759108" y="2341069"/>
                  <a:pt x="483508" y="2229457"/>
                </a:cubicBezTo>
                <a:cubicBezTo>
                  <a:pt x="734932" y="2184812"/>
                  <a:pt x="981521" y="2232247"/>
                  <a:pt x="1235363" y="2240618"/>
                </a:cubicBezTo>
                <a:cubicBezTo>
                  <a:pt x="1211188" y="2182021"/>
                  <a:pt x="1167672" y="2187602"/>
                  <a:pt x="1138662" y="2168069"/>
                </a:cubicBezTo>
                <a:cubicBezTo>
                  <a:pt x="1099981" y="2142957"/>
                  <a:pt x="1068553" y="2120635"/>
                  <a:pt x="1092728" y="2056458"/>
                </a:cubicBezTo>
                <a:cubicBezTo>
                  <a:pt x="1116903" y="1995071"/>
                  <a:pt x="1085475" y="1978329"/>
                  <a:pt x="1039542" y="1956007"/>
                </a:cubicBezTo>
                <a:cubicBezTo>
                  <a:pt x="923501" y="1894620"/>
                  <a:pt x="795371" y="1914152"/>
                  <a:pt x="674494" y="1894620"/>
                </a:cubicBezTo>
                <a:cubicBezTo>
                  <a:pt x="618891" y="1886249"/>
                  <a:pt x="529441" y="1900200"/>
                  <a:pt x="514936" y="1852765"/>
                </a:cubicBezTo>
                <a:cubicBezTo>
                  <a:pt x="464168" y="1699298"/>
                  <a:pt x="362631" y="1743943"/>
                  <a:pt x="268347" y="1735572"/>
                </a:cubicBezTo>
                <a:cubicBezTo>
                  <a:pt x="171646" y="1727201"/>
                  <a:pt x="152305" y="1657444"/>
                  <a:pt x="200656" y="1529089"/>
                </a:cubicBezTo>
                <a:cubicBezTo>
                  <a:pt x="149887" y="1467702"/>
                  <a:pt x="65273" y="1537459"/>
                  <a:pt x="0" y="1453750"/>
                </a:cubicBezTo>
                <a:cubicBezTo>
                  <a:pt x="502848" y="1411896"/>
                  <a:pt x="993609" y="1450960"/>
                  <a:pt x="1479534" y="1330977"/>
                </a:cubicBezTo>
                <a:cubicBezTo>
                  <a:pt x="1324812" y="1336557"/>
                  <a:pt x="1172507" y="1286332"/>
                  <a:pt x="1017784" y="1317025"/>
                </a:cubicBezTo>
                <a:cubicBezTo>
                  <a:pt x="993609" y="1322606"/>
                  <a:pt x="964599" y="1317025"/>
                  <a:pt x="940423" y="1311445"/>
                </a:cubicBezTo>
                <a:cubicBezTo>
                  <a:pt x="913830" y="1305864"/>
                  <a:pt x="889655" y="1294703"/>
                  <a:pt x="889655" y="1255638"/>
                </a:cubicBezTo>
                <a:cubicBezTo>
                  <a:pt x="889655" y="1227735"/>
                  <a:pt x="908995" y="1213784"/>
                  <a:pt x="928335" y="1202623"/>
                </a:cubicBezTo>
                <a:cubicBezTo>
                  <a:pt x="981521" y="1171929"/>
                  <a:pt x="1039542" y="1163558"/>
                  <a:pt x="1092728" y="1194252"/>
                </a:cubicBezTo>
                <a:cubicBezTo>
                  <a:pt x="1153167" y="1227735"/>
                  <a:pt x="1201518" y="1219364"/>
                  <a:pt x="1247451" y="1160768"/>
                </a:cubicBezTo>
                <a:cubicBezTo>
                  <a:pt x="1307889" y="1085430"/>
                  <a:pt x="1394920" y="1113333"/>
                  <a:pt x="1467447" y="1088220"/>
                </a:cubicBezTo>
                <a:cubicBezTo>
                  <a:pt x="1547226" y="1063107"/>
                  <a:pt x="1631840" y="1077059"/>
                  <a:pt x="1735794" y="1032414"/>
                </a:cubicBezTo>
                <a:cubicBezTo>
                  <a:pt x="1559313" y="982188"/>
                  <a:pt x="1397338" y="1057527"/>
                  <a:pt x="1218440" y="1007301"/>
                </a:cubicBezTo>
                <a:cubicBezTo>
                  <a:pt x="1290966" y="937543"/>
                  <a:pt x="1356240" y="957076"/>
                  <a:pt x="1416678" y="945914"/>
                </a:cubicBezTo>
                <a:cubicBezTo>
                  <a:pt x="1489204" y="931963"/>
                  <a:pt x="1561731" y="929172"/>
                  <a:pt x="1634257" y="915221"/>
                </a:cubicBezTo>
                <a:cubicBezTo>
                  <a:pt x="1701949" y="904060"/>
                  <a:pt x="1767223" y="884528"/>
                  <a:pt x="1834914" y="873366"/>
                </a:cubicBezTo>
                <a:cubicBezTo>
                  <a:pt x="1900187" y="862205"/>
                  <a:pt x="1967878" y="876157"/>
                  <a:pt x="2028317" y="814770"/>
                </a:cubicBezTo>
                <a:cubicBezTo>
                  <a:pt x="1863924" y="691996"/>
                  <a:pt x="1677773" y="750593"/>
                  <a:pt x="1484370" y="719899"/>
                </a:cubicBezTo>
                <a:cubicBezTo>
                  <a:pt x="1535138" y="661303"/>
                  <a:pt x="1588324" y="672464"/>
                  <a:pt x="1631840" y="655722"/>
                </a:cubicBezTo>
                <a:cubicBezTo>
                  <a:pt x="1651180" y="650142"/>
                  <a:pt x="1675355" y="650142"/>
                  <a:pt x="1682608" y="622239"/>
                </a:cubicBezTo>
                <a:cubicBezTo>
                  <a:pt x="1692278" y="585965"/>
                  <a:pt x="1670520" y="563642"/>
                  <a:pt x="1646344" y="552481"/>
                </a:cubicBezTo>
                <a:cubicBezTo>
                  <a:pt x="1537556" y="499465"/>
                  <a:pt x="1421514" y="471562"/>
                  <a:pt x="1305472" y="443659"/>
                </a:cubicBezTo>
                <a:cubicBezTo>
                  <a:pt x="1240198" y="429707"/>
                  <a:pt x="1170090" y="438078"/>
                  <a:pt x="1112068" y="393433"/>
                </a:cubicBezTo>
                <a:cubicBezTo>
                  <a:pt x="1324812" y="200902"/>
                  <a:pt x="1561731" y="237176"/>
                  <a:pt x="1801068" y="248337"/>
                </a:cubicBezTo>
                <a:cubicBezTo>
                  <a:pt x="2190293" y="265079"/>
                  <a:pt x="2579516" y="281821"/>
                  <a:pt x="2971158" y="253918"/>
                </a:cubicBezTo>
                <a:cubicBezTo>
                  <a:pt x="3287854" y="200902"/>
                  <a:pt x="3609388" y="195322"/>
                  <a:pt x="3930923" y="175789"/>
                </a:cubicBezTo>
                <a:cubicBezTo>
                  <a:pt x="4283882" y="150677"/>
                  <a:pt x="4641678" y="170209"/>
                  <a:pt x="4997057" y="172999"/>
                </a:cubicBezTo>
                <a:cubicBezTo>
                  <a:pt x="5253316" y="175789"/>
                  <a:pt x="5511992" y="200902"/>
                  <a:pt x="5768252" y="178580"/>
                </a:cubicBezTo>
                <a:cubicBezTo>
                  <a:pt x="6068027" y="153467"/>
                  <a:pt x="6372637" y="172999"/>
                  <a:pt x="6674829" y="164628"/>
                </a:cubicBezTo>
                <a:cubicBezTo>
                  <a:pt x="6810212" y="161838"/>
                  <a:pt x="6945593" y="139515"/>
                  <a:pt x="7080976" y="122774"/>
                </a:cubicBezTo>
                <a:cubicBezTo>
                  <a:pt x="7334817" y="89290"/>
                  <a:pt x="7591076" y="44645"/>
                  <a:pt x="7847336" y="58596"/>
                </a:cubicBezTo>
                <a:cubicBezTo>
                  <a:pt x="8006894" y="66967"/>
                  <a:pt x="8164034" y="66967"/>
                  <a:pt x="8328426" y="0"/>
                </a:cubicBezTo>
                <a:close/>
              </a:path>
            </a:pathLst>
          </a:cu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DE87B8A8-EFAB-FE8A-7BE7-82E07023C0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6016" y="542726"/>
            <a:ext cx="5236918" cy="1176630"/>
          </a:xfrm>
          <a:prstGeom prst="rect">
            <a:avLst/>
          </a:prstGeom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291D88B6-8B65-6559-73CD-21EFF82F4B13}"/>
              </a:ext>
            </a:extLst>
          </p:cNvPr>
          <p:cNvSpPr txBox="1"/>
          <p:nvPr/>
        </p:nvSpPr>
        <p:spPr>
          <a:xfrm>
            <a:off x="836676" y="1410441"/>
            <a:ext cx="10515599" cy="40924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Värdegrund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Kommunikation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Träningar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Matcher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Cuper/Matchcamp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Lagaktiviteter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Ekonomi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Övriga frågor?</a:t>
            </a:r>
          </a:p>
        </p:txBody>
      </p:sp>
    </p:spTree>
    <p:extLst>
      <p:ext uri="{BB962C8B-B14F-4D97-AF65-F5344CB8AC3E}">
        <p14:creationId xmlns:p14="http://schemas.microsoft.com/office/powerpoint/2010/main" val="978980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069F5724-D880-608A-0ED6-FF924A14F7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698" r="-2" b="13176"/>
          <a:stretch/>
        </p:blipFill>
        <p:spPr>
          <a:xfrm>
            <a:off x="302662" y="279400"/>
            <a:ext cx="2178072" cy="851641"/>
          </a:xfrm>
          <a:custGeom>
            <a:avLst/>
            <a:gdLst/>
            <a:ahLst/>
            <a:cxnLst/>
            <a:rect l="l" t="t" r="r" b="b"/>
            <a:pathLst>
              <a:path w="9392179" h="3672406">
                <a:moveTo>
                  <a:pt x="8328426" y="0"/>
                </a:moveTo>
                <a:cubicBezTo>
                  <a:pt x="8306669" y="212063"/>
                  <a:pt x="8209966" y="234386"/>
                  <a:pt x="8156780" y="365530"/>
                </a:cubicBezTo>
                <a:cubicBezTo>
                  <a:pt x="8193044" y="376692"/>
                  <a:pt x="8224472" y="390643"/>
                  <a:pt x="8255900" y="396224"/>
                </a:cubicBezTo>
                <a:cubicBezTo>
                  <a:pt x="8379195" y="424127"/>
                  <a:pt x="8497654" y="496675"/>
                  <a:pt x="8608861" y="619448"/>
                </a:cubicBezTo>
                <a:cubicBezTo>
                  <a:pt x="8693475" y="711528"/>
                  <a:pt x="8785341" y="750593"/>
                  <a:pt x="8877208" y="756173"/>
                </a:cubicBezTo>
                <a:cubicBezTo>
                  <a:pt x="8923141" y="758964"/>
                  <a:pt x="8971492" y="761754"/>
                  <a:pt x="9012590" y="795238"/>
                </a:cubicBezTo>
                <a:cubicBezTo>
                  <a:pt x="9053688" y="828721"/>
                  <a:pt x="9133466" y="814770"/>
                  <a:pt x="9106875" y="996140"/>
                </a:cubicBezTo>
                <a:cubicBezTo>
                  <a:pt x="9210828" y="1068688"/>
                  <a:pt x="9167313" y="1283542"/>
                  <a:pt x="9215663" y="1417476"/>
                </a:cubicBezTo>
                <a:cubicBezTo>
                  <a:pt x="9268849" y="1565363"/>
                  <a:pt x="9300277" y="1746734"/>
                  <a:pt x="9370386" y="1872297"/>
                </a:cubicBezTo>
                <a:cubicBezTo>
                  <a:pt x="9396979" y="1916942"/>
                  <a:pt x="9396979" y="1967168"/>
                  <a:pt x="9382473" y="2014603"/>
                </a:cubicBezTo>
                <a:cubicBezTo>
                  <a:pt x="9355881" y="2115054"/>
                  <a:pt x="9322035" y="2201554"/>
                  <a:pt x="9276102" y="2268521"/>
                </a:cubicBezTo>
                <a:cubicBezTo>
                  <a:pt x="9106875" y="2514068"/>
                  <a:pt x="8932811" y="2756825"/>
                  <a:pt x="8746660" y="2949356"/>
                </a:cubicBezTo>
                <a:cubicBezTo>
                  <a:pt x="8536335" y="3169790"/>
                  <a:pt x="8304251" y="3289774"/>
                  <a:pt x="8069749" y="3384644"/>
                </a:cubicBezTo>
                <a:cubicBezTo>
                  <a:pt x="7624922" y="3566014"/>
                  <a:pt x="7172842" y="3632982"/>
                  <a:pt x="6713509" y="3649724"/>
                </a:cubicBezTo>
                <a:cubicBezTo>
                  <a:pt x="6406482" y="3660885"/>
                  <a:pt x="6101872" y="3674836"/>
                  <a:pt x="5794844" y="3672046"/>
                </a:cubicBezTo>
                <a:cubicBezTo>
                  <a:pt x="5526498" y="3669256"/>
                  <a:pt x="5258151" y="3638562"/>
                  <a:pt x="4987387" y="3599498"/>
                </a:cubicBezTo>
                <a:cubicBezTo>
                  <a:pt x="4636843" y="3546482"/>
                  <a:pt x="3362799" y="3312096"/>
                  <a:pt x="2920390" y="3220016"/>
                </a:cubicBezTo>
                <a:cubicBezTo>
                  <a:pt x="2702811" y="3175371"/>
                  <a:pt x="1498875" y="2762406"/>
                  <a:pt x="1472282" y="2695438"/>
                </a:cubicBezTo>
                <a:cubicBezTo>
                  <a:pt x="1554478" y="2650793"/>
                  <a:pt x="1634257" y="2728922"/>
                  <a:pt x="1721289" y="2681487"/>
                </a:cubicBezTo>
                <a:cubicBezTo>
                  <a:pt x="1571401" y="2578245"/>
                  <a:pt x="1399756" y="2625681"/>
                  <a:pt x="1257121" y="2555923"/>
                </a:cubicBezTo>
                <a:cubicBezTo>
                  <a:pt x="1259538" y="2488955"/>
                  <a:pt x="1322394" y="2508488"/>
                  <a:pt x="1332064" y="2463843"/>
                </a:cubicBezTo>
                <a:cubicBezTo>
                  <a:pt x="1061300" y="2335488"/>
                  <a:pt x="759108" y="2341069"/>
                  <a:pt x="483508" y="2229457"/>
                </a:cubicBezTo>
                <a:cubicBezTo>
                  <a:pt x="734932" y="2184812"/>
                  <a:pt x="981521" y="2232247"/>
                  <a:pt x="1235363" y="2240618"/>
                </a:cubicBezTo>
                <a:cubicBezTo>
                  <a:pt x="1211188" y="2182021"/>
                  <a:pt x="1167672" y="2187602"/>
                  <a:pt x="1138662" y="2168069"/>
                </a:cubicBezTo>
                <a:cubicBezTo>
                  <a:pt x="1099981" y="2142957"/>
                  <a:pt x="1068553" y="2120635"/>
                  <a:pt x="1092728" y="2056458"/>
                </a:cubicBezTo>
                <a:cubicBezTo>
                  <a:pt x="1116903" y="1995071"/>
                  <a:pt x="1085475" y="1978329"/>
                  <a:pt x="1039542" y="1956007"/>
                </a:cubicBezTo>
                <a:cubicBezTo>
                  <a:pt x="923501" y="1894620"/>
                  <a:pt x="795371" y="1914152"/>
                  <a:pt x="674494" y="1894620"/>
                </a:cubicBezTo>
                <a:cubicBezTo>
                  <a:pt x="618891" y="1886249"/>
                  <a:pt x="529441" y="1900200"/>
                  <a:pt x="514936" y="1852765"/>
                </a:cubicBezTo>
                <a:cubicBezTo>
                  <a:pt x="464168" y="1699298"/>
                  <a:pt x="362631" y="1743943"/>
                  <a:pt x="268347" y="1735572"/>
                </a:cubicBezTo>
                <a:cubicBezTo>
                  <a:pt x="171646" y="1727201"/>
                  <a:pt x="152305" y="1657444"/>
                  <a:pt x="200656" y="1529089"/>
                </a:cubicBezTo>
                <a:cubicBezTo>
                  <a:pt x="149887" y="1467702"/>
                  <a:pt x="65273" y="1537459"/>
                  <a:pt x="0" y="1453750"/>
                </a:cubicBezTo>
                <a:cubicBezTo>
                  <a:pt x="502848" y="1411896"/>
                  <a:pt x="993609" y="1450960"/>
                  <a:pt x="1479534" y="1330977"/>
                </a:cubicBezTo>
                <a:cubicBezTo>
                  <a:pt x="1324812" y="1336557"/>
                  <a:pt x="1172507" y="1286332"/>
                  <a:pt x="1017784" y="1317025"/>
                </a:cubicBezTo>
                <a:cubicBezTo>
                  <a:pt x="993609" y="1322606"/>
                  <a:pt x="964599" y="1317025"/>
                  <a:pt x="940423" y="1311445"/>
                </a:cubicBezTo>
                <a:cubicBezTo>
                  <a:pt x="913830" y="1305864"/>
                  <a:pt x="889655" y="1294703"/>
                  <a:pt x="889655" y="1255638"/>
                </a:cubicBezTo>
                <a:cubicBezTo>
                  <a:pt x="889655" y="1227735"/>
                  <a:pt x="908995" y="1213784"/>
                  <a:pt x="928335" y="1202623"/>
                </a:cubicBezTo>
                <a:cubicBezTo>
                  <a:pt x="981521" y="1171929"/>
                  <a:pt x="1039542" y="1163558"/>
                  <a:pt x="1092728" y="1194252"/>
                </a:cubicBezTo>
                <a:cubicBezTo>
                  <a:pt x="1153167" y="1227735"/>
                  <a:pt x="1201518" y="1219364"/>
                  <a:pt x="1247451" y="1160768"/>
                </a:cubicBezTo>
                <a:cubicBezTo>
                  <a:pt x="1307889" y="1085430"/>
                  <a:pt x="1394920" y="1113333"/>
                  <a:pt x="1467447" y="1088220"/>
                </a:cubicBezTo>
                <a:cubicBezTo>
                  <a:pt x="1547226" y="1063107"/>
                  <a:pt x="1631840" y="1077059"/>
                  <a:pt x="1735794" y="1032414"/>
                </a:cubicBezTo>
                <a:cubicBezTo>
                  <a:pt x="1559313" y="982188"/>
                  <a:pt x="1397338" y="1057527"/>
                  <a:pt x="1218440" y="1007301"/>
                </a:cubicBezTo>
                <a:cubicBezTo>
                  <a:pt x="1290966" y="937543"/>
                  <a:pt x="1356240" y="957076"/>
                  <a:pt x="1416678" y="945914"/>
                </a:cubicBezTo>
                <a:cubicBezTo>
                  <a:pt x="1489204" y="931963"/>
                  <a:pt x="1561731" y="929172"/>
                  <a:pt x="1634257" y="915221"/>
                </a:cubicBezTo>
                <a:cubicBezTo>
                  <a:pt x="1701949" y="904060"/>
                  <a:pt x="1767223" y="884528"/>
                  <a:pt x="1834914" y="873366"/>
                </a:cubicBezTo>
                <a:cubicBezTo>
                  <a:pt x="1900187" y="862205"/>
                  <a:pt x="1967878" y="876157"/>
                  <a:pt x="2028317" y="814770"/>
                </a:cubicBezTo>
                <a:cubicBezTo>
                  <a:pt x="1863924" y="691996"/>
                  <a:pt x="1677773" y="750593"/>
                  <a:pt x="1484370" y="719899"/>
                </a:cubicBezTo>
                <a:cubicBezTo>
                  <a:pt x="1535138" y="661303"/>
                  <a:pt x="1588324" y="672464"/>
                  <a:pt x="1631840" y="655722"/>
                </a:cubicBezTo>
                <a:cubicBezTo>
                  <a:pt x="1651180" y="650142"/>
                  <a:pt x="1675355" y="650142"/>
                  <a:pt x="1682608" y="622239"/>
                </a:cubicBezTo>
                <a:cubicBezTo>
                  <a:pt x="1692278" y="585965"/>
                  <a:pt x="1670520" y="563642"/>
                  <a:pt x="1646344" y="552481"/>
                </a:cubicBezTo>
                <a:cubicBezTo>
                  <a:pt x="1537556" y="499465"/>
                  <a:pt x="1421514" y="471562"/>
                  <a:pt x="1305472" y="443659"/>
                </a:cubicBezTo>
                <a:cubicBezTo>
                  <a:pt x="1240198" y="429707"/>
                  <a:pt x="1170090" y="438078"/>
                  <a:pt x="1112068" y="393433"/>
                </a:cubicBezTo>
                <a:cubicBezTo>
                  <a:pt x="1324812" y="200902"/>
                  <a:pt x="1561731" y="237176"/>
                  <a:pt x="1801068" y="248337"/>
                </a:cubicBezTo>
                <a:cubicBezTo>
                  <a:pt x="2190293" y="265079"/>
                  <a:pt x="2579516" y="281821"/>
                  <a:pt x="2971158" y="253918"/>
                </a:cubicBezTo>
                <a:cubicBezTo>
                  <a:pt x="3287854" y="200902"/>
                  <a:pt x="3609388" y="195322"/>
                  <a:pt x="3930923" y="175789"/>
                </a:cubicBezTo>
                <a:cubicBezTo>
                  <a:pt x="4283882" y="150677"/>
                  <a:pt x="4641678" y="170209"/>
                  <a:pt x="4997057" y="172999"/>
                </a:cubicBezTo>
                <a:cubicBezTo>
                  <a:pt x="5253316" y="175789"/>
                  <a:pt x="5511992" y="200902"/>
                  <a:pt x="5768252" y="178580"/>
                </a:cubicBezTo>
                <a:cubicBezTo>
                  <a:pt x="6068027" y="153467"/>
                  <a:pt x="6372637" y="172999"/>
                  <a:pt x="6674829" y="164628"/>
                </a:cubicBezTo>
                <a:cubicBezTo>
                  <a:pt x="6810212" y="161838"/>
                  <a:pt x="6945593" y="139515"/>
                  <a:pt x="7080976" y="122774"/>
                </a:cubicBezTo>
                <a:cubicBezTo>
                  <a:pt x="7334817" y="89290"/>
                  <a:pt x="7591076" y="44645"/>
                  <a:pt x="7847336" y="58596"/>
                </a:cubicBezTo>
                <a:cubicBezTo>
                  <a:pt x="8006894" y="66967"/>
                  <a:pt x="8164034" y="66967"/>
                  <a:pt x="8328426" y="0"/>
                </a:cubicBezTo>
                <a:close/>
              </a:path>
            </a:pathLst>
          </a:cu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BC3BE61C-52DA-2F18-6254-F313E909EE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698" r="-2" b="13176"/>
          <a:stretch/>
        </p:blipFill>
        <p:spPr>
          <a:xfrm>
            <a:off x="9561739" y="279400"/>
            <a:ext cx="2178072" cy="851641"/>
          </a:xfrm>
          <a:custGeom>
            <a:avLst/>
            <a:gdLst/>
            <a:ahLst/>
            <a:cxnLst/>
            <a:rect l="l" t="t" r="r" b="b"/>
            <a:pathLst>
              <a:path w="9392179" h="3672406">
                <a:moveTo>
                  <a:pt x="8328426" y="0"/>
                </a:moveTo>
                <a:cubicBezTo>
                  <a:pt x="8306669" y="212063"/>
                  <a:pt x="8209966" y="234386"/>
                  <a:pt x="8156780" y="365530"/>
                </a:cubicBezTo>
                <a:cubicBezTo>
                  <a:pt x="8193044" y="376692"/>
                  <a:pt x="8224472" y="390643"/>
                  <a:pt x="8255900" y="396224"/>
                </a:cubicBezTo>
                <a:cubicBezTo>
                  <a:pt x="8379195" y="424127"/>
                  <a:pt x="8497654" y="496675"/>
                  <a:pt x="8608861" y="619448"/>
                </a:cubicBezTo>
                <a:cubicBezTo>
                  <a:pt x="8693475" y="711528"/>
                  <a:pt x="8785341" y="750593"/>
                  <a:pt x="8877208" y="756173"/>
                </a:cubicBezTo>
                <a:cubicBezTo>
                  <a:pt x="8923141" y="758964"/>
                  <a:pt x="8971492" y="761754"/>
                  <a:pt x="9012590" y="795238"/>
                </a:cubicBezTo>
                <a:cubicBezTo>
                  <a:pt x="9053688" y="828721"/>
                  <a:pt x="9133466" y="814770"/>
                  <a:pt x="9106875" y="996140"/>
                </a:cubicBezTo>
                <a:cubicBezTo>
                  <a:pt x="9210828" y="1068688"/>
                  <a:pt x="9167313" y="1283542"/>
                  <a:pt x="9215663" y="1417476"/>
                </a:cubicBezTo>
                <a:cubicBezTo>
                  <a:pt x="9268849" y="1565363"/>
                  <a:pt x="9300277" y="1746734"/>
                  <a:pt x="9370386" y="1872297"/>
                </a:cubicBezTo>
                <a:cubicBezTo>
                  <a:pt x="9396979" y="1916942"/>
                  <a:pt x="9396979" y="1967168"/>
                  <a:pt x="9382473" y="2014603"/>
                </a:cubicBezTo>
                <a:cubicBezTo>
                  <a:pt x="9355881" y="2115054"/>
                  <a:pt x="9322035" y="2201554"/>
                  <a:pt x="9276102" y="2268521"/>
                </a:cubicBezTo>
                <a:cubicBezTo>
                  <a:pt x="9106875" y="2514068"/>
                  <a:pt x="8932811" y="2756825"/>
                  <a:pt x="8746660" y="2949356"/>
                </a:cubicBezTo>
                <a:cubicBezTo>
                  <a:pt x="8536335" y="3169790"/>
                  <a:pt x="8304251" y="3289774"/>
                  <a:pt x="8069749" y="3384644"/>
                </a:cubicBezTo>
                <a:cubicBezTo>
                  <a:pt x="7624922" y="3566014"/>
                  <a:pt x="7172842" y="3632982"/>
                  <a:pt x="6713509" y="3649724"/>
                </a:cubicBezTo>
                <a:cubicBezTo>
                  <a:pt x="6406482" y="3660885"/>
                  <a:pt x="6101872" y="3674836"/>
                  <a:pt x="5794844" y="3672046"/>
                </a:cubicBezTo>
                <a:cubicBezTo>
                  <a:pt x="5526498" y="3669256"/>
                  <a:pt x="5258151" y="3638562"/>
                  <a:pt x="4987387" y="3599498"/>
                </a:cubicBezTo>
                <a:cubicBezTo>
                  <a:pt x="4636843" y="3546482"/>
                  <a:pt x="3362799" y="3312096"/>
                  <a:pt x="2920390" y="3220016"/>
                </a:cubicBezTo>
                <a:cubicBezTo>
                  <a:pt x="2702811" y="3175371"/>
                  <a:pt x="1498875" y="2762406"/>
                  <a:pt x="1472282" y="2695438"/>
                </a:cubicBezTo>
                <a:cubicBezTo>
                  <a:pt x="1554478" y="2650793"/>
                  <a:pt x="1634257" y="2728922"/>
                  <a:pt x="1721289" y="2681487"/>
                </a:cubicBezTo>
                <a:cubicBezTo>
                  <a:pt x="1571401" y="2578245"/>
                  <a:pt x="1399756" y="2625681"/>
                  <a:pt x="1257121" y="2555923"/>
                </a:cubicBezTo>
                <a:cubicBezTo>
                  <a:pt x="1259538" y="2488955"/>
                  <a:pt x="1322394" y="2508488"/>
                  <a:pt x="1332064" y="2463843"/>
                </a:cubicBezTo>
                <a:cubicBezTo>
                  <a:pt x="1061300" y="2335488"/>
                  <a:pt x="759108" y="2341069"/>
                  <a:pt x="483508" y="2229457"/>
                </a:cubicBezTo>
                <a:cubicBezTo>
                  <a:pt x="734932" y="2184812"/>
                  <a:pt x="981521" y="2232247"/>
                  <a:pt x="1235363" y="2240618"/>
                </a:cubicBezTo>
                <a:cubicBezTo>
                  <a:pt x="1211188" y="2182021"/>
                  <a:pt x="1167672" y="2187602"/>
                  <a:pt x="1138662" y="2168069"/>
                </a:cubicBezTo>
                <a:cubicBezTo>
                  <a:pt x="1099981" y="2142957"/>
                  <a:pt x="1068553" y="2120635"/>
                  <a:pt x="1092728" y="2056458"/>
                </a:cubicBezTo>
                <a:cubicBezTo>
                  <a:pt x="1116903" y="1995071"/>
                  <a:pt x="1085475" y="1978329"/>
                  <a:pt x="1039542" y="1956007"/>
                </a:cubicBezTo>
                <a:cubicBezTo>
                  <a:pt x="923501" y="1894620"/>
                  <a:pt x="795371" y="1914152"/>
                  <a:pt x="674494" y="1894620"/>
                </a:cubicBezTo>
                <a:cubicBezTo>
                  <a:pt x="618891" y="1886249"/>
                  <a:pt x="529441" y="1900200"/>
                  <a:pt x="514936" y="1852765"/>
                </a:cubicBezTo>
                <a:cubicBezTo>
                  <a:pt x="464168" y="1699298"/>
                  <a:pt x="362631" y="1743943"/>
                  <a:pt x="268347" y="1735572"/>
                </a:cubicBezTo>
                <a:cubicBezTo>
                  <a:pt x="171646" y="1727201"/>
                  <a:pt x="152305" y="1657444"/>
                  <a:pt x="200656" y="1529089"/>
                </a:cubicBezTo>
                <a:cubicBezTo>
                  <a:pt x="149887" y="1467702"/>
                  <a:pt x="65273" y="1537459"/>
                  <a:pt x="0" y="1453750"/>
                </a:cubicBezTo>
                <a:cubicBezTo>
                  <a:pt x="502848" y="1411896"/>
                  <a:pt x="993609" y="1450960"/>
                  <a:pt x="1479534" y="1330977"/>
                </a:cubicBezTo>
                <a:cubicBezTo>
                  <a:pt x="1324812" y="1336557"/>
                  <a:pt x="1172507" y="1286332"/>
                  <a:pt x="1017784" y="1317025"/>
                </a:cubicBezTo>
                <a:cubicBezTo>
                  <a:pt x="993609" y="1322606"/>
                  <a:pt x="964599" y="1317025"/>
                  <a:pt x="940423" y="1311445"/>
                </a:cubicBezTo>
                <a:cubicBezTo>
                  <a:pt x="913830" y="1305864"/>
                  <a:pt x="889655" y="1294703"/>
                  <a:pt x="889655" y="1255638"/>
                </a:cubicBezTo>
                <a:cubicBezTo>
                  <a:pt x="889655" y="1227735"/>
                  <a:pt x="908995" y="1213784"/>
                  <a:pt x="928335" y="1202623"/>
                </a:cubicBezTo>
                <a:cubicBezTo>
                  <a:pt x="981521" y="1171929"/>
                  <a:pt x="1039542" y="1163558"/>
                  <a:pt x="1092728" y="1194252"/>
                </a:cubicBezTo>
                <a:cubicBezTo>
                  <a:pt x="1153167" y="1227735"/>
                  <a:pt x="1201518" y="1219364"/>
                  <a:pt x="1247451" y="1160768"/>
                </a:cubicBezTo>
                <a:cubicBezTo>
                  <a:pt x="1307889" y="1085430"/>
                  <a:pt x="1394920" y="1113333"/>
                  <a:pt x="1467447" y="1088220"/>
                </a:cubicBezTo>
                <a:cubicBezTo>
                  <a:pt x="1547226" y="1063107"/>
                  <a:pt x="1631840" y="1077059"/>
                  <a:pt x="1735794" y="1032414"/>
                </a:cubicBezTo>
                <a:cubicBezTo>
                  <a:pt x="1559313" y="982188"/>
                  <a:pt x="1397338" y="1057527"/>
                  <a:pt x="1218440" y="1007301"/>
                </a:cubicBezTo>
                <a:cubicBezTo>
                  <a:pt x="1290966" y="937543"/>
                  <a:pt x="1356240" y="957076"/>
                  <a:pt x="1416678" y="945914"/>
                </a:cubicBezTo>
                <a:cubicBezTo>
                  <a:pt x="1489204" y="931963"/>
                  <a:pt x="1561731" y="929172"/>
                  <a:pt x="1634257" y="915221"/>
                </a:cubicBezTo>
                <a:cubicBezTo>
                  <a:pt x="1701949" y="904060"/>
                  <a:pt x="1767223" y="884528"/>
                  <a:pt x="1834914" y="873366"/>
                </a:cubicBezTo>
                <a:cubicBezTo>
                  <a:pt x="1900187" y="862205"/>
                  <a:pt x="1967878" y="876157"/>
                  <a:pt x="2028317" y="814770"/>
                </a:cubicBezTo>
                <a:cubicBezTo>
                  <a:pt x="1863924" y="691996"/>
                  <a:pt x="1677773" y="750593"/>
                  <a:pt x="1484370" y="719899"/>
                </a:cubicBezTo>
                <a:cubicBezTo>
                  <a:pt x="1535138" y="661303"/>
                  <a:pt x="1588324" y="672464"/>
                  <a:pt x="1631840" y="655722"/>
                </a:cubicBezTo>
                <a:cubicBezTo>
                  <a:pt x="1651180" y="650142"/>
                  <a:pt x="1675355" y="650142"/>
                  <a:pt x="1682608" y="622239"/>
                </a:cubicBezTo>
                <a:cubicBezTo>
                  <a:pt x="1692278" y="585965"/>
                  <a:pt x="1670520" y="563642"/>
                  <a:pt x="1646344" y="552481"/>
                </a:cubicBezTo>
                <a:cubicBezTo>
                  <a:pt x="1537556" y="499465"/>
                  <a:pt x="1421514" y="471562"/>
                  <a:pt x="1305472" y="443659"/>
                </a:cubicBezTo>
                <a:cubicBezTo>
                  <a:pt x="1240198" y="429707"/>
                  <a:pt x="1170090" y="438078"/>
                  <a:pt x="1112068" y="393433"/>
                </a:cubicBezTo>
                <a:cubicBezTo>
                  <a:pt x="1324812" y="200902"/>
                  <a:pt x="1561731" y="237176"/>
                  <a:pt x="1801068" y="248337"/>
                </a:cubicBezTo>
                <a:cubicBezTo>
                  <a:pt x="2190293" y="265079"/>
                  <a:pt x="2579516" y="281821"/>
                  <a:pt x="2971158" y="253918"/>
                </a:cubicBezTo>
                <a:cubicBezTo>
                  <a:pt x="3287854" y="200902"/>
                  <a:pt x="3609388" y="195322"/>
                  <a:pt x="3930923" y="175789"/>
                </a:cubicBezTo>
                <a:cubicBezTo>
                  <a:pt x="4283882" y="150677"/>
                  <a:pt x="4641678" y="170209"/>
                  <a:pt x="4997057" y="172999"/>
                </a:cubicBezTo>
                <a:cubicBezTo>
                  <a:pt x="5253316" y="175789"/>
                  <a:pt x="5511992" y="200902"/>
                  <a:pt x="5768252" y="178580"/>
                </a:cubicBezTo>
                <a:cubicBezTo>
                  <a:pt x="6068027" y="153467"/>
                  <a:pt x="6372637" y="172999"/>
                  <a:pt x="6674829" y="164628"/>
                </a:cubicBezTo>
                <a:cubicBezTo>
                  <a:pt x="6810212" y="161838"/>
                  <a:pt x="6945593" y="139515"/>
                  <a:pt x="7080976" y="122774"/>
                </a:cubicBezTo>
                <a:cubicBezTo>
                  <a:pt x="7334817" y="89290"/>
                  <a:pt x="7591076" y="44645"/>
                  <a:pt x="7847336" y="58596"/>
                </a:cubicBezTo>
                <a:cubicBezTo>
                  <a:pt x="8006894" y="66967"/>
                  <a:pt x="8164034" y="66967"/>
                  <a:pt x="8328426" y="0"/>
                </a:cubicBezTo>
                <a:close/>
              </a:path>
            </a:pathLst>
          </a:cu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17F91ED2-4C26-04C5-788B-FBF6D073E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4296" y="365125"/>
            <a:ext cx="6768547" cy="1325563"/>
          </a:xfrm>
        </p:spPr>
        <p:txBody>
          <a:bodyPr/>
          <a:lstStyle/>
          <a:p>
            <a:pPr algn="ctr"/>
            <a:r>
              <a:rPr lang="sv-SE" dirty="0"/>
              <a:t>Värdegrund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ABEDA25-551E-F0B3-6B10-335D11AC65B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dirty="0"/>
              <a:t>Glädje, ansvar och gemenskap</a:t>
            </a:r>
          </a:p>
          <a:p>
            <a:r>
              <a:rPr lang="sv-SE" dirty="0"/>
              <a:t>Planerar in en värdegrundsaktivitet tidigt på säsongen</a:t>
            </a:r>
          </a:p>
          <a:p>
            <a:r>
              <a:rPr lang="sv-SE" dirty="0"/>
              <a:t>Följa upp med ytterligare aktivitet senare under säsongen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22F39E77-58AF-67EE-86EA-B213E6194CC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/>
              <a:t>Fotboll ska vara kul. </a:t>
            </a:r>
          </a:p>
          <a:p>
            <a:r>
              <a:rPr lang="sv-SE" dirty="0"/>
              <a:t>Vi gör det här tillsammans, spelare, ledare och föräldrar.</a:t>
            </a:r>
          </a:p>
          <a:p>
            <a:r>
              <a:rPr lang="sv-SE" dirty="0"/>
              <a:t>Alla ansvarar för att ha en bra inställning på träning och match. Vi stöttar varandra!</a:t>
            </a:r>
          </a:p>
        </p:txBody>
      </p:sp>
    </p:spTree>
    <p:extLst>
      <p:ext uri="{BB962C8B-B14F-4D97-AF65-F5344CB8AC3E}">
        <p14:creationId xmlns:p14="http://schemas.microsoft.com/office/powerpoint/2010/main" val="3614368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069F5724-D880-608A-0ED6-FF924A14F7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698" r="-2" b="13176"/>
          <a:stretch/>
        </p:blipFill>
        <p:spPr>
          <a:xfrm>
            <a:off x="302662" y="279400"/>
            <a:ext cx="2178072" cy="851641"/>
          </a:xfrm>
          <a:custGeom>
            <a:avLst/>
            <a:gdLst/>
            <a:ahLst/>
            <a:cxnLst/>
            <a:rect l="l" t="t" r="r" b="b"/>
            <a:pathLst>
              <a:path w="9392179" h="3672406">
                <a:moveTo>
                  <a:pt x="8328426" y="0"/>
                </a:moveTo>
                <a:cubicBezTo>
                  <a:pt x="8306669" y="212063"/>
                  <a:pt x="8209966" y="234386"/>
                  <a:pt x="8156780" y="365530"/>
                </a:cubicBezTo>
                <a:cubicBezTo>
                  <a:pt x="8193044" y="376692"/>
                  <a:pt x="8224472" y="390643"/>
                  <a:pt x="8255900" y="396224"/>
                </a:cubicBezTo>
                <a:cubicBezTo>
                  <a:pt x="8379195" y="424127"/>
                  <a:pt x="8497654" y="496675"/>
                  <a:pt x="8608861" y="619448"/>
                </a:cubicBezTo>
                <a:cubicBezTo>
                  <a:pt x="8693475" y="711528"/>
                  <a:pt x="8785341" y="750593"/>
                  <a:pt x="8877208" y="756173"/>
                </a:cubicBezTo>
                <a:cubicBezTo>
                  <a:pt x="8923141" y="758964"/>
                  <a:pt x="8971492" y="761754"/>
                  <a:pt x="9012590" y="795238"/>
                </a:cubicBezTo>
                <a:cubicBezTo>
                  <a:pt x="9053688" y="828721"/>
                  <a:pt x="9133466" y="814770"/>
                  <a:pt x="9106875" y="996140"/>
                </a:cubicBezTo>
                <a:cubicBezTo>
                  <a:pt x="9210828" y="1068688"/>
                  <a:pt x="9167313" y="1283542"/>
                  <a:pt x="9215663" y="1417476"/>
                </a:cubicBezTo>
                <a:cubicBezTo>
                  <a:pt x="9268849" y="1565363"/>
                  <a:pt x="9300277" y="1746734"/>
                  <a:pt x="9370386" y="1872297"/>
                </a:cubicBezTo>
                <a:cubicBezTo>
                  <a:pt x="9396979" y="1916942"/>
                  <a:pt x="9396979" y="1967168"/>
                  <a:pt x="9382473" y="2014603"/>
                </a:cubicBezTo>
                <a:cubicBezTo>
                  <a:pt x="9355881" y="2115054"/>
                  <a:pt x="9322035" y="2201554"/>
                  <a:pt x="9276102" y="2268521"/>
                </a:cubicBezTo>
                <a:cubicBezTo>
                  <a:pt x="9106875" y="2514068"/>
                  <a:pt x="8932811" y="2756825"/>
                  <a:pt x="8746660" y="2949356"/>
                </a:cubicBezTo>
                <a:cubicBezTo>
                  <a:pt x="8536335" y="3169790"/>
                  <a:pt x="8304251" y="3289774"/>
                  <a:pt x="8069749" y="3384644"/>
                </a:cubicBezTo>
                <a:cubicBezTo>
                  <a:pt x="7624922" y="3566014"/>
                  <a:pt x="7172842" y="3632982"/>
                  <a:pt x="6713509" y="3649724"/>
                </a:cubicBezTo>
                <a:cubicBezTo>
                  <a:pt x="6406482" y="3660885"/>
                  <a:pt x="6101872" y="3674836"/>
                  <a:pt x="5794844" y="3672046"/>
                </a:cubicBezTo>
                <a:cubicBezTo>
                  <a:pt x="5526498" y="3669256"/>
                  <a:pt x="5258151" y="3638562"/>
                  <a:pt x="4987387" y="3599498"/>
                </a:cubicBezTo>
                <a:cubicBezTo>
                  <a:pt x="4636843" y="3546482"/>
                  <a:pt x="3362799" y="3312096"/>
                  <a:pt x="2920390" y="3220016"/>
                </a:cubicBezTo>
                <a:cubicBezTo>
                  <a:pt x="2702811" y="3175371"/>
                  <a:pt x="1498875" y="2762406"/>
                  <a:pt x="1472282" y="2695438"/>
                </a:cubicBezTo>
                <a:cubicBezTo>
                  <a:pt x="1554478" y="2650793"/>
                  <a:pt x="1634257" y="2728922"/>
                  <a:pt x="1721289" y="2681487"/>
                </a:cubicBezTo>
                <a:cubicBezTo>
                  <a:pt x="1571401" y="2578245"/>
                  <a:pt x="1399756" y="2625681"/>
                  <a:pt x="1257121" y="2555923"/>
                </a:cubicBezTo>
                <a:cubicBezTo>
                  <a:pt x="1259538" y="2488955"/>
                  <a:pt x="1322394" y="2508488"/>
                  <a:pt x="1332064" y="2463843"/>
                </a:cubicBezTo>
                <a:cubicBezTo>
                  <a:pt x="1061300" y="2335488"/>
                  <a:pt x="759108" y="2341069"/>
                  <a:pt x="483508" y="2229457"/>
                </a:cubicBezTo>
                <a:cubicBezTo>
                  <a:pt x="734932" y="2184812"/>
                  <a:pt x="981521" y="2232247"/>
                  <a:pt x="1235363" y="2240618"/>
                </a:cubicBezTo>
                <a:cubicBezTo>
                  <a:pt x="1211188" y="2182021"/>
                  <a:pt x="1167672" y="2187602"/>
                  <a:pt x="1138662" y="2168069"/>
                </a:cubicBezTo>
                <a:cubicBezTo>
                  <a:pt x="1099981" y="2142957"/>
                  <a:pt x="1068553" y="2120635"/>
                  <a:pt x="1092728" y="2056458"/>
                </a:cubicBezTo>
                <a:cubicBezTo>
                  <a:pt x="1116903" y="1995071"/>
                  <a:pt x="1085475" y="1978329"/>
                  <a:pt x="1039542" y="1956007"/>
                </a:cubicBezTo>
                <a:cubicBezTo>
                  <a:pt x="923501" y="1894620"/>
                  <a:pt x="795371" y="1914152"/>
                  <a:pt x="674494" y="1894620"/>
                </a:cubicBezTo>
                <a:cubicBezTo>
                  <a:pt x="618891" y="1886249"/>
                  <a:pt x="529441" y="1900200"/>
                  <a:pt x="514936" y="1852765"/>
                </a:cubicBezTo>
                <a:cubicBezTo>
                  <a:pt x="464168" y="1699298"/>
                  <a:pt x="362631" y="1743943"/>
                  <a:pt x="268347" y="1735572"/>
                </a:cubicBezTo>
                <a:cubicBezTo>
                  <a:pt x="171646" y="1727201"/>
                  <a:pt x="152305" y="1657444"/>
                  <a:pt x="200656" y="1529089"/>
                </a:cubicBezTo>
                <a:cubicBezTo>
                  <a:pt x="149887" y="1467702"/>
                  <a:pt x="65273" y="1537459"/>
                  <a:pt x="0" y="1453750"/>
                </a:cubicBezTo>
                <a:cubicBezTo>
                  <a:pt x="502848" y="1411896"/>
                  <a:pt x="993609" y="1450960"/>
                  <a:pt x="1479534" y="1330977"/>
                </a:cubicBezTo>
                <a:cubicBezTo>
                  <a:pt x="1324812" y="1336557"/>
                  <a:pt x="1172507" y="1286332"/>
                  <a:pt x="1017784" y="1317025"/>
                </a:cubicBezTo>
                <a:cubicBezTo>
                  <a:pt x="993609" y="1322606"/>
                  <a:pt x="964599" y="1317025"/>
                  <a:pt x="940423" y="1311445"/>
                </a:cubicBezTo>
                <a:cubicBezTo>
                  <a:pt x="913830" y="1305864"/>
                  <a:pt x="889655" y="1294703"/>
                  <a:pt x="889655" y="1255638"/>
                </a:cubicBezTo>
                <a:cubicBezTo>
                  <a:pt x="889655" y="1227735"/>
                  <a:pt x="908995" y="1213784"/>
                  <a:pt x="928335" y="1202623"/>
                </a:cubicBezTo>
                <a:cubicBezTo>
                  <a:pt x="981521" y="1171929"/>
                  <a:pt x="1039542" y="1163558"/>
                  <a:pt x="1092728" y="1194252"/>
                </a:cubicBezTo>
                <a:cubicBezTo>
                  <a:pt x="1153167" y="1227735"/>
                  <a:pt x="1201518" y="1219364"/>
                  <a:pt x="1247451" y="1160768"/>
                </a:cubicBezTo>
                <a:cubicBezTo>
                  <a:pt x="1307889" y="1085430"/>
                  <a:pt x="1394920" y="1113333"/>
                  <a:pt x="1467447" y="1088220"/>
                </a:cubicBezTo>
                <a:cubicBezTo>
                  <a:pt x="1547226" y="1063107"/>
                  <a:pt x="1631840" y="1077059"/>
                  <a:pt x="1735794" y="1032414"/>
                </a:cubicBezTo>
                <a:cubicBezTo>
                  <a:pt x="1559313" y="982188"/>
                  <a:pt x="1397338" y="1057527"/>
                  <a:pt x="1218440" y="1007301"/>
                </a:cubicBezTo>
                <a:cubicBezTo>
                  <a:pt x="1290966" y="937543"/>
                  <a:pt x="1356240" y="957076"/>
                  <a:pt x="1416678" y="945914"/>
                </a:cubicBezTo>
                <a:cubicBezTo>
                  <a:pt x="1489204" y="931963"/>
                  <a:pt x="1561731" y="929172"/>
                  <a:pt x="1634257" y="915221"/>
                </a:cubicBezTo>
                <a:cubicBezTo>
                  <a:pt x="1701949" y="904060"/>
                  <a:pt x="1767223" y="884528"/>
                  <a:pt x="1834914" y="873366"/>
                </a:cubicBezTo>
                <a:cubicBezTo>
                  <a:pt x="1900187" y="862205"/>
                  <a:pt x="1967878" y="876157"/>
                  <a:pt x="2028317" y="814770"/>
                </a:cubicBezTo>
                <a:cubicBezTo>
                  <a:pt x="1863924" y="691996"/>
                  <a:pt x="1677773" y="750593"/>
                  <a:pt x="1484370" y="719899"/>
                </a:cubicBezTo>
                <a:cubicBezTo>
                  <a:pt x="1535138" y="661303"/>
                  <a:pt x="1588324" y="672464"/>
                  <a:pt x="1631840" y="655722"/>
                </a:cubicBezTo>
                <a:cubicBezTo>
                  <a:pt x="1651180" y="650142"/>
                  <a:pt x="1675355" y="650142"/>
                  <a:pt x="1682608" y="622239"/>
                </a:cubicBezTo>
                <a:cubicBezTo>
                  <a:pt x="1692278" y="585965"/>
                  <a:pt x="1670520" y="563642"/>
                  <a:pt x="1646344" y="552481"/>
                </a:cubicBezTo>
                <a:cubicBezTo>
                  <a:pt x="1537556" y="499465"/>
                  <a:pt x="1421514" y="471562"/>
                  <a:pt x="1305472" y="443659"/>
                </a:cubicBezTo>
                <a:cubicBezTo>
                  <a:pt x="1240198" y="429707"/>
                  <a:pt x="1170090" y="438078"/>
                  <a:pt x="1112068" y="393433"/>
                </a:cubicBezTo>
                <a:cubicBezTo>
                  <a:pt x="1324812" y="200902"/>
                  <a:pt x="1561731" y="237176"/>
                  <a:pt x="1801068" y="248337"/>
                </a:cubicBezTo>
                <a:cubicBezTo>
                  <a:pt x="2190293" y="265079"/>
                  <a:pt x="2579516" y="281821"/>
                  <a:pt x="2971158" y="253918"/>
                </a:cubicBezTo>
                <a:cubicBezTo>
                  <a:pt x="3287854" y="200902"/>
                  <a:pt x="3609388" y="195322"/>
                  <a:pt x="3930923" y="175789"/>
                </a:cubicBezTo>
                <a:cubicBezTo>
                  <a:pt x="4283882" y="150677"/>
                  <a:pt x="4641678" y="170209"/>
                  <a:pt x="4997057" y="172999"/>
                </a:cubicBezTo>
                <a:cubicBezTo>
                  <a:pt x="5253316" y="175789"/>
                  <a:pt x="5511992" y="200902"/>
                  <a:pt x="5768252" y="178580"/>
                </a:cubicBezTo>
                <a:cubicBezTo>
                  <a:pt x="6068027" y="153467"/>
                  <a:pt x="6372637" y="172999"/>
                  <a:pt x="6674829" y="164628"/>
                </a:cubicBezTo>
                <a:cubicBezTo>
                  <a:pt x="6810212" y="161838"/>
                  <a:pt x="6945593" y="139515"/>
                  <a:pt x="7080976" y="122774"/>
                </a:cubicBezTo>
                <a:cubicBezTo>
                  <a:pt x="7334817" y="89290"/>
                  <a:pt x="7591076" y="44645"/>
                  <a:pt x="7847336" y="58596"/>
                </a:cubicBezTo>
                <a:cubicBezTo>
                  <a:pt x="8006894" y="66967"/>
                  <a:pt x="8164034" y="66967"/>
                  <a:pt x="8328426" y="0"/>
                </a:cubicBezTo>
                <a:close/>
              </a:path>
            </a:pathLst>
          </a:cu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BC3BE61C-52DA-2F18-6254-F313E909EE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698" r="-2" b="13176"/>
          <a:stretch/>
        </p:blipFill>
        <p:spPr>
          <a:xfrm>
            <a:off x="9561739" y="279400"/>
            <a:ext cx="2178072" cy="851641"/>
          </a:xfrm>
          <a:custGeom>
            <a:avLst/>
            <a:gdLst/>
            <a:ahLst/>
            <a:cxnLst/>
            <a:rect l="l" t="t" r="r" b="b"/>
            <a:pathLst>
              <a:path w="9392179" h="3672406">
                <a:moveTo>
                  <a:pt x="8328426" y="0"/>
                </a:moveTo>
                <a:cubicBezTo>
                  <a:pt x="8306669" y="212063"/>
                  <a:pt x="8209966" y="234386"/>
                  <a:pt x="8156780" y="365530"/>
                </a:cubicBezTo>
                <a:cubicBezTo>
                  <a:pt x="8193044" y="376692"/>
                  <a:pt x="8224472" y="390643"/>
                  <a:pt x="8255900" y="396224"/>
                </a:cubicBezTo>
                <a:cubicBezTo>
                  <a:pt x="8379195" y="424127"/>
                  <a:pt x="8497654" y="496675"/>
                  <a:pt x="8608861" y="619448"/>
                </a:cubicBezTo>
                <a:cubicBezTo>
                  <a:pt x="8693475" y="711528"/>
                  <a:pt x="8785341" y="750593"/>
                  <a:pt x="8877208" y="756173"/>
                </a:cubicBezTo>
                <a:cubicBezTo>
                  <a:pt x="8923141" y="758964"/>
                  <a:pt x="8971492" y="761754"/>
                  <a:pt x="9012590" y="795238"/>
                </a:cubicBezTo>
                <a:cubicBezTo>
                  <a:pt x="9053688" y="828721"/>
                  <a:pt x="9133466" y="814770"/>
                  <a:pt x="9106875" y="996140"/>
                </a:cubicBezTo>
                <a:cubicBezTo>
                  <a:pt x="9210828" y="1068688"/>
                  <a:pt x="9167313" y="1283542"/>
                  <a:pt x="9215663" y="1417476"/>
                </a:cubicBezTo>
                <a:cubicBezTo>
                  <a:pt x="9268849" y="1565363"/>
                  <a:pt x="9300277" y="1746734"/>
                  <a:pt x="9370386" y="1872297"/>
                </a:cubicBezTo>
                <a:cubicBezTo>
                  <a:pt x="9396979" y="1916942"/>
                  <a:pt x="9396979" y="1967168"/>
                  <a:pt x="9382473" y="2014603"/>
                </a:cubicBezTo>
                <a:cubicBezTo>
                  <a:pt x="9355881" y="2115054"/>
                  <a:pt x="9322035" y="2201554"/>
                  <a:pt x="9276102" y="2268521"/>
                </a:cubicBezTo>
                <a:cubicBezTo>
                  <a:pt x="9106875" y="2514068"/>
                  <a:pt x="8932811" y="2756825"/>
                  <a:pt x="8746660" y="2949356"/>
                </a:cubicBezTo>
                <a:cubicBezTo>
                  <a:pt x="8536335" y="3169790"/>
                  <a:pt x="8304251" y="3289774"/>
                  <a:pt x="8069749" y="3384644"/>
                </a:cubicBezTo>
                <a:cubicBezTo>
                  <a:pt x="7624922" y="3566014"/>
                  <a:pt x="7172842" y="3632982"/>
                  <a:pt x="6713509" y="3649724"/>
                </a:cubicBezTo>
                <a:cubicBezTo>
                  <a:pt x="6406482" y="3660885"/>
                  <a:pt x="6101872" y="3674836"/>
                  <a:pt x="5794844" y="3672046"/>
                </a:cubicBezTo>
                <a:cubicBezTo>
                  <a:pt x="5526498" y="3669256"/>
                  <a:pt x="5258151" y="3638562"/>
                  <a:pt x="4987387" y="3599498"/>
                </a:cubicBezTo>
                <a:cubicBezTo>
                  <a:pt x="4636843" y="3546482"/>
                  <a:pt x="3362799" y="3312096"/>
                  <a:pt x="2920390" y="3220016"/>
                </a:cubicBezTo>
                <a:cubicBezTo>
                  <a:pt x="2702811" y="3175371"/>
                  <a:pt x="1498875" y="2762406"/>
                  <a:pt x="1472282" y="2695438"/>
                </a:cubicBezTo>
                <a:cubicBezTo>
                  <a:pt x="1554478" y="2650793"/>
                  <a:pt x="1634257" y="2728922"/>
                  <a:pt x="1721289" y="2681487"/>
                </a:cubicBezTo>
                <a:cubicBezTo>
                  <a:pt x="1571401" y="2578245"/>
                  <a:pt x="1399756" y="2625681"/>
                  <a:pt x="1257121" y="2555923"/>
                </a:cubicBezTo>
                <a:cubicBezTo>
                  <a:pt x="1259538" y="2488955"/>
                  <a:pt x="1322394" y="2508488"/>
                  <a:pt x="1332064" y="2463843"/>
                </a:cubicBezTo>
                <a:cubicBezTo>
                  <a:pt x="1061300" y="2335488"/>
                  <a:pt x="759108" y="2341069"/>
                  <a:pt x="483508" y="2229457"/>
                </a:cubicBezTo>
                <a:cubicBezTo>
                  <a:pt x="734932" y="2184812"/>
                  <a:pt x="981521" y="2232247"/>
                  <a:pt x="1235363" y="2240618"/>
                </a:cubicBezTo>
                <a:cubicBezTo>
                  <a:pt x="1211188" y="2182021"/>
                  <a:pt x="1167672" y="2187602"/>
                  <a:pt x="1138662" y="2168069"/>
                </a:cubicBezTo>
                <a:cubicBezTo>
                  <a:pt x="1099981" y="2142957"/>
                  <a:pt x="1068553" y="2120635"/>
                  <a:pt x="1092728" y="2056458"/>
                </a:cubicBezTo>
                <a:cubicBezTo>
                  <a:pt x="1116903" y="1995071"/>
                  <a:pt x="1085475" y="1978329"/>
                  <a:pt x="1039542" y="1956007"/>
                </a:cubicBezTo>
                <a:cubicBezTo>
                  <a:pt x="923501" y="1894620"/>
                  <a:pt x="795371" y="1914152"/>
                  <a:pt x="674494" y="1894620"/>
                </a:cubicBezTo>
                <a:cubicBezTo>
                  <a:pt x="618891" y="1886249"/>
                  <a:pt x="529441" y="1900200"/>
                  <a:pt x="514936" y="1852765"/>
                </a:cubicBezTo>
                <a:cubicBezTo>
                  <a:pt x="464168" y="1699298"/>
                  <a:pt x="362631" y="1743943"/>
                  <a:pt x="268347" y="1735572"/>
                </a:cubicBezTo>
                <a:cubicBezTo>
                  <a:pt x="171646" y="1727201"/>
                  <a:pt x="152305" y="1657444"/>
                  <a:pt x="200656" y="1529089"/>
                </a:cubicBezTo>
                <a:cubicBezTo>
                  <a:pt x="149887" y="1467702"/>
                  <a:pt x="65273" y="1537459"/>
                  <a:pt x="0" y="1453750"/>
                </a:cubicBezTo>
                <a:cubicBezTo>
                  <a:pt x="502848" y="1411896"/>
                  <a:pt x="993609" y="1450960"/>
                  <a:pt x="1479534" y="1330977"/>
                </a:cubicBezTo>
                <a:cubicBezTo>
                  <a:pt x="1324812" y="1336557"/>
                  <a:pt x="1172507" y="1286332"/>
                  <a:pt x="1017784" y="1317025"/>
                </a:cubicBezTo>
                <a:cubicBezTo>
                  <a:pt x="993609" y="1322606"/>
                  <a:pt x="964599" y="1317025"/>
                  <a:pt x="940423" y="1311445"/>
                </a:cubicBezTo>
                <a:cubicBezTo>
                  <a:pt x="913830" y="1305864"/>
                  <a:pt x="889655" y="1294703"/>
                  <a:pt x="889655" y="1255638"/>
                </a:cubicBezTo>
                <a:cubicBezTo>
                  <a:pt x="889655" y="1227735"/>
                  <a:pt x="908995" y="1213784"/>
                  <a:pt x="928335" y="1202623"/>
                </a:cubicBezTo>
                <a:cubicBezTo>
                  <a:pt x="981521" y="1171929"/>
                  <a:pt x="1039542" y="1163558"/>
                  <a:pt x="1092728" y="1194252"/>
                </a:cubicBezTo>
                <a:cubicBezTo>
                  <a:pt x="1153167" y="1227735"/>
                  <a:pt x="1201518" y="1219364"/>
                  <a:pt x="1247451" y="1160768"/>
                </a:cubicBezTo>
                <a:cubicBezTo>
                  <a:pt x="1307889" y="1085430"/>
                  <a:pt x="1394920" y="1113333"/>
                  <a:pt x="1467447" y="1088220"/>
                </a:cubicBezTo>
                <a:cubicBezTo>
                  <a:pt x="1547226" y="1063107"/>
                  <a:pt x="1631840" y="1077059"/>
                  <a:pt x="1735794" y="1032414"/>
                </a:cubicBezTo>
                <a:cubicBezTo>
                  <a:pt x="1559313" y="982188"/>
                  <a:pt x="1397338" y="1057527"/>
                  <a:pt x="1218440" y="1007301"/>
                </a:cubicBezTo>
                <a:cubicBezTo>
                  <a:pt x="1290966" y="937543"/>
                  <a:pt x="1356240" y="957076"/>
                  <a:pt x="1416678" y="945914"/>
                </a:cubicBezTo>
                <a:cubicBezTo>
                  <a:pt x="1489204" y="931963"/>
                  <a:pt x="1561731" y="929172"/>
                  <a:pt x="1634257" y="915221"/>
                </a:cubicBezTo>
                <a:cubicBezTo>
                  <a:pt x="1701949" y="904060"/>
                  <a:pt x="1767223" y="884528"/>
                  <a:pt x="1834914" y="873366"/>
                </a:cubicBezTo>
                <a:cubicBezTo>
                  <a:pt x="1900187" y="862205"/>
                  <a:pt x="1967878" y="876157"/>
                  <a:pt x="2028317" y="814770"/>
                </a:cubicBezTo>
                <a:cubicBezTo>
                  <a:pt x="1863924" y="691996"/>
                  <a:pt x="1677773" y="750593"/>
                  <a:pt x="1484370" y="719899"/>
                </a:cubicBezTo>
                <a:cubicBezTo>
                  <a:pt x="1535138" y="661303"/>
                  <a:pt x="1588324" y="672464"/>
                  <a:pt x="1631840" y="655722"/>
                </a:cubicBezTo>
                <a:cubicBezTo>
                  <a:pt x="1651180" y="650142"/>
                  <a:pt x="1675355" y="650142"/>
                  <a:pt x="1682608" y="622239"/>
                </a:cubicBezTo>
                <a:cubicBezTo>
                  <a:pt x="1692278" y="585965"/>
                  <a:pt x="1670520" y="563642"/>
                  <a:pt x="1646344" y="552481"/>
                </a:cubicBezTo>
                <a:cubicBezTo>
                  <a:pt x="1537556" y="499465"/>
                  <a:pt x="1421514" y="471562"/>
                  <a:pt x="1305472" y="443659"/>
                </a:cubicBezTo>
                <a:cubicBezTo>
                  <a:pt x="1240198" y="429707"/>
                  <a:pt x="1170090" y="438078"/>
                  <a:pt x="1112068" y="393433"/>
                </a:cubicBezTo>
                <a:cubicBezTo>
                  <a:pt x="1324812" y="200902"/>
                  <a:pt x="1561731" y="237176"/>
                  <a:pt x="1801068" y="248337"/>
                </a:cubicBezTo>
                <a:cubicBezTo>
                  <a:pt x="2190293" y="265079"/>
                  <a:pt x="2579516" y="281821"/>
                  <a:pt x="2971158" y="253918"/>
                </a:cubicBezTo>
                <a:cubicBezTo>
                  <a:pt x="3287854" y="200902"/>
                  <a:pt x="3609388" y="195322"/>
                  <a:pt x="3930923" y="175789"/>
                </a:cubicBezTo>
                <a:cubicBezTo>
                  <a:pt x="4283882" y="150677"/>
                  <a:pt x="4641678" y="170209"/>
                  <a:pt x="4997057" y="172999"/>
                </a:cubicBezTo>
                <a:cubicBezTo>
                  <a:pt x="5253316" y="175789"/>
                  <a:pt x="5511992" y="200902"/>
                  <a:pt x="5768252" y="178580"/>
                </a:cubicBezTo>
                <a:cubicBezTo>
                  <a:pt x="6068027" y="153467"/>
                  <a:pt x="6372637" y="172999"/>
                  <a:pt x="6674829" y="164628"/>
                </a:cubicBezTo>
                <a:cubicBezTo>
                  <a:pt x="6810212" y="161838"/>
                  <a:pt x="6945593" y="139515"/>
                  <a:pt x="7080976" y="122774"/>
                </a:cubicBezTo>
                <a:cubicBezTo>
                  <a:pt x="7334817" y="89290"/>
                  <a:pt x="7591076" y="44645"/>
                  <a:pt x="7847336" y="58596"/>
                </a:cubicBezTo>
                <a:cubicBezTo>
                  <a:pt x="8006894" y="66967"/>
                  <a:pt x="8164034" y="66967"/>
                  <a:pt x="8328426" y="0"/>
                </a:cubicBezTo>
                <a:close/>
              </a:path>
            </a:pathLst>
          </a:cu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17F91ED2-4C26-04C5-788B-FBF6D073E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4296" y="365125"/>
            <a:ext cx="6768547" cy="1325563"/>
          </a:xfrm>
        </p:spPr>
        <p:txBody>
          <a:bodyPr/>
          <a:lstStyle/>
          <a:p>
            <a:pPr algn="ctr"/>
            <a:r>
              <a:rPr lang="sv-SE" dirty="0"/>
              <a:t>Västerås SK värdeord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91C701DE-276B-2F9F-824A-0970DB618B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7499" y="2537927"/>
            <a:ext cx="8519449" cy="1259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974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069F5724-D880-608A-0ED6-FF924A14F7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698" r="-2" b="13176"/>
          <a:stretch/>
        </p:blipFill>
        <p:spPr>
          <a:xfrm>
            <a:off x="302662" y="279400"/>
            <a:ext cx="2178072" cy="851641"/>
          </a:xfrm>
          <a:custGeom>
            <a:avLst/>
            <a:gdLst/>
            <a:ahLst/>
            <a:cxnLst/>
            <a:rect l="l" t="t" r="r" b="b"/>
            <a:pathLst>
              <a:path w="9392179" h="3672406">
                <a:moveTo>
                  <a:pt x="8328426" y="0"/>
                </a:moveTo>
                <a:cubicBezTo>
                  <a:pt x="8306669" y="212063"/>
                  <a:pt x="8209966" y="234386"/>
                  <a:pt x="8156780" y="365530"/>
                </a:cubicBezTo>
                <a:cubicBezTo>
                  <a:pt x="8193044" y="376692"/>
                  <a:pt x="8224472" y="390643"/>
                  <a:pt x="8255900" y="396224"/>
                </a:cubicBezTo>
                <a:cubicBezTo>
                  <a:pt x="8379195" y="424127"/>
                  <a:pt x="8497654" y="496675"/>
                  <a:pt x="8608861" y="619448"/>
                </a:cubicBezTo>
                <a:cubicBezTo>
                  <a:pt x="8693475" y="711528"/>
                  <a:pt x="8785341" y="750593"/>
                  <a:pt x="8877208" y="756173"/>
                </a:cubicBezTo>
                <a:cubicBezTo>
                  <a:pt x="8923141" y="758964"/>
                  <a:pt x="8971492" y="761754"/>
                  <a:pt x="9012590" y="795238"/>
                </a:cubicBezTo>
                <a:cubicBezTo>
                  <a:pt x="9053688" y="828721"/>
                  <a:pt x="9133466" y="814770"/>
                  <a:pt x="9106875" y="996140"/>
                </a:cubicBezTo>
                <a:cubicBezTo>
                  <a:pt x="9210828" y="1068688"/>
                  <a:pt x="9167313" y="1283542"/>
                  <a:pt x="9215663" y="1417476"/>
                </a:cubicBezTo>
                <a:cubicBezTo>
                  <a:pt x="9268849" y="1565363"/>
                  <a:pt x="9300277" y="1746734"/>
                  <a:pt x="9370386" y="1872297"/>
                </a:cubicBezTo>
                <a:cubicBezTo>
                  <a:pt x="9396979" y="1916942"/>
                  <a:pt x="9396979" y="1967168"/>
                  <a:pt x="9382473" y="2014603"/>
                </a:cubicBezTo>
                <a:cubicBezTo>
                  <a:pt x="9355881" y="2115054"/>
                  <a:pt x="9322035" y="2201554"/>
                  <a:pt x="9276102" y="2268521"/>
                </a:cubicBezTo>
                <a:cubicBezTo>
                  <a:pt x="9106875" y="2514068"/>
                  <a:pt x="8932811" y="2756825"/>
                  <a:pt x="8746660" y="2949356"/>
                </a:cubicBezTo>
                <a:cubicBezTo>
                  <a:pt x="8536335" y="3169790"/>
                  <a:pt x="8304251" y="3289774"/>
                  <a:pt x="8069749" y="3384644"/>
                </a:cubicBezTo>
                <a:cubicBezTo>
                  <a:pt x="7624922" y="3566014"/>
                  <a:pt x="7172842" y="3632982"/>
                  <a:pt x="6713509" y="3649724"/>
                </a:cubicBezTo>
                <a:cubicBezTo>
                  <a:pt x="6406482" y="3660885"/>
                  <a:pt x="6101872" y="3674836"/>
                  <a:pt x="5794844" y="3672046"/>
                </a:cubicBezTo>
                <a:cubicBezTo>
                  <a:pt x="5526498" y="3669256"/>
                  <a:pt x="5258151" y="3638562"/>
                  <a:pt x="4987387" y="3599498"/>
                </a:cubicBezTo>
                <a:cubicBezTo>
                  <a:pt x="4636843" y="3546482"/>
                  <a:pt x="3362799" y="3312096"/>
                  <a:pt x="2920390" y="3220016"/>
                </a:cubicBezTo>
                <a:cubicBezTo>
                  <a:pt x="2702811" y="3175371"/>
                  <a:pt x="1498875" y="2762406"/>
                  <a:pt x="1472282" y="2695438"/>
                </a:cubicBezTo>
                <a:cubicBezTo>
                  <a:pt x="1554478" y="2650793"/>
                  <a:pt x="1634257" y="2728922"/>
                  <a:pt x="1721289" y="2681487"/>
                </a:cubicBezTo>
                <a:cubicBezTo>
                  <a:pt x="1571401" y="2578245"/>
                  <a:pt x="1399756" y="2625681"/>
                  <a:pt x="1257121" y="2555923"/>
                </a:cubicBezTo>
                <a:cubicBezTo>
                  <a:pt x="1259538" y="2488955"/>
                  <a:pt x="1322394" y="2508488"/>
                  <a:pt x="1332064" y="2463843"/>
                </a:cubicBezTo>
                <a:cubicBezTo>
                  <a:pt x="1061300" y="2335488"/>
                  <a:pt x="759108" y="2341069"/>
                  <a:pt x="483508" y="2229457"/>
                </a:cubicBezTo>
                <a:cubicBezTo>
                  <a:pt x="734932" y="2184812"/>
                  <a:pt x="981521" y="2232247"/>
                  <a:pt x="1235363" y="2240618"/>
                </a:cubicBezTo>
                <a:cubicBezTo>
                  <a:pt x="1211188" y="2182021"/>
                  <a:pt x="1167672" y="2187602"/>
                  <a:pt x="1138662" y="2168069"/>
                </a:cubicBezTo>
                <a:cubicBezTo>
                  <a:pt x="1099981" y="2142957"/>
                  <a:pt x="1068553" y="2120635"/>
                  <a:pt x="1092728" y="2056458"/>
                </a:cubicBezTo>
                <a:cubicBezTo>
                  <a:pt x="1116903" y="1995071"/>
                  <a:pt x="1085475" y="1978329"/>
                  <a:pt x="1039542" y="1956007"/>
                </a:cubicBezTo>
                <a:cubicBezTo>
                  <a:pt x="923501" y="1894620"/>
                  <a:pt x="795371" y="1914152"/>
                  <a:pt x="674494" y="1894620"/>
                </a:cubicBezTo>
                <a:cubicBezTo>
                  <a:pt x="618891" y="1886249"/>
                  <a:pt x="529441" y="1900200"/>
                  <a:pt x="514936" y="1852765"/>
                </a:cubicBezTo>
                <a:cubicBezTo>
                  <a:pt x="464168" y="1699298"/>
                  <a:pt x="362631" y="1743943"/>
                  <a:pt x="268347" y="1735572"/>
                </a:cubicBezTo>
                <a:cubicBezTo>
                  <a:pt x="171646" y="1727201"/>
                  <a:pt x="152305" y="1657444"/>
                  <a:pt x="200656" y="1529089"/>
                </a:cubicBezTo>
                <a:cubicBezTo>
                  <a:pt x="149887" y="1467702"/>
                  <a:pt x="65273" y="1537459"/>
                  <a:pt x="0" y="1453750"/>
                </a:cubicBezTo>
                <a:cubicBezTo>
                  <a:pt x="502848" y="1411896"/>
                  <a:pt x="993609" y="1450960"/>
                  <a:pt x="1479534" y="1330977"/>
                </a:cubicBezTo>
                <a:cubicBezTo>
                  <a:pt x="1324812" y="1336557"/>
                  <a:pt x="1172507" y="1286332"/>
                  <a:pt x="1017784" y="1317025"/>
                </a:cubicBezTo>
                <a:cubicBezTo>
                  <a:pt x="993609" y="1322606"/>
                  <a:pt x="964599" y="1317025"/>
                  <a:pt x="940423" y="1311445"/>
                </a:cubicBezTo>
                <a:cubicBezTo>
                  <a:pt x="913830" y="1305864"/>
                  <a:pt x="889655" y="1294703"/>
                  <a:pt x="889655" y="1255638"/>
                </a:cubicBezTo>
                <a:cubicBezTo>
                  <a:pt x="889655" y="1227735"/>
                  <a:pt x="908995" y="1213784"/>
                  <a:pt x="928335" y="1202623"/>
                </a:cubicBezTo>
                <a:cubicBezTo>
                  <a:pt x="981521" y="1171929"/>
                  <a:pt x="1039542" y="1163558"/>
                  <a:pt x="1092728" y="1194252"/>
                </a:cubicBezTo>
                <a:cubicBezTo>
                  <a:pt x="1153167" y="1227735"/>
                  <a:pt x="1201518" y="1219364"/>
                  <a:pt x="1247451" y="1160768"/>
                </a:cubicBezTo>
                <a:cubicBezTo>
                  <a:pt x="1307889" y="1085430"/>
                  <a:pt x="1394920" y="1113333"/>
                  <a:pt x="1467447" y="1088220"/>
                </a:cubicBezTo>
                <a:cubicBezTo>
                  <a:pt x="1547226" y="1063107"/>
                  <a:pt x="1631840" y="1077059"/>
                  <a:pt x="1735794" y="1032414"/>
                </a:cubicBezTo>
                <a:cubicBezTo>
                  <a:pt x="1559313" y="982188"/>
                  <a:pt x="1397338" y="1057527"/>
                  <a:pt x="1218440" y="1007301"/>
                </a:cubicBezTo>
                <a:cubicBezTo>
                  <a:pt x="1290966" y="937543"/>
                  <a:pt x="1356240" y="957076"/>
                  <a:pt x="1416678" y="945914"/>
                </a:cubicBezTo>
                <a:cubicBezTo>
                  <a:pt x="1489204" y="931963"/>
                  <a:pt x="1561731" y="929172"/>
                  <a:pt x="1634257" y="915221"/>
                </a:cubicBezTo>
                <a:cubicBezTo>
                  <a:pt x="1701949" y="904060"/>
                  <a:pt x="1767223" y="884528"/>
                  <a:pt x="1834914" y="873366"/>
                </a:cubicBezTo>
                <a:cubicBezTo>
                  <a:pt x="1900187" y="862205"/>
                  <a:pt x="1967878" y="876157"/>
                  <a:pt x="2028317" y="814770"/>
                </a:cubicBezTo>
                <a:cubicBezTo>
                  <a:pt x="1863924" y="691996"/>
                  <a:pt x="1677773" y="750593"/>
                  <a:pt x="1484370" y="719899"/>
                </a:cubicBezTo>
                <a:cubicBezTo>
                  <a:pt x="1535138" y="661303"/>
                  <a:pt x="1588324" y="672464"/>
                  <a:pt x="1631840" y="655722"/>
                </a:cubicBezTo>
                <a:cubicBezTo>
                  <a:pt x="1651180" y="650142"/>
                  <a:pt x="1675355" y="650142"/>
                  <a:pt x="1682608" y="622239"/>
                </a:cubicBezTo>
                <a:cubicBezTo>
                  <a:pt x="1692278" y="585965"/>
                  <a:pt x="1670520" y="563642"/>
                  <a:pt x="1646344" y="552481"/>
                </a:cubicBezTo>
                <a:cubicBezTo>
                  <a:pt x="1537556" y="499465"/>
                  <a:pt x="1421514" y="471562"/>
                  <a:pt x="1305472" y="443659"/>
                </a:cubicBezTo>
                <a:cubicBezTo>
                  <a:pt x="1240198" y="429707"/>
                  <a:pt x="1170090" y="438078"/>
                  <a:pt x="1112068" y="393433"/>
                </a:cubicBezTo>
                <a:cubicBezTo>
                  <a:pt x="1324812" y="200902"/>
                  <a:pt x="1561731" y="237176"/>
                  <a:pt x="1801068" y="248337"/>
                </a:cubicBezTo>
                <a:cubicBezTo>
                  <a:pt x="2190293" y="265079"/>
                  <a:pt x="2579516" y="281821"/>
                  <a:pt x="2971158" y="253918"/>
                </a:cubicBezTo>
                <a:cubicBezTo>
                  <a:pt x="3287854" y="200902"/>
                  <a:pt x="3609388" y="195322"/>
                  <a:pt x="3930923" y="175789"/>
                </a:cubicBezTo>
                <a:cubicBezTo>
                  <a:pt x="4283882" y="150677"/>
                  <a:pt x="4641678" y="170209"/>
                  <a:pt x="4997057" y="172999"/>
                </a:cubicBezTo>
                <a:cubicBezTo>
                  <a:pt x="5253316" y="175789"/>
                  <a:pt x="5511992" y="200902"/>
                  <a:pt x="5768252" y="178580"/>
                </a:cubicBezTo>
                <a:cubicBezTo>
                  <a:pt x="6068027" y="153467"/>
                  <a:pt x="6372637" y="172999"/>
                  <a:pt x="6674829" y="164628"/>
                </a:cubicBezTo>
                <a:cubicBezTo>
                  <a:pt x="6810212" y="161838"/>
                  <a:pt x="6945593" y="139515"/>
                  <a:pt x="7080976" y="122774"/>
                </a:cubicBezTo>
                <a:cubicBezTo>
                  <a:pt x="7334817" y="89290"/>
                  <a:pt x="7591076" y="44645"/>
                  <a:pt x="7847336" y="58596"/>
                </a:cubicBezTo>
                <a:cubicBezTo>
                  <a:pt x="8006894" y="66967"/>
                  <a:pt x="8164034" y="66967"/>
                  <a:pt x="8328426" y="0"/>
                </a:cubicBezTo>
                <a:close/>
              </a:path>
            </a:pathLst>
          </a:cu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BC3BE61C-52DA-2F18-6254-F313E909EE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698" r="-2" b="13176"/>
          <a:stretch/>
        </p:blipFill>
        <p:spPr>
          <a:xfrm>
            <a:off x="9561739" y="279400"/>
            <a:ext cx="2178072" cy="851641"/>
          </a:xfrm>
          <a:custGeom>
            <a:avLst/>
            <a:gdLst/>
            <a:ahLst/>
            <a:cxnLst/>
            <a:rect l="l" t="t" r="r" b="b"/>
            <a:pathLst>
              <a:path w="9392179" h="3672406">
                <a:moveTo>
                  <a:pt x="8328426" y="0"/>
                </a:moveTo>
                <a:cubicBezTo>
                  <a:pt x="8306669" y="212063"/>
                  <a:pt x="8209966" y="234386"/>
                  <a:pt x="8156780" y="365530"/>
                </a:cubicBezTo>
                <a:cubicBezTo>
                  <a:pt x="8193044" y="376692"/>
                  <a:pt x="8224472" y="390643"/>
                  <a:pt x="8255900" y="396224"/>
                </a:cubicBezTo>
                <a:cubicBezTo>
                  <a:pt x="8379195" y="424127"/>
                  <a:pt x="8497654" y="496675"/>
                  <a:pt x="8608861" y="619448"/>
                </a:cubicBezTo>
                <a:cubicBezTo>
                  <a:pt x="8693475" y="711528"/>
                  <a:pt x="8785341" y="750593"/>
                  <a:pt x="8877208" y="756173"/>
                </a:cubicBezTo>
                <a:cubicBezTo>
                  <a:pt x="8923141" y="758964"/>
                  <a:pt x="8971492" y="761754"/>
                  <a:pt x="9012590" y="795238"/>
                </a:cubicBezTo>
                <a:cubicBezTo>
                  <a:pt x="9053688" y="828721"/>
                  <a:pt x="9133466" y="814770"/>
                  <a:pt x="9106875" y="996140"/>
                </a:cubicBezTo>
                <a:cubicBezTo>
                  <a:pt x="9210828" y="1068688"/>
                  <a:pt x="9167313" y="1283542"/>
                  <a:pt x="9215663" y="1417476"/>
                </a:cubicBezTo>
                <a:cubicBezTo>
                  <a:pt x="9268849" y="1565363"/>
                  <a:pt x="9300277" y="1746734"/>
                  <a:pt x="9370386" y="1872297"/>
                </a:cubicBezTo>
                <a:cubicBezTo>
                  <a:pt x="9396979" y="1916942"/>
                  <a:pt x="9396979" y="1967168"/>
                  <a:pt x="9382473" y="2014603"/>
                </a:cubicBezTo>
                <a:cubicBezTo>
                  <a:pt x="9355881" y="2115054"/>
                  <a:pt x="9322035" y="2201554"/>
                  <a:pt x="9276102" y="2268521"/>
                </a:cubicBezTo>
                <a:cubicBezTo>
                  <a:pt x="9106875" y="2514068"/>
                  <a:pt x="8932811" y="2756825"/>
                  <a:pt x="8746660" y="2949356"/>
                </a:cubicBezTo>
                <a:cubicBezTo>
                  <a:pt x="8536335" y="3169790"/>
                  <a:pt x="8304251" y="3289774"/>
                  <a:pt x="8069749" y="3384644"/>
                </a:cubicBezTo>
                <a:cubicBezTo>
                  <a:pt x="7624922" y="3566014"/>
                  <a:pt x="7172842" y="3632982"/>
                  <a:pt x="6713509" y="3649724"/>
                </a:cubicBezTo>
                <a:cubicBezTo>
                  <a:pt x="6406482" y="3660885"/>
                  <a:pt x="6101872" y="3674836"/>
                  <a:pt x="5794844" y="3672046"/>
                </a:cubicBezTo>
                <a:cubicBezTo>
                  <a:pt x="5526498" y="3669256"/>
                  <a:pt x="5258151" y="3638562"/>
                  <a:pt x="4987387" y="3599498"/>
                </a:cubicBezTo>
                <a:cubicBezTo>
                  <a:pt x="4636843" y="3546482"/>
                  <a:pt x="3362799" y="3312096"/>
                  <a:pt x="2920390" y="3220016"/>
                </a:cubicBezTo>
                <a:cubicBezTo>
                  <a:pt x="2702811" y="3175371"/>
                  <a:pt x="1498875" y="2762406"/>
                  <a:pt x="1472282" y="2695438"/>
                </a:cubicBezTo>
                <a:cubicBezTo>
                  <a:pt x="1554478" y="2650793"/>
                  <a:pt x="1634257" y="2728922"/>
                  <a:pt x="1721289" y="2681487"/>
                </a:cubicBezTo>
                <a:cubicBezTo>
                  <a:pt x="1571401" y="2578245"/>
                  <a:pt x="1399756" y="2625681"/>
                  <a:pt x="1257121" y="2555923"/>
                </a:cubicBezTo>
                <a:cubicBezTo>
                  <a:pt x="1259538" y="2488955"/>
                  <a:pt x="1322394" y="2508488"/>
                  <a:pt x="1332064" y="2463843"/>
                </a:cubicBezTo>
                <a:cubicBezTo>
                  <a:pt x="1061300" y="2335488"/>
                  <a:pt x="759108" y="2341069"/>
                  <a:pt x="483508" y="2229457"/>
                </a:cubicBezTo>
                <a:cubicBezTo>
                  <a:pt x="734932" y="2184812"/>
                  <a:pt x="981521" y="2232247"/>
                  <a:pt x="1235363" y="2240618"/>
                </a:cubicBezTo>
                <a:cubicBezTo>
                  <a:pt x="1211188" y="2182021"/>
                  <a:pt x="1167672" y="2187602"/>
                  <a:pt x="1138662" y="2168069"/>
                </a:cubicBezTo>
                <a:cubicBezTo>
                  <a:pt x="1099981" y="2142957"/>
                  <a:pt x="1068553" y="2120635"/>
                  <a:pt x="1092728" y="2056458"/>
                </a:cubicBezTo>
                <a:cubicBezTo>
                  <a:pt x="1116903" y="1995071"/>
                  <a:pt x="1085475" y="1978329"/>
                  <a:pt x="1039542" y="1956007"/>
                </a:cubicBezTo>
                <a:cubicBezTo>
                  <a:pt x="923501" y="1894620"/>
                  <a:pt x="795371" y="1914152"/>
                  <a:pt x="674494" y="1894620"/>
                </a:cubicBezTo>
                <a:cubicBezTo>
                  <a:pt x="618891" y="1886249"/>
                  <a:pt x="529441" y="1900200"/>
                  <a:pt x="514936" y="1852765"/>
                </a:cubicBezTo>
                <a:cubicBezTo>
                  <a:pt x="464168" y="1699298"/>
                  <a:pt x="362631" y="1743943"/>
                  <a:pt x="268347" y="1735572"/>
                </a:cubicBezTo>
                <a:cubicBezTo>
                  <a:pt x="171646" y="1727201"/>
                  <a:pt x="152305" y="1657444"/>
                  <a:pt x="200656" y="1529089"/>
                </a:cubicBezTo>
                <a:cubicBezTo>
                  <a:pt x="149887" y="1467702"/>
                  <a:pt x="65273" y="1537459"/>
                  <a:pt x="0" y="1453750"/>
                </a:cubicBezTo>
                <a:cubicBezTo>
                  <a:pt x="502848" y="1411896"/>
                  <a:pt x="993609" y="1450960"/>
                  <a:pt x="1479534" y="1330977"/>
                </a:cubicBezTo>
                <a:cubicBezTo>
                  <a:pt x="1324812" y="1336557"/>
                  <a:pt x="1172507" y="1286332"/>
                  <a:pt x="1017784" y="1317025"/>
                </a:cubicBezTo>
                <a:cubicBezTo>
                  <a:pt x="993609" y="1322606"/>
                  <a:pt x="964599" y="1317025"/>
                  <a:pt x="940423" y="1311445"/>
                </a:cubicBezTo>
                <a:cubicBezTo>
                  <a:pt x="913830" y="1305864"/>
                  <a:pt x="889655" y="1294703"/>
                  <a:pt x="889655" y="1255638"/>
                </a:cubicBezTo>
                <a:cubicBezTo>
                  <a:pt x="889655" y="1227735"/>
                  <a:pt x="908995" y="1213784"/>
                  <a:pt x="928335" y="1202623"/>
                </a:cubicBezTo>
                <a:cubicBezTo>
                  <a:pt x="981521" y="1171929"/>
                  <a:pt x="1039542" y="1163558"/>
                  <a:pt x="1092728" y="1194252"/>
                </a:cubicBezTo>
                <a:cubicBezTo>
                  <a:pt x="1153167" y="1227735"/>
                  <a:pt x="1201518" y="1219364"/>
                  <a:pt x="1247451" y="1160768"/>
                </a:cubicBezTo>
                <a:cubicBezTo>
                  <a:pt x="1307889" y="1085430"/>
                  <a:pt x="1394920" y="1113333"/>
                  <a:pt x="1467447" y="1088220"/>
                </a:cubicBezTo>
                <a:cubicBezTo>
                  <a:pt x="1547226" y="1063107"/>
                  <a:pt x="1631840" y="1077059"/>
                  <a:pt x="1735794" y="1032414"/>
                </a:cubicBezTo>
                <a:cubicBezTo>
                  <a:pt x="1559313" y="982188"/>
                  <a:pt x="1397338" y="1057527"/>
                  <a:pt x="1218440" y="1007301"/>
                </a:cubicBezTo>
                <a:cubicBezTo>
                  <a:pt x="1290966" y="937543"/>
                  <a:pt x="1356240" y="957076"/>
                  <a:pt x="1416678" y="945914"/>
                </a:cubicBezTo>
                <a:cubicBezTo>
                  <a:pt x="1489204" y="931963"/>
                  <a:pt x="1561731" y="929172"/>
                  <a:pt x="1634257" y="915221"/>
                </a:cubicBezTo>
                <a:cubicBezTo>
                  <a:pt x="1701949" y="904060"/>
                  <a:pt x="1767223" y="884528"/>
                  <a:pt x="1834914" y="873366"/>
                </a:cubicBezTo>
                <a:cubicBezTo>
                  <a:pt x="1900187" y="862205"/>
                  <a:pt x="1967878" y="876157"/>
                  <a:pt x="2028317" y="814770"/>
                </a:cubicBezTo>
                <a:cubicBezTo>
                  <a:pt x="1863924" y="691996"/>
                  <a:pt x="1677773" y="750593"/>
                  <a:pt x="1484370" y="719899"/>
                </a:cubicBezTo>
                <a:cubicBezTo>
                  <a:pt x="1535138" y="661303"/>
                  <a:pt x="1588324" y="672464"/>
                  <a:pt x="1631840" y="655722"/>
                </a:cubicBezTo>
                <a:cubicBezTo>
                  <a:pt x="1651180" y="650142"/>
                  <a:pt x="1675355" y="650142"/>
                  <a:pt x="1682608" y="622239"/>
                </a:cubicBezTo>
                <a:cubicBezTo>
                  <a:pt x="1692278" y="585965"/>
                  <a:pt x="1670520" y="563642"/>
                  <a:pt x="1646344" y="552481"/>
                </a:cubicBezTo>
                <a:cubicBezTo>
                  <a:pt x="1537556" y="499465"/>
                  <a:pt x="1421514" y="471562"/>
                  <a:pt x="1305472" y="443659"/>
                </a:cubicBezTo>
                <a:cubicBezTo>
                  <a:pt x="1240198" y="429707"/>
                  <a:pt x="1170090" y="438078"/>
                  <a:pt x="1112068" y="393433"/>
                </a:cubicBezTo>
                <a:cubicBezTo>
                  <a:pt x="1324812" y="200902"/>
                  <a:pt x="1561731" y="237176"/>
                  <a:pt x="1801068" y="248337"/>
                </a:cubicBezTo>
                <a:cubicBezTo>
                  <a:pt x="2190293" y="265079"/>
                  <a:pt x="2579516" y="281821"/>
                  <a:pt x="2971158" y="253918"/>
                </a:cubicBezTo>
                <a:cubicBezTo>
                  <a:pt x="3287854" y="200902"/>
                  <a:pt x="3609388" y="195322"/>
                  <a:pt x="3930923" y="175789"/>
                </a:cubicBezTo>
                <a:cubicBezTo>
                  <a:pt x="4283882" y="150677"/>
                  <a:pt x="4641678" y="170209"/>
                  <a:pt x="4997057" y="172999"/>
                </a:cubicBezTo>
                <a:cubicBezTo>
                  <a:pt x="5253316" y="175789"/>
                  <a:pt x="5511992" y="200902"/>
                  <a:pt x="5768252" y="178580"/>
                </a:cubicBezTo>
                <a:cubicBezTo>
                  <a:pt x="6068027" y="153467"/>
                  <a:pt x="6372637" y="172999"/>
                  <a:pt x="6674829" y="164628"/>
                </a:cubicBezTo>
                <a:cubicBezTo>
                  <a:pt x="6810212" y="161838"/>
                  <a:pt x="6945593" y="139515"/>
                  <a:pt x="7080976" y="122774"/>
                </a:cubicBezTo>
                <a:cubicBezTo>
                  <a:pt x="7334817" y="89290"/>
                  <a:pt x="7591076" y="44645"/>
                  <a:pt x="7847336" y="58596"/>
                </a:cubicBezTo>
                <a:cubicBezTo>
                  <a:pt x="8006894" y="66967"/>
                  <a:pt x="8164034" y="66967"/>
                  <a:pt x="8328426" y="0"/>
                </a:cubicBezTo>
                <a:close/>
              </a:path>
            </a:pathLst>
          </a:cu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17F91ED2-4C26-04C5-788B-FBF6D073E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4296" y="365125"/>
            <a:ext cx="6768547" cy="1325563"/>
          </a:xfrm>
        </p:spPr>
        <p:txBody>
          <a:bodyPr/>
          <a:lstStyle/>
          <a:p>
            <a:pPr algn="ctr"/>
            <a:r>
              <a:rPr lang="sv-SE" dirty="0"/>
              <a:t>Västerås SK värdeord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0F4FAE1C-BA15-1FB7-E6E9-303CA52259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614" y="2472611"/>
            <a:ext cx="7947254" cy="1810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952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069F5724-D880-608A-0ED6-FF924A14F7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698" r="-2" b="13176"/>
          <a:stretch/>
        </p:blipFill>
        <p:spPr>
          <a:xfrm>
            <a:off x="302662" y="279400"/>
            <a:ext cx="2178072" cy="851641"/>
          </a:xfrm>
          <a:custGeom>
            <a:avLst/>
            <a:gdLst/>
            <a:ahLst/>
            <a:cxnLst/>
            <a:rect l="l" t="t" r="r" b="b"/>
            <a:pathLst>
              <a:path w="9392179" h="3672406">
                <a:moveTo>
                  <a:pt x="8328426" y="0"/>
                </a:moveTo>
                <a:cubicBezTo>
                  <a:pt x="8306669" y="212063"/>
                  <a:pt x="8209966" y="234386"/>
                  <a:pt x="8156780" y="365530"/>
                </a:cubicBezTo>
                <a:cubicBezTo>
                  <a:pt x="8193044" y="376692"/>
                  <a:pt x="8224472" y="390643"/>
                  <a:pt x="8255900" y="396224"/>
                </a:cubicBezTo>
                <a:cubicBezTo>
                  <a:pt x="8379195" y="424127"/>
                  <a:pt x="8497654" y="496675"/>
                  <a:pt x="8608861" y="619448"/>
                </a:cubicBezTo>
                <a:cubicBezTo>
                  <a:pt x="8693475" y="711528"/>
                  <a:pt x="8785341" y="750593"/>
                  <a:pt x="8877208" y="756173"/>
                </a:cubicBezTo>
                <a:cubicBezTo>
                  <a:pt x="8923141" y="758964"/>
                  <a:pt x="8971492" y="761754"/>
                  <a:pt x="9012590" y="795238"/>
                </a:cubicBezTo>
                <a:cubicBezTo>
                  <a:pt x="9053688" y="828721"/>
                  <a:pt x="9133466" y="814770"/>
                  <a:pt x="9106875" y="996140"/>
                </a:cubicBezTo>
                <a:cubicBezTo>
                  <a:pt x="9210828" y="1068688"/>
                  <a:pt x="9167313" y="1283542"/>
                  <a:pt x="9215663" y="1417476"/>
                </a:cubicBezTo>
                <a:cubicBezTo>
                  <a:pt x="9268849" y="1565363"/>
                  <a:pt x="9300277" y="1746734"/>
                  <a:pt x="9370386" y="1872297"/>
                </a:cubicBezTo>
                <a:cubicBezTo>
                  <a:pt x="9396979" y="1916942"/>
                  <a:pt x="9396979" y="1967168"/>
                  <a:pt x="9382473" y="2014603"/>
                </a:cubicBezTo>
                <a:cubicBezTo>
                  <a:pt x="9355881" y="2115054"/>
                  <a:pt x="9322035" y="2201554"/>
                  <a:pt x="9276102" y="2268521"/>
                </a:cubicBezTo>
                <a:cubicBezTo>
                  <a:pt x="9106875" y="2514068"/>
                  <a:pt x="8932811" y="2756825"/>
                  <a:pt x="8746660" y="2949356"/>
                </a:cubicBezTo>
                <a:cubicBezTo>
                  <a:pt x="8536335" y="3169790"/>
                  <a:pt x="8304251" y="3289774"/>
                  <a:pt x="8069749" y="3384644"/>
                </a:cubicBezTo>
                <a:cubicBezTo>
                  <a:pt x="7624922" y="3566014"/>
                  <a:pt x="7172842" y="3632982"/>
                  <a:pt x="6713509" y="3649724"/>
                </a:cubicBezTo>
                <a:cubicBezTo>
                  <a:pt x="6406482" y="3660885"/>
                  <a:pt x="6101872" y="3674836"/>
                  <a:pt x="5794844" y="3672046"/>
                </a:cubicBezTo>
                <a:cubicBezTo>
                  <a:pt x="5526498" y="3669256"/>
                  <a:pt x="5258151" y="3638562"/>
                  <a:pt x="4987387" y="3599498"/>
                </a:cubicBezTo>
                <a:cubicBezTo>
                  <a:pt x="4636843" y="3546482"/>
                  <a:pt x="3362799" y="3312096"/>
                  <a:pt x="2920390" y="3220016"/>
                </a:cubicBezTo>
                <a:cubicBezTo>
                  <a:pt x="2702811" y="3175371"/>
                  <a:pt x="1498875" y="2762406"/>
                  <a:pt x="1472282" y="2695438"/>
                </a:cubicBezTo>
                <a:cubicBezTo>
                  <a:pt x="1554478" y="2650793"/>
                  <a:pt x="1634257" y="2728922"/>
                  <a:pt x="1721289" y="2681487"/>
                </a:cubicBezTo>
                <a:cubicBezTo>
                  <a:pt x="1571401" y="2578245"/>
                  <a:pt x="1399756" y="2625681"/>
                  <a:pt x="1257121" y="2555923"/>
                </a:cubicBezTo>
                <a:cubicBezTo>
                  <a:pt x="1259538" y="2488955"/>
                  <a:pt x="1322394" y="2508488"/>
                  <a:pt x="1332064" y="2463843"/>
                </a:cubicBezTo>
                <a:cubicBezTo>
                  <a:pt x="1061300" y="2335488"/>
                  <a:pt x="759108" y="2341069"/>
                  <a:pt x="483508" y="2229457"/>
                </a:cubicBezTo>
                <a:cubicBezTo>
                  <a:pt x="734932" y="2184812"/>
                  <a:pt x="981521" y="2232247"/>
                  <a:pt x="1235363" y="2240618"/>
                </a:cubicBezTo>
                <a:cubicBezTo>
                  <a:pt x="1211188" y="2182021"/>
                  <a:pt x="1167672" y="2187602"/>
                  <a:pt x="1138662" y="2168069"/>
                </a:cubicBezTo>
                <a:cubicBezTo>
                  <a:pt x="1099981" y="2142957"/>
                  <a:pt x="1068553" y="2120635"/>
                  <a:pt x="1092728" y="2056458"/>
                </a:cubicBezTo>
                <a:cubicBezTo>
                  <a:pt x="1116903" y="1995071"/>
                  <a:pt x="1085475" y="1978329"/>
                  <a:pt x="1039542" y="1956007"/>
                </a:cubicBezTo>
                <a:cubicBezTo>
                  <a:pt x="923501" y="1894620"/>
                  <a:pt x="795371" y="1914152"/>
                  <a:pt x="674494" y="1894620"/>
                </a:cubicBezTo>
                <a:cubicBezTo>
                  <a:pt x="618891" y="1886249"/>
                  <a:pt x="529441" y="1900200"/>
                  <a:pt x="514936" y="1852765"/>
                </a:cubicBezTo>
                <a:cubicBezTo>
                  <a:pt x="464168" y="1699298"/>
                  <a:pt x="362631" y="1743943"/>
                  <a:pt x="268347" y="1735572"/>
                </a:cubicBezTo>
                <a:cubicBezTo>
                  <a:pt x="171646" y="1727201"/>
                  <a:pt x="152305" y="1657444"/>
                  <a:pt x="200656" y="1529089"/>
                </a:cubicBezTo>
                <a:cubicBezTo>
                  <a:pt x="149887" y="1467702"/>
                  <a:pt x="65273" y="1537459"/>
                  <a:pt x="0" y="1453750"/>
                </a:cubicBezTo>
                <a:cubicBezTo>
                  <a:pt x="502848" y="1411896"/>
                  <a:pt x="993609" y="1450960"/>
                  <a:pt x="1479534" y="1330977"/>
                </a:cubicBezTo>
                <a:cubicBezTo>
                  <a:pt x="1324812" y="1336557"/>
                  <a:pt x="1172507" y="1286332"/>
                  <a:pt x="1017784" y="1317025"/>
                </a:cubicBezTo>
                <a:cubicBezTo>
                  <a:pt x="993609" y="1322606"/>
                  <a:pt x="964599" y="1317025"/>
                  <a:pt x="940423" y="1311445"/>
                </a:cubicBezTo>
                <a:cubicBezTo>
                  <a:pt x="913830" y="1305864"/>
                  <a:pt x="889655" y="1294703"/>
                  <a:pt x="889655" y="1255638"/>
                </a:cubicBezTo>
                <a:cubicBezTo>
                  <a:pt x="889655" y="1227735"/>
                  <a:pt x="908995" y="1213784"/>
                  <a:pt x="928335" y="1202623"/>
                </a:cubicBezTo>
                <a:cubicBezTo>
                  <a:pt x="981521" y="1171929"/>
                  <a:pt x="1039542" y="1163558"/>
                  <a:pt x="1092728" y="1194252"/>
                </a:cubicBezTo>
                <a:cubicBezTo>
                  <a:pt x="1153167" y="1227735"/>
                  <a:pt x="1201518" y="1219364"/>
                  <a:pt x="1247451" y="1160768"/>
                </a:cubicBezTo>
                <a:cubicBezTo>
                  <a:pt x="1307889" y="1085430"/>
                  <a:pt x="1394920" y="1113333"/>
                  <a:pt x="1467447" y="1088220"/>
                </a:cubicBezTo>
                <a:cubicBezTo>
                  <a:pt x="1547226" y="1063107"/>
                  <a:pt x="1631840" y="1077059"/>
                  <a:pt x="1735794" y="1032414"/>
                </a:cubicBezTo>
                <a:cubicBezTo>
                  <a:pt x="1559313" y="982188"/>
                  <a:pt x="1397338" y="1057527"/>
                  <a:pt x="1218440" y="1007301"/>
                </a:cubicBezTo>
                <a:cubicBezTo>
                  <a:pt x="1290966" y="937543"/>
                  <a:pt x="1356240" y="957076"/>
                  <a:pt x="1416678" y="945914"/>
                </a:cubicBezTo>
                <a:cubicBezTo>
                  <a:pt x="1489204" y="931963"/>
                  <a:pt x="1561731" y="929172"/>
                  <a:pt x="1634257" y="915221"/>
                </a:cubicBezTo>
                <a:cubicBezTo>
                  <a:pt x="1701949" y="904060"/>
                  <a:pt x="1767223" y="884528"/>
                  <a:pt x="1834914" y="873366"/>
                </a:cubicBezTo>
                <a:cubicBezTo>
                  <a:pt x="1900187" y="862205"/>
                  <a:pt x="1967878" y="876157"/>
                  <a:pt x="2028317" y="814770"/>
                </a:cubicBezTo>
                <a:cubicBezTo>
                  <a:pt x="1863924" y="691996"/>
                  <a:pt x="1677773" y="750593"/>
                  <a:pt x="1484370" y="719899"/>
                </a:cubicBezTo>
                <a:cubicBezTo>
                  <a:pt x="1535138" y="661303"/>
                  <a:pt x="1588324" y="672464"/>
                  <a:pt x="1631840" y="655722"/>
                </a:cubicBezTo>
                <a:cubicBezTo>
                  <a:pt x="1651180" y="650142"/>
                  <a:pt x="1675355" y="650142"/>
                  <a:pt x="1682608" y="622239"/>
                </a:cubicBezTo>
                <a:cubicBezTo>
                  <a:pt x="1692278" y="585965"/>
                  <a:pt x="1670520" y="563642"/>
                  <a:pt x="1646344" y="552481"/>
                </a:cubicBezTo>
                <a:cubicBezTo>
                  <a:pt x="1537556" y="499465"/>
                  <a:pt x="1421514" y="471562"/>
                  <a:pt x="1305472" y="443659"/>
                </a:cubicBezTo>
                <a:cubicBezTo>
                  <a:pt x="1240198" y="429707"/>
                  <a:pt x="1170090" y="438078"/>
                  <a:pt x="1112068" y="393433"/>
                </a:cubicBezTo>
                <a:cubicBezTo>
                  <a:pt x="1324812" y="200902"/>
                  <a:pt x="1561731" y="237176"/>
                  <a:pt x="1801068" y="248337"/>
                </a:cubicBezTo>
                <a:cubicBezTo>
                  <a:pt x="2190293" y="265079"/>
                  <a:pt x="2579516" y="281821"/>
                  <a:pt x="2971158" y="253918"/>
                </a:cubicBezTo>
                <a:cubicBezTo>
                  <a:pt x="3287854" y="200902"/>
                  <a:pt x="3609388" y="195322"/>
                  <a:pt x="3930923" y="175789"/>
                </a:cubicBezTo>
                <a:cubicBezTo>
                  <a:pt x="4283882" y="150677"/>
                  <a:pt x="4641678" y="170209"/>
                  <a:pt x="4997057" y="172999"/>
                </a:cubicBezTo>
                <a:cubicBezTo>
                  <a:pt x="5253316" y="175789"/>
                  <a:pt x="5511992" y="200902"/>
                  <a:pt x="5768252" y="178580"/>
                </a:cubicBezTo>
                <a:cubicBezTo>
                  <a:pt x="6068027" y="153467"/>
                  <a:pt x="6372637" y="172999"/>
                  <a:pt x="6674829" y="164628"/>
                </a:cubicBezTo>
                <a:cubicBezTo>
                  <a:pt x="6810212" y="161838"/>
                  <a:pt x="6945593" y="139515"/>
                  <a:pt x="7080976" y="122774"/>
                </a:cubicBezTo>
                <a:cubicBezTo>
                  <a:pt x="7334817" y="89290"/>
                  <a:pt x="7591076" y="44645"/>
                  <a:pt x="7847336" y="58596"/>
                </a:cubicBezTo>
                <a:cubicBezTo>
                  <a:pt x="8006894" y="66967"/>
                  <a:pt x="8164034" y="66967"/>
                  <a:pt x="8328426" y="0"/>
                </a:cubicBezTo>
                <a:close/>
              </a:path>
            </a:pathLst>
          </a:cu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BC3BE61C-52DA-2F18-6254-F313E909EE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698" r="-2" b="13176"/>
          <a:stretch/>
        </p:blipFill>
        <p:spPr>
          <a:xfrm>
            <a:off x="9561739" y="279400"/>
            <a:ext cx="2178072" cy="851641"/>
          </a:xfrm>
          <a:custGeom>
            <a:avLst/>
            <a:gdLst/>
            <a:ahLst/>
            <a:cxnLst/>
            <a:rect l="l" t="t" r="r" b="b"/>
            <a:pathLst>
              <a:path w="9392179" h="3672406">
                <a:moveTo>
                  <a:pt x="8328426" y="0"/>
                </a:moveTo>
                <a:cubicBezTo>
                  <a:pt x="8306669" y="212063"/>
                  <a:pt x="8209966" y="234386"/>
                  <a:pt x="8156780" y="365530"/>
                </a:cubicBezTo>
                <a:cubicBezTo>
                  <a:pt x="8193044" y="376692"/>
                  <a:pt x="8224472" y="390643"/>
                  <a:pt x="8255900" y="396224"/>
                </a:cubicBezTo>
                <a:cubicBezTo>
                  <a:pt x="8379195" y="424127"/>
                  <a:pt x="8497654" y="496675"/>
                  <a:pt x="8608861" y="619448"/>
                </a:cubicBezTo>
                <a:cubicBezTo>
                  <a:pt x="8693475" y="711528"/>
                  <a:pt x="8785341" y="750593"/>
                  <a:pt x="8877208" y="756173"/>
                </a:cubicBezTo>
                <a:cubicBezTo>
                  <a:pt x="8923141" y="758964"/>
                  <a:pt x="8971492" y="761754"/>
                  <a:pt x="9012590" y="795238"/>
                </a:cubicBezTo>
                <a:cubicBezTo>
                  <a:pt x="9053688" y="828721"/>
                  <a:pt x="9133466" y="814770"/>
                  <a:pt x="9106875" y="996140"/>
                </a:cubicBezTo>
                <a:cubicBezTo>
                  <a:pt x="9210828" y="1068688"/>
                  <a:pt x="9167313" y="1283542"/>
                  <a:pt x="9215663" y="1417476"/>
                </a:cubicBezTo>
                <a:cubicBezTo>
                  <a:pt x="9268849" y="1565363"/>
                  <a:pt x="9300277" y="1746734"/>
                  <a:pt x="9370386" y="1872297"/>
                </a:cubicBezTo>
                <a:cubicBezTo>
                  <a:pt x="9396979" y="1916942"/>
                  <a:pt x="9396979" y="1967168"/>
                  <a:pt x="9382473" y="2014603"/>
                </a:cubicBezTo>
                <a:cubicBezTo>
                  <a:pt x="9355881" y="2115054"/>
                  <a:pt x="9322035" y="2201554"/>
                  <a:pt x="9276102" y="2268521"/>
                </a:cubicBezTo>
                <a:cubicBezTo>
                  <a:pt x="9106875" y="2514068"/>
                  <a:pt x="8932811" y="2756825"/>
                  <a:pt x="8746660" y="2949356"/>
                </a:cubicBezTo>
                <a:cubicBezTo>
                  <a:pt x="8536335" y="3169790"/>
                  <a:pt x="8304251" y="3289774"/>
                  <a:pt x="8069749" y="3384644"/>
                </a:cubicBezTo>
                <a:cubicBezTo>
                  <a:pt x="7624922" y="3566014"/>
                  <a:pt x="7172842" y="3632982"/>
                  <a:pt x="6713509" y="3649724"/>
                </a:cubicBezTo>
                <a:cubicBezTo>
                  <a:pt x="6406482" y="3660885"/>
                  <a:pt x="6101872" y="3674836"/>
                  <a:pt x="5794844" y="3672046"/>
                </a:cubicBezTo>
                <a:cubicBezTo>
                  <a:pt x="5526498" y="3669256"/>
                  <a:pt x="5258151" y="3638562"/>
                  <a:pt x="4987387" y="3599498"/>
                </a:cubicBezTo>
                <a:cubicBezTo>
                  <a:pt x="4636843" y="3546482"/>
                  <a:pt x="3362799" y="3312096"/>
                  <a:pt x="2920390" y="3220016"/>
                </a:cubicBezTo>
                <a:cubicBezTo>
                  <a:pt x="2702811" y="3175371"/>
                  <a:pt x="1498875" y="2762406"/>
                  <a:pt x="1472282" y="2695438"/>
                </a:cubicBezTo>
                <a:cubicBezTo>
                  <a:pt x="1554478" y="2650793"/>
                  <a:pt x="1634257" y="2728922"/>
                  <a:pt x="1721289" y="2681487"/>
                </a:cubicBezTo>
                <a:cubicBezTo>
                  <a:pt x="1571401" y="2578245"/>
                  <a:pt x="1399756" y="2625681"/>
                  <a:pt x="1257121" y="2555923"/>
                </a:cubicBezTo>
                <a:cubicBezTo>
                  <a:pt x="1259538" y="2488955"/>
                  <a:pt x="1322394" y="2508488"/>
                  <a:pt x="1332064" y="2463843"/>
                </a:cubicBezTo>
                <a:cubicBezTo>
                  <a:pt x="1061300" y="2335488"/>
                  <a:pt x="759108" y="2341069"/>
                  <a:pt x="483508" y="2229457"/>
                </a:cubicBezTo>
                <a:cubicBezTo>
                  <a:pt x="734932" y="2184812"/>
                  <a:pt x="981521" y="2232247"/>
                  <a:pt x="1235363" y="2240618"/>
                </a:cubicBezTo>
                <a:cubicBezTo>
                  <a:pt x="1211188" y="2182021"/>
                  <a:pt x="1167672" y="2187602"/>
                  <a:pt x="1138662" y="2168069"/>
                </a:cubicBezTo>
                <a:cubicBezTo>
                  <a:pt x="1099981" y="2142957"/>
                  <a:pt x="1068553" y="2120635"/>
                  <a:pt x="1092728" y="2056458"/>
                </a:cubicBezTo>
                <a:cubicBezTo>
                  <a:pt x="1116903" y="1995071"/>
                  <a:pt x="1085475" y="1978329"/>
                  <a:pt x="1039542" y="1956007"/>
                </a:cubicBezTo>
                <a:cubicBezTo>
                  <a:pt x="923501" y="1894620"/>
                  <a:pt x="795371" y="1914152"/>
                  <a:pt x="674494" y="1894620"/>
                </a:cubicBezTo>
                <a:cubicBezTo>
                  <a:pt x="618891" y="1886249"/>
                  <a:pt x="529441" y="1900200"/>
                  <a:pt x="514936" y="1852765"/>
                </a:cubicBezTo>
                <a:cubicBezTo>
                  <a:pt x="464168" y="1699298"/>
                  <a:pt x="362631" y="1743943"/>
                  <a:pt x="268347" y="1735572"/>
                </a:cubicBezTo>
                <a:cubicBezTo>
                  <a:pt x="171646" y="1727201"/>
                  <a:pt x="152305" y="1657444"/>
                  <a:pt x="200656" y="1529089"/>
                </a:cubicBezTo>
                <a:cubicBezTo>
                  <a:pt x="149887" y="1467702"/>
                  <a:pt x="65273" y="1537459"/>
                  <a:pt x="0" y="1453750"/>
                </a:cubicBezTo>
                <a:cubicBezTo>
                  <a:pt x="502848" y="1411896"/>
                  <a:pt x="993609" y="1450960"/>
                  <a:pt x="1479534" y="1330977"/>
                </a:cubicBezTo>
                <a:cubicBezTo>
                  <a:pt x="1324812" y="1336557"/>
                  <a:pt x="1172507" y="1286332"/>
                  <a:pt x="1017784" y="1317025"/>
                </a:cubicBezTo>
                <a:cubicBezTo>
                  <a:pt x="993609" y="1322606"/>
                  <a:pt x="964599" y="1317025"/>
                  <a:pt x="940423" y="1311445"/>
                </a:cubicBezTo>
                <a:cubicBezTo>
                  <a:pt x="913830" y="1305864"/>
                  <a:pt x="889655" y="1294703"/>
                  <a:pt x="889655" y="1255638"/>
                </a:cubicBezTo>
                <a:cubicBezTo>
                  <a:pt x="889655" y="1227735"/>
                  <a:pt x="908995" y="1213784"/>
                  <a:pt x="928335" y="1202623"/>
                </a:cubicBezTo>
                <a:cubicBezTo>
                  <a:pt x="981521" y="1171929"/>
                  <a:pt x="1039542" y="1163558"/>
                  <a:pt x="1092728" y="1194252"/>
                </a:cubicBezTo>
                <a:cubicBezTo>
                  <a:pt x="1153167" y="1227735"/>
                  <a:pt x="1201518" y="1219364"/>
                  <a:pt x="1247451" y="1160768"/>
                </a:cubicBezTo>
                <a:cubicBezTo>
                  <a:pt x="1307889" y="1085430"/>
                  <a:pt x="1394920" y="1113333"/>
                  <a:pt x="1467447" y="1088220"/>
                </a:cubicBezTo>
                <a:cubicBezTo>
                  <a:pt x="1547226" y="1063107"/>
                  <a:pt x="1631840" y="1077059"/>
                  <a:pt x="1735794" y="1032414"/>
                </a:cubicBezTo>
                <a:cubicBezTo>
                  <a:pt x="1559313" y="982188"/>
                  <a:pt x="1397338" y="1057527"/>
                  <a:pt x="1218440" y="1007301"/>
                </a:cubicBezTo>
                <a:cubicBezTo>
                  <a:pt x="1290966" y="937543"/>
                  <a:pt x="1356240" y="957076"/>
                  <a:pt x="1416678" y="945914"/>
                </a:cubicBezTo>
                <a:cubicBezTo>
                  <a:pt x="1489204" y="931963"/>
                  <a:pt x="1561731" y="929172"/>
                  <a:pt x="1634257" y="915221"/>
                </a:cubicBezTo>
                <a:cubicBezTo>
                  <a:pt x="1701949" y="904060"/>
                  <a:pt x="1767223" y="884528"/>
                  <a:pt x="1834914" y="873366"/>
                </a:cubicBezTo>
                <a:cubicBezTo>
                  <a:pt x="1900187" y="862205"/>
                  <a:pt x="1967878" y="876157"/>
                  <a:pt x="2028317" y="814770"/>
                </a:cubicBezTo>
                <a:cubicBezTo>
                  <a:pt x="1863924" y="691996"/>
                  <a:pt x="1677773" y="750593"/>
                  <a:pt x="1484370" y="719899"/>
                </a:cubicBezTo>
                <a:cubicBezTo>
                  <a:pt x="1535138" y="661303"/>
                  <a:pt x="1588324" y="672464"/>
                  <a:pt x="1631840" y="655722"/>
                </a:cubicBezTo>
                <a:cubicBezTo>
                  <a:pt x="1651180" y="650142"/>
                  <a:pt x="1675355" y="650142"/>
                  <a:pt x="1682608" y="622239"/>
                </a:cubicBezTo>
                <a:cubicBezTo>
                  <a:pt x="1692278" y="585965"/>
                  <a:pt x="1670520" y="563642"/>
                  <a:pt x="1646344" y="552481"/>
                </a:cubicBezTo>
                <a:cubicBezTo>
                  <a:pt x="1537556" y="499465"/>
                  <a:pt x="1421514" y="471562"/>
                  <a:pt x="1305472" y="443659"/>
                </a:cubicBezTo>
                <a:cubicBezTo>
                  <a:pt x="1240198" y="429707"/>
                  <a:pt x="1170090" y="438078"/>
                  <a:pt x="1112068" y="393433"/>
                </a:cubicBezTo>
                <a:cubicBezTo>
                  <a:pt x="1324812" y="200902"/>
                  <a:pt x="1561731" y="237176"/>
                  <a:pt x="1801068" y="248337"/>
                </a:cubicBezTo>
                <a:cubicBezTo>
                  <a:pt x="2190293" y="265079"/>
                  <a:pt x="2579516" y="281821"/>
                  <a:pt x="2971158" y="253918"/>
                </a:cubicBezTo>
                <a:cubicBezTo>
                  <a:pt x="3287854" y="200902"/>
                  <a:pt x="3609388" y="195322"/>
                  <a:pt x="3930923" y="175789"/>
                </a:cubicBezTo>
                <a:cubicBezTo>
                  <a:pt x="4283882" y="150677"/>
                  <a:pt x="4641678" y="170209"/>
                  <a:pt x="4997057" y="172999"/>
                </a:cubicBezTo>
                <a:cubicBezTo>
                  <a:pt x="5253316" y="175789"/>
                  <a:pt x="5511992" y="200902"/>
                  <a:pt x="5768252" y="178580"/>
                </a:cubicBezTo>
                <a:cubicBezTo>
                  <a:pt x="6068027" y="153467"/>
                  <a:pt x="6372637" y="172999"/>
                  <a:pt x="6674829" y="164628"/>
                </a:cubicBezTo>
                <a:cubicBezTo>
                  <a:pt x="6810212" y="161838"/>
                  <a:pt x="6945593" y="139515"/>
                  <a:pt x="7080976" y="122774"/>
                </a:cubicBezTo>
                <a:cubicBezTo>
                  <a:pt x="7334817" y="89290"/>
                  <a:pt x="7591076" y="44645"/>
                  <a:pt x="7847336" y="58596"/>
                </a:cubicBezTo>
                <a:cubicBezTo>
                  <a:pt x="8006894" y="66967"/>
                  <a:pt x="8164034" y="66967"/>
                  <a:pt x="8328426" y="0"/>
                </a:cubicBezTo>
                <a:close/>
              </a:path>
            </a:pathLst>
          </a:cu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17F91ED2-4C26-04C5-788B-FBF6D073E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4296" y="365125"/>
            <a:ext cx="6768547" cy="1325563"/>
          </a:xfrm>
        </p:spPr>
        <p:txBody>
          <a:bodyPr/>
          <a:lstStyle/>
          <a:p>
            <a:pPr algn="ctr"/>
            <a:r>
              <a:rPr lang="sv-SE" dirty="0"/>
              <a:t>Västerås SK värdeord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3076BA3-0486-D1BA-EDC8-CBD3A9F517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4230" y="2521820"/>
            <a:ext cx="8465306" cy="171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833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069F5724-D880-608A-0ED6-FF924A14F7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698" r="-2" b="13176"/>
          <a:stretch/>
        </p:blipFill>
        <p:spPr>
          <a:xfrm>
            <a:off x="302662" y="279400"/>
            <a:ext cx="2178072" cy="851641"/>
          </a:xfrm>
          <a:custGeom>
            <a:avLst/>
            <a:gdLst/>
            <a:ahLst/>
            <a:cxnLst/>
            <a:rect l="l" t="t" r="r" b="b"/>
            <a:pathLst>
              <a:path w="9392179" h="3672406">
                <a:moveTo>
                  <a:pt x="8328426" y="0"/>
                </a:moveTo>
                <a:cubicBezTo>
                  <a:pt x="8306669" y="212063"/>
                  <a:pt x="8209966" y="234386"/>
                  <a:pt x="8156780" y="365530"/>
                </a:cubicBezTo>
                <a:cubicBezTo>
                  <a:pt x="8193044" y="376692"/>
                  <a:pt x="8224472" y="390643"/>
                  <a:pt x="8255900" y="396224"/>
                </a:cubicBezTo>
                <a:cubicBezTo>
                  <a:pt x="8379195" y="424127"/>
                  <a:pt x="8497654" y="496675"/>
                  <a:pt x="8608861" y="619448"/>
                </a:cubicBezTo>
                <a:cubicBezTo>
                  <a:pt x="8693475" y="711528"/>
                  <a:pt x="8785341" y="750593"/>
                  <a:pt x="8877208" y="756173"/>
                </a:cubicBezTo>
                <a:cubicBezTo>
                  <a:pt x="8923141" y="758964"/>
                  <a:pt x="8971492" y="761754"/>
                  <a:pt x="9012590" y="795238"/>
                </a:cubicBezTo>
                <a:cubicBezTo>
                  <a:pt x="9053688" y="828721"/>
                  <a:pt x="9133466" y="814770"/>
                  <a:pt x="9106875" y="996140"/>
                </a:cubicBezTo>
                <a:cubicBezTo>
                  <a:pt x="9210828" y="1068688"/>
                  <a:pt x="9167313" y="1283542"/>
                  <a:pt x="9215663" y="1417476"/>
                </a:cubicBezTo>
                <a:cubicBezTo>
                  <a:pt x="9268849" y="1565363"/>
                  <a:pt x="9300277" y="1746734"/>
                  <a:pt x="9370386" y="1872297"/>
                </a:cubicBezTo>
                <a:cubicBezTo>
                  <a:pt x="9396979" y="1916942"/>
                  <a:pt x="9396979" y="1967168"/>
                  <a:pt x="9382473" y="2014603"/>
                </a:cubicBezTo>
                <a:cubicBezTo>
                  <a:pt x="9355881" y="2115054"/>
                  <a:pt x="9322035" y="2201554"/>
                  <a:pt x="9276102" y="2268521"/>
                </a:cubicBezTo>
                <a:cubicBezTo>
                  <a:pt x="9106875" y="2514068"/>
                  <a:pt x="8932811" y="2756825"/>
                  <a:pt x="8746660" y="2949356"/>
                </a:cubicBezTo>
                <a:cubicBezTo>
                  <a:pt x="8536335" y="3169790"/>
                  <a:pt x="8304251" y="3289774"/>
                  <a:pt x="8069749" y="3384644"/>
                </a:cubicBezTo>
                <a:cubicBezTo>
                  <a:pt x="7624922" y="3566014"/>
                  <a:pt x="7172842" y="3632982"/>
                  <a:pt x="6713509" y="3649724"/>
                </a:cubicBezTo>
                <a:cubicBezTo>
                  <a:pt x="6406482" y="3660885"/>
                  <a:pt x="6101872" y="3674836"/>
                  <a:pt x="5794844" y="3672046"/>
                </a:cubicBezTo>
                <a:cubicBezTo>
                  <a:pt x="5526498" y="3669256"/>
                  <a:pt x="5258151" y="3638562"/>
                  <a:pt x="4987387" y="3599498"/>
                </a:cubicBezTo>
                <a:cubicBezTo>
                  <a:pt x="4636843" y="3546482"/>
                  <a:pt x="3362799" y="3312096"/>
                  <a:pt x="2920390" y="3220016"/>
                </a:cubicBezTo>
                <a:cubicBezTo>
                  <a:pt x="2702811" y="3175371"/>
                  <a:pt x="1498875" y="2762406"/>
                  <a:pt x="1472282" y="2695438"/>
                </a:cubicBezTo>
                <a:cubicBezTo>
                  <a:pt x="1554478" y="2650793"/>
                  <a:pt x="1634257" y="2728922"/>
                  <a:pt x="1721289" y="2681487"/>
                </a:cubicBezTo>
                <a:cubicBezTo>
                  <a:pt x="1571401" y="2578245"/>
                  <a:pt x="1399756" y="2625681"/>
                  <a:pt x="1257121" y="2555923"/>
                </a:cubicBezTo>
                <a:cubicBezTo>
                  <a:pt x="1259538" y="2488955"/>
                  <a:pt x="1322394" y="2508488"/>
                  <a:pt x="1332064" y="2463843"/>
                </a:cubicBezTo>
                <a:cubicBezTo>
                  <a:pt x="1061300" y="2335488"/>
                  <a:pt x="759108" y="2341069"/>
                  <a:pt x="483508" y="2229457"/>
                </a:cubicBezTo>
                <a:cubicBezTo>
                  <a:pt x="734932" y="2184812"/>
                  <a:pt x="981521" y="2232247"/>
                  <a:pt x="1235363" y="2240618"/>
                </a:cubicBezTo>
                <a:cubicBezTo>
                  <a:pt x="1211188" y="2182021"/>
                  <a:pt x="1167672" y="2187602"/>
                  <a:pt x="1138662" y="2168069"/>
                </a:cubicBezTo>
                <a:cubicBezTo>
                  <a:pt x="1099981" y="2142957"/>
                  <a:pt x="1068553" y="2120635"/>
                  <a:pt x="1092728" y="2056458"/>
                </a:cubicBezTo>
                <a:cubicBezTo>
                  <a:pt x="1116903" y="1995071"/>
                  <a:pt x="1085475" y="1978329"/>
                  <a:pt x="1039542" y="1956007"/>
                </a:cubicBezTo>
                <a:cubicBezTo>
                  <a:pt x="923501" y="1894620"/>
                  <a:pt x="795371" y="1914152"/>
                  <a:pt x="674494" y="1894620"/>
                </a:cubicBezTo>
                <a:cubicBezTo>
                  <a:pt x="618891" y="1886249"/>
                  <a:pt x="529441" y="1900200"/>
                  <a:pt x="514936" y="1852765"/>
                </a:cubicBezTo>
                <a:cubicBezTo>
                  <a:pt x="464168" y="1699298"/>
                  <a:pt x="362631" y="1743943"/>
                  <a:pt x="268347" y="1735572"/>
                </a:cubicBezTo>
                <a:cubicBezTo>
                  <a:pt x="171646" y="1727201"/>
                  <a:pt x="152305" y="1657444"/>
                  <a:pt x="200656" y="1529089"/>
                </a:cubicBezTo>
                <a:cubicBezTo>
                  <a:pt x="149887" y="1467702"/>
                  <a:pt x="65273" y="1537459"/>
                  <a:pt x="0" y="1453750"/>
                </a:cubicBezTo>
                <a:cubicBezTo>
                  <a:pt x="502848" y="1411896"/>
                  <a:pt x="993609" y="1450960"/>
                  <a:pt x="1479534" y="1330977"/>
                </a:cubicBezTo>
                <a:cubicBezTo>
                  <a:pt x="1324812" y="1336557"/>
                  <a:pt x="1172507" y="1286332"/>
                  <a:pt x="1017784" y="1317025"/>
                </a:cubicBezTo>
                <a:cubicBezTo>
                  <a:pt x="993609" y="1322606"/>
                  <a:pt x="964599" y="1317025"/>
                  <a:pt x="940423" y="1311445"/>
                </a:cubicBezTo>
                <a:cubicBezTo>
                  <a:pt x="913830" y="1305864"/>
                  <a:pt x="889655" y="1294703"/>
                  <a:pt x="889655" y="1255638"/>
                </a:cubicBezTo>
                <a:cubicBezTo>
                  <a:pt x="889655" y="1227735"/>
                  <a:pt x="908995" y="1213784"/>
                  <a:pt x="928335" y="1202623"/>
                </a:cubicBezTo>
                <a:cubicBezTo>
                  <a:pt x="981521" y="1171929"/>
                  <a:pt x="1039542" y="1163558"/>
                  <a:pt x="1092728" y="1194252"/>
                </a:cubicBezTo>
                <a:cubicBezTo>
                  <a:pt x="1153167" y="1227735"/>
                  <a:pt x="1201518" y="1219364"/>
                  <a:pt x="1247451" y="1160768"/>
                </a:cubicBezTo>
                <a:cubicBezTo>
                  <a:pt x="1307889" y="1085430"/>
                  <a:pt x="1394920" y="1113333"/>
                  <a:pt x="1467447" y="1088220"/>
                </a:cubicBezTo>
                <a:cubicBezTo>
                  <a:pt x="1547226" y="1063107"/>
                  <a:pt x="1631840" y="1077059"/>
                  <a:pt x="1735794" y="1032414"/>
                </a:cubicBezTo>
                <a:cubicBezTo>
                  <a:pt x="1559313" y="982188"/>
                  <a:pt x="1397338" y="1057527"/>
                  <a:pt x="1218440" y="1007301"/>
                </a:cubicBezTo>
                <a:cubicBezTo>
                  <a:pt x="1290966" y="937543"/>
                  <a:pt x="1356240" y="957076"/>
                  <a:pt x="1416678" y="945914"/>
                </a:cubicBezTo>
                <a:cubicBezTo>
                  <a:pt x="1489204" y="931963"/>
                  <a:pt x="1561731" y="929172"/>
                  <a:pt x="1634257" y="915221"/>
                </a:cubicBezTo>
                <a:cubicBezTo>
                  <a:pt x="1701949" y="904060"/>
                  <a:pt x="1767223" y="884528"/>
                  <a:pt x="1834914" y="873366"/>
                </a:cubicBezTo>
                <a:cubicBezTo>
                  <a:pt x="1900187" y="862205"/>
                  <a:pt x="1967878" y="876157"/>
                  <a:pt x="2028317" y="814770"/>
                </a:cubicBezTo>
                <a:cubicBezTo>
                  <a:pt x="1863924" y="691996"/>
                  <a:pt x="1677773" y="750593"/>
                  <a:pt x="1484370" y="719899"/>
                </a:cubicBezTo>
                <a:cubicBezTo>
                  <a:pt x="1535138" y="661303"/>
                  <a:pt x="1588324" y="672464"/>
                  <a:pt x="1631840" y="655722"/>
                </a:cubicBezTo>
                <a:cubicBezTo>
                  <a:pt x="1651180" y="650142"/>
                  <a:pt x="1675355" y="650142"/>
                  <a:pt x="1682608" y="622239"/>
                </a:cubicBezTo>
                <a:cubicBezTo>
                  <a:pt x="1692278" y="585965"/>
                  <a:pt x="1670520" y="563642"/>
                  <a:pt x="1646344" y="552481"/>
                </a:cubicBezTo>
                <a:cubicBezTo>
                  <a:pt x="1537556" y="499465"/>
                  <a:pt x="1421514" y="471562"/>
                  <a:pt x="1305472" y="443659"/>
                </a:cubicBezTo>
                <a:cubicBezTo>
                  <a:pt x="1240198" y="429707"/>
                  <a:pt x="1170090" y="438078"/>
                  <a:pt x="1112068" y="393433"/>
                </a:cubicBezTo>
                <a:cubicBezTo>
                  <a:pt x="1324812" y="200902"/>
                  <a:pt x="1561731" y="237176"/>
                  <a:pt x="1801068" y="248337"/>
                </a:cubicBezTo>
                <a:cubicBezTo>
                  <a:pt x="2190293" y="265079"/>
                  <a:pt x="2579516" y="281821"/>
                  <a:pt x="2971158" y="253918"/>
                </a:cubicBezTo>
                <a:cubicBezTo>
                  <a:pt x="3287854" y="200902"/>
                  <a:pt x="3609388" y="195322"/>
                  <a:pt x="3930923" y="175789"/>
                </a:cubicBezTo>
                <a:cubicBezTo>
                  <a:pt x="4283882" y="150677"/>
                  <a:pt x="4641678" y="170209"/>
                  <a:pt x="4997057" y="172999"/>
                </a:cubicBezTo>
                <a:cubicBezTo>
                  <a:pt x="5253316" y="175789"/>
                  <a:pt x="5511992" y="200902"/>
                  <a:pt x="5768252" y="178580"/>
                </a:cubicBezTo>
                <a:cubicBezTo>
                  <a:pt x="6068027" y="153467"/>
                  <a:pt x="6372637" y="172999"/>
                  <a:pt x="6674829" y="164628"/>
                </a:cubicBezTo>
                <a:cubicBezTo>
                  <a:pt x="6810212" y="161838"/>
                  <a:pt x="6945593" y="139515"/>
                  <a:pt x="7080976" y="122774"/>
                </a:cubicBezTo>
                <a:cubicBezTo>
                  <a:pt x="7334817" y="89290"/>
                  <a:pt x="7591076" y="44645"/>
                  <a:pt x="7847336" y="58596"/>
                </a:cubicBezTo>
                <a:cubicBezTo>
                  <a:pt x="8006894" y="66967"/>
                  <a:pt x="8164034" y="66967"/>
                  <a:pt x="8328426" y="0"/>
                </a:cubicBezTo>
                <a:close/>
              </a:path>
            </a:pathLst>
          </a:cu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BC3BE61C-52DA-2F18-6254-F313E909EE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698" r="-2" b="13176"/>
          <a:stretch/>
        </p:blipFill>
        <p:spPr>
          <a:xfrm>
            <a:off x="9561739" y="279400"/>
            <a:ext cx="2178072" cy="851641"/>
          </a:xfrm>
          <a:custGeom>
            <a:avLst/>
            <a:gdLst/>
            <a:ahLst/>
            <a:cxnLst/>
            <a:rect l="l" t="t" r="r" b="b"/>
            <a:pathLst>
              <a:path w="9392179" h="3672406">
                <a:moveTo>
                  <a:pt x="8328426" y="0"/>
                </a:moveTo>
                <a:cubicBezTo>
                  <a:pt x="8306669" y="212063"/>
                  <a:pt x="8209966" y="234386"/>
                  <a:pt x="8156780" y="365530"/>
                </a:cubicBezTo>
                <a:cubicBezTo>
                  <a:pt x="8193044" y="376692"/>
                  <a:pt x="8224472" y="390643"/>
                  <a:pt x="8255900" y="396224"/>
                </a:cubicBezTo>
                <a:cubicBezTo>
                  <a:pt x="8379195" y="424127"/>
                  <a:pt x="8497654" y="496675"/>
                  <a:pt x="8608861" y="619448"/>
                </a:cubicBezTo>
                <a:cubicBezTo>
                  <a:pt x="8693475" y="711528"/>
                  <a:pt x="8785341" y="750593"/>
                  <a:pt x="8877208" y="756173"/>
                </a:cubicBezTo>
                <a:cubicBezTo>
                  <a:pt x="8923141" y="758964"/>
                  <a:pt x="8971492" y="761754"/>
                  <a:pt x="9012590" y="795238"/>
                </a:cubicBezTo>
                <a:cubicBezTo>
                  <a:pt x="9053688" y="828721"/>
                  <a:pt x="9133466" y="814770"/>
                  <a:pt x="9106875" y="996140"/>
                </a:cubicBezTo>
                <a:cubicBezTo>
                  <a:pt x="9210828" y="1068688"/>
                  <a:pt x="9167313" y="1283542"/>
                  <a:pt x="9215663" y="1417476"/>
                </a:cubicBezTo>
                <a:cubicBezTo>
                  <a:pt x="9268849" y="1565363"/>
                  <a:pt x="9300277" y="1746734"/>
                  <a:pt x="9370386" y="1872297"/>
                </a:cubicBezTo>
                <a:cubicBezTo>
                  <a:pt x="9396979" y="1916942"/>
                  <a:pt x="9396979" y="1967168"/>
                  <a:pt x="9382473" y="2014603"/>
                </a:cubicBezTo>
                <a:cubicBezTo>
                  <a:pt x="9355881" y="2115054"/>
                  <a:pt x="9322035" y="2201554"/>
                  <a:pt x="9276102" y="2268521"/>
                </a:cubicBezTo>
                <a:cubicBezTo>
                  <a:pt x="9106875" y="2514068"/>
                  <a:pt x="8932811" y="2756825"/>
                  <a:pt x="8746660" y="2949356"/>
                </a:cubicBezTo>
                <a:cubicBezTo>
                  <a:pt x="8536335" y="3169790"/>
                  <a:pt x="8304251" y="3289774"/>
                  <a:pt x="8069749" y="3384644"/>
                </a:cubicBezTo>
                <a:cubicBezTo>
                  <a:pt x="7624922" y="3566014"/>
                  <a:pt x="7172842" y="3632982"/>
                  <a:pt x="6713509" y="3649724"/>
                </a:cubicBezTo>
                <a:cubicBezTo>
                  <a:pt x="6406482" y="3660885"/>
                  <a:pt x="6101872" y="3674836"/>
                  <a:pt x="5794844" y="3672046"/>
                </a:cubicBezTo>
                <a:cubicBezTo>
                  <a:pt x="5526498" y="3669256"/>
                  <a:pt x="5258151" y="3638562"/>
                  <a:pt x="4987387" y="3599498"/>
                </a:cubicBezTo>
                <a:cubicBezTo>
                  <a:pt x="4636843" y="3546482"/>
                  <a:pt x="3362799" y="3312096"/>
                  <a:pt x="2920390" y="3220016"/>
                </a:cubicBezTo>
                <a:cubicBezTo>
                  <a:pt x="2702811" y="3175371"/>
                  <a:pt x="1498875" y="2762406"/>
                  <a:pt x="1472282" y="2695438"/>
                </a:cubicBezTo>
                <a:cubicBezTo>
                  <a:pt x="1554478" y="2650793"/>
                  <a:pt x="1634257" y="2728922"/>
                  <a:pt x="1721289" y="2681487"/>
                </a:cubicBezTo>
                <a:cubicBezTo>
                  <a:pt x="1571401" y="2578245"/>
                  <a:pt x="1399756" y="2625681"/>
                  <a:pt x="1257121" y="2555923"/>
                </a:cubicBezTo>
                <a:cubicBezTo>
                  <a:pt x="1259538" y="2488955"/>
                  <a:pt x="1322394" y="2508488"/>
                  <a:pt x="1332064" y="2463843"/>
                </a:cubicBezTo>
                <a:cubicBezTo>
                  <a:pt x="1061300" y="2335488"/>
                  <a:pt x="759108" y="2341069"/>
                  <a:pt x="483508" y="2229457"/>
                </a:cubicBezTo>
                <a:cubicBezTo>
                  <a:pt x="734932" y="2184812"/>
                  <a:pt x="981521" y="2232247"/>
                  <a:pt x="1235363" y="2240618"/>
                </a:cubicBezTo>
                <a:cubicBezTo>
                  <a:pt x="1211188" y="2182021"/>
                  <a:pt x="1167672" y="2187602"/>
                  <a:pt x="1138662" y="2168069"/>
                </a:cubicBezTo>
                <a:cubicBezTo>
                  <a:pt x="1099981" y="2142957"/>
                  <a:pt x="1068553" y="2120635"/>
                  <a:pt x="1092728" y="2056458"/>
                </a:cubicBezTo>
                <a:cubicBezTo>
                  <a:pt x="1116903" y="1995071"/>
                  <a:pt x="1085475" y="1978329"/>
                  <a:pt x="1039542" y="1956007"/>
                </a:cubicBezTo>
                <a:cubicBezTo>
                  <a:pt x="923501" y="1894620"/>
                  <a:pt x="795371" y="1914152"/>
                  <a:pt x="674494" y="1894620"/>
                </a:cubicBezTo>
                <a:cubicBezTo>
                  <a:pt x="618891" y="1886249"/>
                  <a:pt x="529441" y="1900200"/>
                  <a:pt x="514936" y="1852765"/>
                </a:cubicBezTo>
                <a:cubicBezTo>
                  <a:pt x="464168" y="1699298"/>
                  <a:pt x="362631" y="1743943"/>
                  <a:pt x="268347" y="1735572"/>
                </a:cubicBezTo>
                <a:cubicBezTo>
                  <a:pt x="171646" y="1727201"/>
                  <a:pt x="152305" y="1657444"/>
                  <a:pt x="200656" y="1529089"/>
                </a:cubicBezTo>
                <a:cubicBezTo>
                  <a:pt x="149887" y="1467702"/>
                  <a:pt x="65273" y="1537459"/>
                  <a:pt x="0" y="1453750"/>
                </a:cubicBezTo>
                <a:cubicBezTo>
                  <a:pt x="502848" y="1411896"/>
                  <a:pt x="993609" y="1450960"/>
                  <a:pt x="1479534" y="1330977"/>
                </a:cubicBezTo>
                <a:cubicBezTo>
                  <a:pt x="1324812" y="1336557"/>
                  <a:pt x="1172507" y="1286332"/>
                  <a:pt x="1017784" y="1317025"/>
                </a:cubicBezTo>
                <a:cubicBezTo>
                  <a:pt x="993609" y="1322606"/>
                  <a:pt x="964599" y="1317025"/>
                  <a:pt x="940423" y="1311445"/>
                </a:cubicBezTo>
                <a:cubicBezTo>
                  <a:pt x="913830" y="1305864"/>
                  <a:pt x="889655" y="1294703"/>
                  <a:pt x="889655" y="1255638"/>
                </a:cubicBezTo>
                <a:cubicBezTo>
                  <a:pt x="889655" y="1227735"/>
                  <a:pt x="908995" y="1213784"/>
                  <a:pt x="928335" y="1202623"/>
                </a:cubicBezTo>
                <a:cubicBezTo>
                  <a:pt x="981521" y="1171929"/>
                  <a:pt x="1039542" y="1163558"/>
                  <a:pt x="1092728" y="1194252"/>
                </a:cubicBezTo>
                <a:cubicBezTo>
                  <a:pt x="1153167" y="1227735"/>
                  <a:pt x="1201518" y="1219364"/>
                  <a:pt x="1247451" y="1160768"/>
                </a:cubicBezTo>
                <a:cubicBezTo>
                  <a:pt x="1307889" y="1085430"/>
                  <a:pt x="1394920" y="1113333"/>
                  <a:pt x="1467447" y="1088220"/>
                </a:cubicBezTo>
                <a:cubicBezTo>
                  <a:pt x="1547226" y="1063107"/>
                  <a:pt x="1631840" y="1077059"/>
                  <a:pt x="1735794" y="1032414"/>
                </a:cubicBezTo>
                <a:cubicBezTo>
                  <a:pt x="1559313" y="982188"/>
                  <a:pt x="1397338" y="1057527"/>
                  <a:pt x="1218440" y="1007301"/>
                </a:cubicBezTo>
                <a:cubicBezTo>
                  <a:pt x="1290966" y="937543"/>
                  <a:pt x="1356240" y="957076"/>
                  <a:pt x="1416678" y="945914"/>
                </a:cubicBezTo>
                <a:cubicBezTo>
                  <a:pt x="1489204" y="931963"/>
                  <a:pt x="1561731" y="929172"/>
                  <a:pt x="1634257" y="915221"/>
                </a:cubicBezTo>
                <a:cubicBezTo>
                  <a:pt x="1701949" y="904060"/>
                  <a:pt x="1767223" y="884528"/>
                  <a:pt x="1834914" y="873366"/>
                </a:cubicBezTo>
                <a:cubicBezTo>
                  <a:pt x="1900187" y="862205"/>
                  <a:pt x="1967878" y="876157"/>
                  <a:pt x="2028317" y="814770"/>
                </a:cubicBezTo>
                <a:cubicBezTo>
                  <a:pt x="1863924" y="691996"/>
                  <a:pt x="1677773" y="750593"/>
                  <a:pt x="1484370" y="719899"/>
                </a:cubicBezTo>
                <a:cubicBezTo>
                  <a:pt x="1535138" y="661303"/>
                  <a:pt x="1588324" y="672464"/>
                  <a:pt x="1631840" y="655722"/>
                </a:cubicBezTo>
                <a:cubicBezTo>
                  <a:pt x="1651180" y="650142"/>
                  <a:pt x="1675355" y="650142"/>
                  <a:pt x="1682608" y="622239"/>
                </a:cubicBezTo>
                <a:cubicBezTo>
                  <a:pt x="1692278" y="585965"/>
                  <a:pt x="1670520" y="563642"/>
                  <a:pt x="1646344" y="552481"/>
                </a:cubicBezTo>
                <a:cubicBezTo>
                  <a:pt x="1537556" y="499465"/>
                  <a:pt x="1421514" y="471562"/>
                  <a:pt x="1305472" y="443659"/>
                </a:cubicBezTo>
                <a:cubicBezTo>
                  <a:pt x="1240198" y="429707"/>
                  <a:pt x="1170090" y="438078"/>
                  <a:pt x="1112068" y="393433"/>
                </a:cubicBezTo>
                <a:cubicBezTo>
                  <a:pt x="1324812" y="200902"/>
                  <a:pt x="1561731" y="237176"/>
                  <a:pt x="1801068" y="248337"/>
                </a:cubicBezTo>
                <a:cubicBezTo>
                  <a:pt x="2190293" y="265079"/>
                  <a:pt x="2579516" y="281821"/>
                  <a:pt x="2971158" y="253918"/>
                </a:cubicBezTo>
                <a:cubicBezTo>
                  <a:pt x="3287854" y="200902"/>
                  <a:pt x="3609388" y="195322"/>
                  <a:pt x="3930923" y="175789"/>
                </a:cubicBezTo>
                <a:cubicBezTo>
                  <a:pt x="4283882" y="150677"/>
                  <a:pt x="4641678" y="170209"/>
                  <a:pt x="4997057" y="172999"/>
                </a:cubicBezTo>
                <a:cubicBezTo>
                  <a:pt x="5253316" y="175789"/>
                  <a:pt x="5511992" y="200902"/>
                  <a:pt x="5768252" y="178580"/>
                </a:cubicBezTo>
                <a:cubicBezTo>
                  <a:pt x="6068027" y="153467"/>
                  <a:pt x="6372637" y="172999"/>
                  <a:pt x="6674829" y="164628"/>
                </a:cubicBezTo>
                <a:cubicBezTo>
                  <a:pt x="6810212" y="161838"/>
                  <a:pt x="6945593" y="139515"/>
                  <a:pt x="7080976" y="122774"/>
                </a:cubicBezTo>
                <a:cubicBezTo>
                  <a:pt x="7334817" y="89290"/>
                  <a:pt x="7591076" y="44645"/>
                  <a:pt x="7847336" y="58596"/>
                </a:cubicBezTo>
                <a:cubicBezTo>
                  <a:pt x="8006894" y="66967"/>
                  <a:pt x="8164034" y="66967"/>
                  <a:pt x="8328426" y="0"/>
                </a:cubicBezTo>
                <a:close/>
              </a:path>
            </a:pathLst>
          </a:cu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17F91ED2-4C26-04C5-788B-FBF6D073E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4296" y="365125"/>
            <a:ext cx="6768547" cy="1325563"/>
          </a:xfrm>
        </p:spPr>
        <p:txBody>
          <a:bodyPr/>
          <a:lstStyle/>
          <a:p>
            <a:pPr algn="ctr"/>
            <a:r>
              <a:rPr lang="sv-SE" dirty="0"/>
              <a:t>Västerås SK:s fem ledstjärnor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2CB9C0C9-9BC7-D900-F344-FDD2AC028A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3682" y="2062065"/>
            <a:ext cx="7585930" cy="249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146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069F5724-D880-608A-0ED6-FF924A14F7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698" r="-2" b="13176"/>
          <a:stretch/>
        </p:blipFill>
        <p:spPr>
          <a:xfrm>
            <a:off x="302662" y="279400"/>
            <a:ext cx="2178072" cy="851641"/>
          </a:xfrm>
          <a:custGeom>
            <a:avLst/>
            <a:gdLst/>
            <a:ahLst/>
            <a:cxnLst/>
            <a:rect l="l" t="t" r="r" b="b"/>
            <a:pathLst>
              <a:path w="9392179" h="3672406">
                <a:moveTo>
                  <a:pt x="8328426" y="0"/>
                </a:moveTo>
                <a:cubicBezTo>
                  <a:pt x="8306669" y="212063"/>
                  <a:pt x="8209966" y="234386"/>
                  <a:pt x="8156780" y="365530"/>
                </a:cubicBezTo>
                <a:cubicBezTo>
                  <a:pt x="8193044" y="376692"/>
                  <a:pt x="8224472" y="390643"/>
                  <a:pt x="8255900" y="396224"/>
                </a:cubicBezTo>
                <a:cubicBezTo>
                  <a:pt x="8379195" y="424127"/>
                  <a:pt x="8497654" y="496675"/>
                  <a:pt x="8608861" y="619448"/>
                </a:cubicBezTo>
                <a:cubicBezTo>
                  <a:pt x="8693475" y="711528"/>
                  <a:pt x="8785341" y="750593"/>
                  <a:pt x="8877208" y="756173"/>
                </a:cubicBezTo>
                <a:cubicBezTo>
                  <a:pt x="8923141" y="758964"/>
                  <a:pt x="8971492" y="761754"/>
                  <a:pt x="9012590" y="795238"/>
                </a:cubicBezTo>
                <a:cubicBezTo>
                  <a:pt x="9053688" y="828721"/>
                  <a:pt x="9133466" y="814770"/>
                  <a:pt x="9106875" y="996140"/>
                </a:cubicBezTo>
                <a:cubicBezTo>
                  <a:pt x="9210828" y="1068688"/>
                  <a:pt x="9167313" y="1283542"/>
                  <a:pt x="9215663" y="1417476"/>
                </a:cubicBezTo>
                <a:cubicBezTo>
                  <a:pt x="9268849" y="1565363"/>
                  <a:pt x="9300277" y="1746734"/>
                  <a:pt x="9370386" y="1872297"/>
                </a:cubicBezTo>
                <a:cubicBezTo>
                  <a:pt x="9396979" y="1916942"/>
                  <a:pt x="9396979" y="1967168"/>
                  <a:pt x="9382473" y="2014603"/>
                </a:cubicBezTo>
                <a:cubicBezTo>
                  <a:pt x="9355881" y="2115054"/>
                  <a:pt x="9322035" y="2201554"/>
                  <a:pt x="9276102" y="2268521"/>
                </a:cubicBezTo>
                <a:cubicBezTo>
                  <a:pt x="9106875" y="2514068"/>
                  <a:pt x="8932811" y="2756825"/>
                  <a:pt x="8746660" y="2949356"/>
                </a:cubicBezTo>
                <a:cubicBezTo>
                  <a:pt x="8536335" y="3169790"/>
                  <a:pt x="8304251" y="3289774"/>
                  <a:pt x="8069749" y="3384644"/>
                </a:cubicBezTo>
                <a:cubicBezTo>
                  <a:pt x="7624922" y="3566014"/>
                  <a:pt x="7172842" y="3632982"/>
                  <a:pt x="6713509" y="3649724"/>
                </a:cubicBezTo>
                <a:cubicBezTo>
                  <a:pt x="6406482" y="3660885"/>
                  <a:pt x="6101872" y="3674836"/>
                  <a:pt x="5794844" y="3672046"/>
                </a:cubicBezTo>
                <a:cubicBezTo>
                  <a:pt x="5526498" y="3669256"/>
                  <a:pt x="5258151" y="3638562"/>
                  <a:pt x="4987387" y="3599498"/>
                </a:cubicBezTo>
                <a:cubicBezTo>
                  <a:pt x="4636843" y="3546482"/>
                  <a:pt x="3362799" y="3312096"/>
                  <a:pt x="2920390" y="3220016"/>
                </a:cubicBezTo>
                <a:cubicBezTo>
                  <a:pt x="2702811" y="3175371"/>
                  <a:pt x="1498875" y="2762406"/>
                  <a:pt x="1472282" y="2695438"/>
                </a:cubicBezTo>
                <a:cubicBezTo>
                  <a:pt x="1554478" y="2650793"/>
                  <a:pt x="1634257" y="2728922"/>
                  <a:pt x="1721289" y="2681487"/>
                </a:cubicBezTo>
                <a:cubicBezTo>
                  <a:pt x="1571401" y="2578245"/>
                  <a:pt x="1399756" y="2625681"/>
                  <a:pt x="1257121" y="2555923"/>
                </a:cubicBezTo>
                <a:cubicBezTo>
                  <a:pt x="1259538" y="2488955"/>
                  <a:pt x="1322394" y="2508488"/>
                  <a:pt x="1332064" y="2463843"/>
                </a:cubicBezTo>
                <a:cubicBezTo>
                  <a:pt x="1061300" y="2335488"/>
                  <a:pt x="759108" y="2341069"/>
                  <a:pt x="483508" y="2229457"/>
                </a:cubicBezTo>
                <a:cubicBezTo>
                  <a:pt x="734932" y="2184812"/>
                  <a:pt x="981521" y="2232247"/>
                  <a:pt x="1235363" y="2240618"/>
                </a:cubicBezTo>
                <a:cubicBezTo>
                  <a:pt x="1211188" y="2182021"/>
                  <a:pt x="1167672" y="2187602"/>
                  <a:pt x="1138662" y="2168069"/>
                </a:cubicBezTo>
                <a:cubicBezTo>
                  <a:pt x="1099981" y="2142957"/>
                  <a:pt x="1068553" y="2120635"/>
                  <a:pt x="1092728" y="2056458"/>
                </a:cubicBezTo>
                <a:cubicBezTo>
                  <a:pt x="1116903" y="1995071"/>
                  <a:pt x="1085475" y="1978329"/>
                  <a:pt x="1039542" y="1956007"/>
                </a:cubicBezTo>
                <a:cubicBezTo>
                  <a:pt x="923501" y="1894620"/>
                  <a:pt x="795371" y="1914152"/>
                  <a:pt x="674494" y="1894620"/>
                </a:cubicBezTo>
                <a:cubicBezTo>
                  <a:pt x="618891" y="1886249"/>
                  <a:pt x="529441" y="1900200"/>
                  <a:pt x="514936" y="1852765"/>
                </a:cubicBezTo>
                <a:cubicBezTo>
                  <a:pt x="464168" y="1699298"/>
                  <a:pt x="362631" y="1743943"/>
                  <a:pt x="268347" y="1735572"/>
                </a:cubicBezTo>
                <a:cubicBezTo>
                  <a:pt x="171646" y="1727201"/>
                  <a:pt x="152305" y="1657444"/>
                  <a:pt x="200656" y="1529089"/>
                </a:cubicBezTo>
                <a:cubicBezTo>
                  <a:pt x="149887" y="1467702"/>
                  <a:pt x="65273" y="1537459"/>
                  <a:pt x="0" y="1453750"/>
                </a:cubicBezTo>
                <a:cubicBezTo>
                  <a:pt x="502848" y="1411896"/>
                  <a:pt x="993609" y="1450960"/>
                  <a:pt x="1479534" y="1330977"/>
                </a:cubicBezTo>
                <a:cubicBezTo>
                  <a:pt x="1324812" y="1336557"/>
                  <a:pt x="1172507" y="1286332"/>
                  <a:pt x="1017784" y="1317025"/>
                </a:cubicBezTo>
                <a:cubicBezTo>
                  <a:pt x="993609" y="1322606"/>
                  <a:pt x="964599" y="1317025"/>
                  <a:pt x="940423" y="1311445"/>
                </a:cubicBezTo>
                <a:cubicBezTo>
                  <a:pt x="913830" y="1305864"/>
                  <a:pt x="889655" y="1294703"/>
                  <a:pt x="889655" y="1255638"/>
                </a:cubicBezTo>
                <a:cubicBezTo>
                  <a:pt x="889655" y="1227735"/>
                  <a:pt x="908995" y="1213784"/>
                  <a:pt x="928335" y="1202623"/>
                </a:cubicBezTo>
                <a:cubicBezTo>
                  <a:pt x="981521" y="1171929"/>
                  <a:pt x="1039542" y="1163558"/>
                  <a:pt x="1092728" y="1194252"/>
                </a:cubicBezTo>
                <a:cubicBezTo>
                  <a:pt x="1153167" y="1227735"/>
                  <a:pt x="1201518" y="1219364"/>
                  <a:pt x="1247451" y="1160768"/>
                </a:cubicBezTo>
                <a:cubicBezTo>
                  <a:pt x="1307889" y="1085430"/>
                  <a:pt x="1394920" y="1113333"/>
                  <a:pt x="1467447" y="1088220"/>
                </a:cubicBezTo>
                <a:cubicBezTo>
                  <a:pt x="1547226" y="1063107"/>
                  <a:pt x="1631840" y="1077059"/>
                  <a:pt x="1735794" y="1032414"/>
                </a:cubicBezTo>
                <a:cubicBezTo>
                  <a:pt x="1559313" y="982188"/>
                  <a:pt x="1397338" y="1057527"/>
                  <a:pt x="1218440" y="1007301"/>
                </a:cubicBezTo>
                <a:cubicBezTo>
                  <a:pt x="1290966" y="937543"/>
                  <a:pt x="1356240" y="957076"/>
                  <a:pt x="1416678" y="945914"/>
                </a:cubicBezTo>
                <a:cubicBezTo>
                  <a:pt x="1489204" y="931963"/>
                  <a:pt x="1561731" y="929172"/>
                  <a:pt x="1634257" y="915221"/>
                </a:cubicBezTo>
                <a:cubicBezTo>
                  <a:pt x="1701949" y="904060"/>
                  <a:pt x="1767223" y="884528"/>
                  <a:pt x="1834914" y="873366"/>
                </a:cubicBezTo>
                <a:cubicBezTo>
                  <a:pt x="1900187" y="862205"/>
                  <a:pt x="1967878" y="876157"/>
                  <a:pt x="2028317" y="814770"/>
                </a:cubicBezTo>
                <a:cubicBezTo>
                  <a:pt x="1863924" y="691996"/>
                  <a:pt x="1677773" y="750593"/>
                  <a:pt x="1484370" y="719899"/>
                </a:cubicBezTo>
                <a:cubicBezTo>
                  <a:pt x="1535138" y="661303"/>
                  <a:pt x="1588324" y="672464"/>
                  <a:pt x="1631840" y="655722"/>
                </a:cubicBezTo>
                <a:cubicBezTo>
                  <a:pt x="1651180" y="650142"/>
                  <a:pt x="1675355" y="650142"/>
                  <a:pt x="1682608" y="622239"/>
                </a:cubicBezTo>
                <a:cubicBezTo>
                  <a:pt x="1692278" y="585965"/>
                  <a:pt x="1670520" y="563642"/>
                  <a:pt x="1646344" y="552481"/>
                </a:cubicBezTo>
                <a:cubicBezTo>
                  <a:pt x="1537556" y="499465"/>
                  <a:pt x="1421514" y="471562"/>
                  <a:pt x="1305472" y="443659"/>
                </a:cubicBezTo>
                <a:cubicBezTo>
                  <a:pt x="1240198" y="429707"/>
                  <a:pt x="1170090" y="438078"/>
                  <a:pt x="1112068" y="393433"/>
                </a:cubicBezTo>
                <a:cubicBezTo>
                  <a:pt x="1324812" y="200902"/>
                  <a:pt x="1561731" y="237176"/>
                  <a:pt x="1801068" y="248337"/>
                </a:cubicBezTo>
                <a:cubicBezTo>
                  <a:pt x="2190293" y="265079"/>
                  <a:pt x="2579516" y="281821"/>
                  <a:pt x="2971158" y="253918"/>
                </a:cubicBezTo>
                <a:cubicBezTo>
                  <a:pt x="3287854" y="200902"/>
                  <a:pt x="3609388" y="195322"/>
                  <a:pt x="3930923" y="175789"/>
                </a:cubicBezTo>
                <a:cubicBezTo>
                  <a:pt x="4283882" y="150677"/>
                  <a:pt x="4641678" y="170209"/>
                  <a:pt x="4997057" y="172999"/>
                </a:cubicBezTo>
                <a:cubicBezTo>
                  <a:pt x="5253316" y="175789"/>
                  <a:pt x="5511992" y="200902"/>
                  <a:pt x="5768252" y="178580"/>
                </a:cubicBezTo>
                <a:cubicBezTo>
                  <a:pt x="6068027" y="153467"/>
                  <a:pt x="6372637" y="172999"/>
                  <a:pt x="6674829" y="164628"/>
                </a:cubicBezTo>
                <a:cubicBezTo>
                  <a:pt x="6810212" y="161838"/>
                  <a:pt x="6945593" y="139515"/>
                  <a:pt x="7080976" y="122774"/>
                </a:cubicBezTo>
                <a:cubicBezTo>
                  <a:pt x="7334817" y="89290"/>
                  <a:pt x="7591076" y="44645"/>
                  <a:pt x="7847336" y="58596"/>
                </a:cubicBezTo>
                <a:cubicBezTo>
                  <a:pt x="8006894" y="66967"/>
                  <a:pt x="8164034" y="66967"/>
                  <a:pt x="8328426" y="0"/>
                </a:cubicBezTo>
                <a:close/>
              </a:path>
            </a:pathLst>
          </a:cu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BC3BE61C-52DA-2F18-6254-F313E909EE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698" r="-2" b="13176"/>
          <a:stretch/>
        </p:blipFill>
        <p:spPr>
          <a:xfrm>
            <a:off x="9561739" y="279400"/>
            <a:ext cx="2178072" cy="851641"/>
          </a:xfrm>
          <a:custGeom>
            <a:avLst/>
            <a:gdLst/>
            <a:ahLst/>
            <a:cxnLst/>
            <a:rect l="l" t="t" r="r" b="b"/>
            <a:pathLst>
              <a:path w="9392179" h="3672406">
                <a:moveTo>
                  <a:pt x="8328426" y="0"/>
                </a:moveTo>
                <a:cubicBezTo>
                  <a:pt x="8306669" y="212063"/>
                  <a:pt x="8209966" y="234386"/>
                  <a:pt x="8156780" y="365530"/>
                </a:cubicBezTo>
                <a:cubicBezTo>
                  <a:pt x="8193044" y="376692"/>
                  <a:pt x="8224472" y="390643"/>
                  <a:pt x="8255900" y="396224"/>
                </a:cubicBezTo>
                <a:cubicBezTo>
                  <a:pt x="8379195" y="424127"/>
                  <a:pt x="8497654" y="496675"/>
                  <a:pt x="8608861" y="619448"/>
                </a:cubicBezTo>
                <a:cubicBezTo>
                  <a:pt x="8693475" y="711528"/>
                  <a:pt x="8785341" y="750593"/>
                  <a:pt x="8877208" y="756173"/>
                </a:cubicBezTo>
                <a:cubicBezTo>
                  <a:pt x="8923141" y="758964"/>
                  <a:pt x="8971492" y="761754"/>
                  <a:pt x="9012590" y="795238"/>
                </a:cubicBezTo>
                <a:cubicBezTo>
                  <a:pt x="9053688" y="828721"/>
                  <a:pt x="9133466" y="814770"/>
                  <a:pt x="9106875" y="996140"/>
                </a:cubicBezTo>
                <a:cubicBezTo>
                  <a:pt x="9210828" y="1068688"/>
                  <a:pt x="9167313" y="1283542"/>
                  <a:pt x="9215663" y="1417476"/>
                </a:cubicBezTo>
                <a:cubicBezTo>
                  <a:pt x="9268849" y="1565363"/>
                  <a:pt x="9300277" y="1746734"/>
                  <a:pt x="9370386" y="1872297"/>
                </a:cubicBezTo>
                <a:cubicBezTo>
                  <a:pt x="9396979" y="1916942"/>
                  <a:pt x="9396979" y="1967168"/>
                  <a:pt x="9382473" y="2014603"/>
                </a:cubicBezTo>
                <a:cubicBezTo>
                  <a:pt x="9355881" y="2115054"/>
                  <a:pt x="9322035" y="2201554"/>
                  <a:pt x="9276102" y="2268521"/>
                </a:cubicBezTo>
                <a:cubicBezTo>
                  <a:pt x="9106875" y="2514068"/>
                  <a:pt x="8932811" y="2756825"/>
                  <a:pt x="8746660" y="2949356"/>
                </a:cubicBezTo>
                <a:cubicBezTo>
                  <a:pt x="8536335" y="3169790"/>
                  <a:pt x="8304251" y="3289774"/>
                  <a:pt x="8069749" y="3384644"/>
                </a:cubicBezTo>
                <a:cubicBezTo>
                  <a:pt x="7624922" y="3566014"/>
                  <a:pt x="7172842" y="3632982"/>
                  <a:pt x="6713509" y="3649724"/>
                </a:cubicBezTo>
                <a:cubicBezTo>
                  <a:pt x="6406482" y="3660885"/>
                  <a:pt x="6101872" y="3674836"/>
                  <a:pt x="5794844" y="3672046"/>
                </a:cubicBezTo>
                <a:cubicBezTo>
                  <a:pt x="5526498" y="3669256"/>
                  <a:pt x="5258151" y="3638562"/>
                  <a:pt x="4987387" y="3599498"/>
                </a:cubicBezTo>
                <a:cubicBezTo>
                  <a:pt x="4636843" y="3546482"/>
                  <a:pt x="3362799" y="3312096"/>
                  <a:pt x="2920390" y="3220016"/>
                </a:cubicBezTo>
                <a:cubicBezTo>
                  <a:pt x="2702811" y="3175371"/>
                  <a:pt x="1498875" y="2762406"/>
                  <a:pt x="1472282" y="2695438"/>
                </a:cubicBezTo>
                <a:cubicBezTo>
                  <a:pt x="1554478" y="2650793"/>
                  <a:pt x="1634257" y="2728922"/>
                  <a:pt x="1721289" y="2681487"/>
                </a:cubicBezTo>
                <a:cubicBezTo>
                  <a:pt x="1571401" y="2578245"/>
                  <a:pt x="1399756" y="2625681"/>
                  <a:pt x="1257121" y="2555923"/>
                </a:cubicBezTo>
                <a:cubicBezTo>
                  <a:pt x="1259538" y="2488955"/>
                  <a:pt x="1322394" y="2508488"/>
                  <a:pt x="1332064" y="2463843"/>
                </a:cubicBezTo>
                <a:cubicBezTo>
                  <a:pt x="1061300" y="2335488"/>
                  <a:pt x="759108" y="2341069"/>
                  <a:pt x="483508" y="2229457"/>
                </a:cubicBezTo>
                <a:cubicBezTo>
                  <a:pt x="734932" y="2184812"/>
                  <a:pt x="981521" y="2232247"/>
                  <a:pt x="1235363" y="2240618"/>
                </a:cubicBezTo>
                <a:cubicBezTo>
                  <a:pt x="1211188" y="2182021"/>
                  <a:pt x="1167672" y="2187602"/>
                  <a:pt x="1138662" y="2168069"/>
                </a:cubicBezTo>
                <a:cubicBezTo>
                  <a:pt x="1099981" y="2142957"/>
                  <a:pt x="1068553" y="2120635"/>
                  <a:pt x="1092728" y="2056458"/>
                </a:cubicBezTo>
                <a:cubicBezTo>
                  <a:pt x="1116903" y="1995071"/>
                  <a:pt x="1085475" y="1978329"/>
                  <a:pt x="1039542" y="1956007"/>
                </a:cubicBezTo>
                <a:cubicBezTo>
                  <a:pt x="923501" y="1894620"/>
                  <a:pt x="795371" y="1914152"/>
                  <a:pt x="674494" y="1894620"/>
                </a:cubicBezTo>
                <a:cubicBezTo>
                  <a:pt x="618891" y="1886249"/>
                  <a:pt x="529441" y="1900200"/>
                  <a:pt x="514936" y="1852765"/>
                </a:cubicBezTo>
                <a:cubicBezTo>
                  <a:pt x="464168" y="1699298"/>
                  <a:pt x="362631" y="1743943"/>
                  <a:pt x="268347" y="1735572"/>
                </a:cubicBezTo>
                <a:cubicBezTo>
                  <a:pt x="171646" y="1727201"/>
                  <a:pt x="152305" y="1657444"/>
                  <a:pt x="200656" y="1529089"/>
                </a:cubicBezTo>
                <a:cubicBezTo>
                  <a:pt x="149887" y="1467702"/>
                  <a:pt x="65273" y="1537459"/>
                  <a:pt x="0" y="1453750"/>
                </a:cubicBezTo>
                <a:cubicBezTo>
                  <a:pt x="502848" y="1411896"/>
                  <a:pt x="993609" y="1450960"/>
                  <a:pt x="1479534" y="1330977"/>
                </a:cubicBezTo>
                <a:cubicBezTo>
                  <a:pt x="1324812" y="1336557"/>
                  <a:pt x="1172507" y="1286332"/>
                  <a:pt x="1017784" y="1317025"/>
                </a:cubicBezTo>
                <a:cubicBezTo>
                  <a:pt x="993609" y="1322606"/>
                  <a:pt x="964599" y="1317025"/>
                  <a:pt x="940423" y="1311445"/>
                </a:cubicBezTo>
                <a:cubicBezTo>
                  <a:pt x="913830" y="1305864"/>
                  <a:pt x="889655" y="1294703"/>
                  <a:pt x="889655" y="1255638"/>
                </a:cubicBezTo>
                <a:cubicBezTo>
                  <a:pt x="889655" y="1227735"/>
                  <a:pt x="908995" y="1213784"/>
                  <a:pt x="928335" y="1202623"/>
                </a:cubicBezTo>
                <a:cubicBezTo>
                  <a:pt x="981521" y="1171929"/>
                  <a:pt x="1039542" y="1163558"/>
                  <a:pt x="1092728" y="1194252"/>
                </a:cubicBezTo>
                <a:cubicBezTo>
                  <a:pt x="1153167" y="1227735"/>
                  <a:pt x="1201518" y="1219364"/>
                  <a:pt x="1247451" y="1160768"/>
                </a:cubicBezTo>
                <a:cubicBezTo>
                  <a:pt x="1307889" y="1085430"/>
                  <a:pt x="1394920" y="1113333"/>
                  <a:pt x="1467447" y="1088220"/>
                </a:cubicBezTo>
                <a:cubicBezTo>
                  <a:pt x="1547226" y="1063107"/>
                  <a:pt x="1631840" y="1077059"/>
                  <a:pt x="1735794" y="1032414"/>
                </a:cubicBezTo>
                <a:cubicBezTo>
                  <a:pt x="1559313" y="982188"/>
                  <a:pt x="1397338" y="1057527"/>
                  <a:pt x="1218440" y="1007301"/>
                </a:cubicBezTo>
                <a:cubicBezTo>
                  <a:pt x="1290966" y="937543"/>
                  <a:pt x="1356240" y="957076"/>
                  <a:pt x="1416678" y="945914"/>
                </a:cubicBezTo>
                <a:cubicBezTo>
                  <a:pt x="1489204" y="931963"/>
                  <a:pt x="1561731" y="929172"/>
                  <a:pt x="1634257" y="915221"/>
                </a:cubicBezTo>
                <a:cubicBezTo>
                  <a:pt x="1701949" y="904060"/>
                  <a:pt x="1767223" y="884528"/>
                  <a:pt x="1834914" y="873366"/>
                </a:cubicBezTo>
                <a:cubicBezTo>
                  <a:pt x="1900187" y="862205"/>
                  <a:pt x="1967878" y="876157"/>
                  <a:pt x="2028317" y="814770"/>
                </a:cubicBezTo>
                <a:cubicBezTo>
                  <a:pt x="1863924" y="691996"/>
                  <a:pt x="1677773" y="750593"/>
                  <a:pt x="1484370" y="719899"/>
                </a:cubicBezTo>
                <a:cubicBezTo>
                  <a:pt x="1535138" y="661303"/>
                  <a:pt x="1588324" y="672464"/>
                  <a:pt x="1631840" y="655722"/>
                </a:cubicBezTo>
                <a:cubicBezTo>
                  <a:pt x="1651180" y="650142"/>
                  <a:pt x="1675355" y="650142"/>
                  <a:pt x="1682608" y="622239"/>
                </a:cubicBezTo>
                <a:cubicBezTo>
                  <a:pt x="1692278" y="585965"/>
                  <a:pt x="1670520" y="563642"/>
                  <a:pt x="1646344" y="552481"/>
                </a:cubicBezTo>
                <a:cubicBezTo>
                  <a:pt x="1537556" y="499465"/>
                  <a:pt x="1421514" y="471562"/>
                  <a:pt x="1305472" y="443659"/>
                </a:cubicBezTo>
                <a:cubicBezTo>
                  <a:pt x="1240198" y="429707"/>
                  <a:pt x="1170090" y="438078"/>
                  <a:pt x="1112068" y="393433"/>
                </a:cubicBezTo>
                <a:cubicBezTo>
                  <a:pt x="1324812" y="200902"/>
                  <a:pt x="1561731" y="237176"/>
                  <a:pt x="1801068" y="248337"/>
                </a:cubicBezTo>
                <a:cubicBezTo>
                  <a:pt x="2190293" y="265079"/>
                  <a:pt x="2579516" y="281821"/>
                  <a:pt x="2971158" y="253918"/>
                </a:cubicBezTo>
                <a:cubicBezTo>
                  <a:pt x="3287854" y="200902"/>
                  <a:pt x="3609388" y="195322"/>
                  <a:pt x="3930923" y="175789"/>
                </a:cubicBezTo>
                <a:cubicBezTo>
                  <a:pt x="4283882" y="150677"/>
                  <a:pt x="4641678" y="170209"/>
                  <a:pt x="4997057" y="172999"/>
                </a:cubicBezTo>
                <a:cubicBezTo>
                  <a:pt x="5253316" y="175789"/>
                  <a:pt x="5511992" y="200902"/>
                  <a:pt x="5768252" y="178580"/>
                </a:cubicBezTo>
                <a:cubicBezTo>
                  <a:pt x="6068027" y="153467"/>
                  <a:pt x="6372637" y="172999"/>
                  <a:pt x="6674829" y="164628"/>
                </a:cubicBezTo>
                <a:cubicBezTo>
                  <a:pt x="6810212" y="161838"/>
                  <a:pt x="6945593" y="139515"/>
                  <a:pt x="7080976" y="122774"/>
                </a:cubicBezTo>
                <a:cubicBezTo>
                  <a:pt x="7334817" y="89290"/>
                  <a:pt x="7591076" y="44645"/>
                  <a:pt x="7847336" y="58596"/>
                </a:cubicBezTo>
                <a:cubicBezTo>
                  <a:pt x="8006894" y="66967"/>
                  <a:pt x="8164034" y="66967"/>
                  <a:pt x="8328426" y="0"/>
                </a:cubicBezTo>
                <a:close/>
              </a:path>
            </a:pathLst>
          </a:custGeom>
        </p:spPr>
      </p:pic>
      <p:sp>
        <p:nvSpPr>
          <p:cNvPr id="11" name="Rubrik 10">
            <a:extLst>
              <a:ext uri="{FF2B5EF4-FFF2-40B4-BE49-F238E27FC236}">
                <a16:creationId xmlns:a16="http://schemas.microsoft.com/office/drawing/2014/main" id="{E8929DD8-4976-EB3D-9B7C-F1E2EE70C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4580" y="365125"/>
            <a:ext cx="6977159" cy="1325563"/>
          </a:xfrm>
        </p:spPr>
        <p:txBody>
          <a:bodyPr/>
          <a:lstStyle/>
          <a:p>
            <a:pPr algn="ctr"/>
            <a:r>
              <a:rPr lang="sv-SE" dirty="0"/>
              <a:t>Värdegrundsaktivitet 2024</a:t>
            </a:r>
          </a:p>
        </p:txBody>
      </p:sp>
      <p:pic>
        <p:nvPicPr>
          <p:cNvPr id="18" name="Bildobjekt 17">
            <a:extLst>
              <a:ext uri="{FF2B5EF4-FFF2-40B4-BE49-F238E27FC236}">
                <a16:creationId xmlns:a16="http://schemas.microsoft.com/office/drawing/2014/main" id="{4CEA90C1-38BB-1F70-D4A2-1B3EF2C162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025" y="1912924"/>
            <a:ext cx="9246162" cy="2648948"/>
          </a:xfrm>
          <a:prstGeom prst="rect">
            <a:avLst/>
          </a:prstGeom>
        </p:spPr>
      </p:pic>
      <p:pic>
        <p:nvPicPr>
          <p:cNvPr id="19" name="Bildobjekt 18">
            <a:extLst>
              <a:ext uri="{FF2B5EF4-FFF2-40B4-BE49-F238E27FC236}">
                <a16:creationId xmlns:a16="http://schemas.microsoft.com/office/drawing/2014/main" id="{E8CD383A-D49B-F61E-86C5-6AF5D91FA5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415" y="4631725"/>
            <a:ext cx="3383435" cy="2109399"/>
          </a:xfrm>
          <a:prstGeom prst="rect">
            <a:avLst/>
          </a:prstGeom>
        </p:spPr>
      </p:pic>
      <p:pic>
        <p:nvPicPr>
          <p:cNvPr id="21" name="Bildobjekt 20">
            <a:extLst>
              <a:ext uri="{FF2B5EF4-FFF2-40B4-BE49-F238E27FC236}">
                <a16:creationId xmlns:a16="http://schemas.microsoft.com/office/drawing/2014/main" id="{BA9C6645-1EEF-3A89-4788-CF733AC0F6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5350" y="4624775"/>
            <a:ext cx="3495675" cy="2060627"/>
          </a:xfrm>
          <a:prstGeom prst="rect">
            <a:avLst/>
          </a:prstGeom>
        </p:spPr>
      </p:pic>
      <p:pic>
        <p:nvPicPr>
          <p:cNvPr id="22" name="Bildobjekt 21">
            <a:extLst>
              <a:ext uri="{FF2B5EF4-FFF2-40B4-BE49-F238E27FC236}">
                <a16:creationId xmlns:a16="http://schemas.microsoft.com/office/drawing/2014/main" id="{0C90CB82-061C-CBA8-5AF4-02504DAD27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3342" y="4624775"/>
            <a:ext cx="3566469" cy="204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774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069F5724-D880-608A-0ED6-FF924A14F7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698" r="-2" b="13176"/>
          <a:stretch/>
        </p:blipFill>
        <p:spPr>
          <a:xfrm>
            <a:off x="302662" y="279400"/>
            <a:ext cx="2178072" cy="851641"/>
          </a:xfrm>
          <a:custGeom>
            <a:avLst/>
            <a:gdLst/>
            <a:ahLst/>
            <a:cxnLst/>
            <a:rect l="l" t="t" r="r" b="b"/>
            <a:pathLst>
              <a:path w="9392179" h="3672406">
                <a:moveTo>
                  <a:pt x="8328426" y="0"/>
                </a:moveTo>
                <a:cubicBezTo>
                  <a:pt x="8306669" y="212063"/>
                  <a:pt x="8209966" y="234386"/>
                  <a:pt x="8156780" y="365530"/>
                </a:cubicBezTo>
                <a:cubicBezTo>
                  <a:pt x="8193044" y="376692"/>
                  <a:pt x="8224472" y="390643"/>
                  <a:pt x="8255900" y="396224"/>
                </a:cubicBezTo>
                <a:cubicBezTo>
                  <a:pt x="8379195" y="424127"/>
                  <a:pt x="8497654" y="496675"/>
                  <a:pt x="8608861" y="619448"/>
                </a:cubicBezTo>
                <a:cubicBezTo>
                  <a:pt x="8693475" y="711528"/>
                  <a:pt x="8785341" y="750593"/>
                  <a:pt x="8877208" y="756173"/>
                </a:cubicBezTo>
                <a:cubicBezTo>
                  <a:pt x="8923141" y="758964"/>
                  <a:pt x="8971492" y="761754"/>
                  <a:pt x="9012590" y="795238"/>
                </a:cubicBezTo>
                <a:cubicBezTo>
                  <a:pt x="9053688" y="828721"/>
                  <a:pt x="9133466" y="814770"/>
                  <a:pt x="9106875" y="996140"/>
                </a:cubicBezTo>
                <a:cubicBezTo>
                  <a:pt x="9210828" y="1068688"/>
                  <a:pt x="9167313" y="1283542"/>
                  <a:pt x="9215663" y="1417476"/>
                </a:cubicBezTo>
                <a:cubicBezTo>
                  <a:pt x="9268849" y="1565363"/>
                  <a:pt x="9300277" y="1746734"/>
                  <a:pt x="9370386" y="1872297"/>
                </a:cubicBezTo>
                <a:cubicBezTo>
                  <a:pt x="9396979" y="1916942"/>
                  <a:pt x="9396979" y="1967168"/>
                  <a:pt x="9382473" y="2014603"/>
                </a:cubicBezTo>
                <a:cubicBezTo>
                  <a:pt x="9355881" y="2115054"/>
                  <a:pt x="9322035" y="2201554"/>
                  <a:pt x="9276102" y="2268521"/>
                </a:cubicBezTo>
                <a:cubicBezTo>
                  <a:pt x="9106875" y="2514068"/>
                  <a:pt x="8932811" y="2756825"/>
                  <a:pt x="8746660" y="2949356"/>
                </a:cubicBezTo>
                <a:cubicBezTo>
                  <a:pt x="8536335" y="3169790"/>
                  <a:pt x="8304251" y="3289774"/>
                  <a:pt x="8069749" y="3384644"/>
                </a:cubicBezTo>
                <a:cubicBezTo>
                  <a:pt x="7624922" y="3566014"/>
                  <a:pt x="7172842" y="3632982"/>
                  <a:pt x="6713509" y="3649724"/>
                </a:cubicBezTo>
                <a:cubicBezTo>
                  <a:pt x="6406482" y="3660885"/>
                  <a:pt x="6101872" y="3674836"/>
                  <a:pt x="5794844" y="3672046"/>
                </a:cubicBezTo>
                <a:cubicBezTo>
                  <a:pt x="5526498" y="3669256"/>
                  <a:pt x="5258151" y="3638562"/>
                  <a:pt x="4987387" y="3599498"/>
                </a:cubicBezTo>
                <a:cubicBezTo>
                  <a:pt x="4636843" y="3546482"/>
                  <a:pt x="3362799" y="3312096"/>
                  <a:pt x="2920390" y="3220016"/>
                </a:cubicBezTo>
                <a:cubicBezTo>
                  <a:pt x="2702811" y="3175371"/>
                  <a:pt x="1498875" y="2762406"/>
                  <a:pt x="1472282" y="2695438"/>
                </a:cubicBezTo>
                <a:cubicBezTo>
                  <a:pt x="1554478" y="2650793"/>
                  <a:pt x="1634257" y="2728922"/>
                  <a:pt x="1721289" y="2681487"/>
                </a:cubicBezTo>
                <a:cubicBezTo>
                  <a:pt x="1571401" y="2578245"/>
                  <a:pt x="1399756" y="2625681"/>
                  <a:pt x="1257121" y="2555923"/>
                </a:cubicBezTo>
                <a:cubicBezTo>
                  <a:pt x="1259538" y="2488955"/>
                  <a:pt x="1322394" y="2508488"/>
                  <a:pt x="1332064" y="2463843"/>
                </a:cubicBezTo>
                <a:cubicBezTo>
                  <a:pt x="1061300" y="2335488"/>
                  <a:pt x="759108" y="2341069"/>
                  <a:pt x="483508" y="2229457"/>
                </a:cubicBezTo>
                <a:cubicBezTo>
                  <a:pt x="734932" y="2184812"/>
                  <a:pt x="981521" y="2232247"/>
                  <a:pt x="1235363" y="2240618"/>
                </a:cubicBezTo>
                <a:cubicBezTo>
                  <a:pt x="1211188" y="2182021"/>
                  <a:pt x="1167672" y="2187602"/>
                  <a:pt x="1138662" y="2168069"/>
                </a:cubicBezTo>
                <a:cubicBezTo>
                  <a:pt x="1099981" y="2142957"/>
                  <a:pt x="1068553" y="2120635"/>
                  <a:pt x="1092728" y="2056458"/>
                </a:cubicBezTo>
                <a:cubicBezTo>
                  <a:pt x="1116903" y="1995071"/>
                  <a:pt x="1085475" y="1978329"/>
                  <a:pt x="1039542" y="1956007"/>
                </a:cubicBezTo>
                <a:cubicBezTo>
                  <a:pt x="923501" y="1894620"/>
                  <a:pt x="795371" y="1914152"/>
                  <a:pt x="674494" y="1894620"/>
                </a:cubicBezTo>
                <a:cubicBezTo>
                  <a:pt x="618891" y="1886249"/>
                  <a:pt x="529441" y="1900200"/>
                  <a:pt x="514936" y="1852765"/>
                </a:cubicBezTo>
                <a:cubicBezTo>
                  <a:pt x="464168" y="1699298"/>
                  <a:pt x="362631" y="1743943"/>
                  <a:pt x="268347" y="1735572"/>
                </a:cubicBezTo>
                <a:cubicBezTo>
                  <a:pt x="171646" y="1727201"/>
                  <a:pt x="152305" y="1657444"/>
                  <a:pt x="200656" y="1529089"/>
                </a:cubicBezTo>
                <a:cubicBezTo>
                  <a:pt x="149887" y="1467702"/>
                  <a:pt x="65273" y="1537459"/>
                  <a:pt x="0" y="1453750"/>
                </a:cubicBezTo>
                <a:cubicBezTo>
                  <a:pt x="502848" y="1411896"/>
                  <a:pt x="993609" y="1450960"/>
                  <a:pt x="1479534" y="1330977"/>
                </a:cubicBezTo>
                <a:cubicBezTo>
                  <a:pt x="1324812" y="1336557"/>
                  <a:pt x="1172507" y="1286332"/>
                  <a:pt x="1017784" y="1317025"/>
                </a:cubicBezTo>
                <a:cubicBezTo>
                  <a:pt x="993609" y="1322606"/>
                  <a:pt x="964599" y="1317025"/>
                  <a:pt x="940423" y="1311445"/>
                </a:cubicBezTo>
                <a:cubicBezTo>
                  <a:pt x="913830" y="1305864"/>
                  <a:pt x="889655" y="1294703"/>
                  <a:pt x="889655" y="1255638"/>
                </a:cubicBezTo>
                <a:cubicBezTo>
                  <a:pt x="889655" y="1227735"/>
                  <a:pt x="908995" y="1213784"/>
                  <a:pt x="928335" y="1202623"/>
                </a:cubicBezTo>
                <a:cubicBezTo>
                  <a:pt x="981521" y="1171929"/>
                  <a:pt x="1039542" y="1163558"/>
                  <a:pt x="1092728" y="1194252"/>
                </a:cubicBezTo>
                <a:cubicBezTo>
                  <a:pt x="1153167" y="1227735"/>
                  <a:pt x="1201518" y="1219364"/>
                  <a:pt x="1247451" y="1160768"/>
                </a:cubicBezTo>
                <a:cubicBezTo>
                  <a:pt x="1307889" y="1085430"/>
                  <a:pt x="1394920" y="1113333"/>
                  <a:pt x="1467447" y="1088220"/>
                </a:cubicBezTo>
                <a:cubicBezTo>
                  <a:pt x="1547226" y="1063107"/>
                  <a:pt x="1631840" y="1077059"/>
                  <a:pt x="1735794" y="1032414"/>
                </a:cubicBezTo>
                <a:cubicBezTo>
                  <a:pt x="1559313" y="982188"/>
                  <a:pt x="1397338" y="1057527"/>
                  <a:pt x="1218440" y="1007301"/>
                </a:cubicBezTo>
                <a:cubicBezTo>
                  <a:pt x="1290966" y="937543"/>
                  <a:pt x="1356240" y="957076"/>
                  <a:pt x="1416678" y="945914"/>
                </a:cubicBezTo>
                <a:cubicBezTo>
                  <a:pt x="1489204" y="931963"/>
                  <a:pt x="1561731" y="929172"/>
                  <a:pt x="1634257" y="915221"/>
                </a:cubicBezTo>
                <a:cubicBezTo>
                  <a:pt x="1701949" y="904060"/>
                  <a:pt x="1767223" y="884528"/>
                  <a:pt x="1834914" y="873366"/>
                </a:cubicBezTo>
                <a:cubicBezTo>
                  <a:pt x="1900187" y="862205"/>
                  <a:pt x="1967878" y="876157"/>
                  <a:pt x="2028317" y="814770"/>
                </a:cubicBezTo>
                <a:cubicBezTo>
                  <a:pt x="1863924" y="691996"/>
                  <a:pt x="1677773" y="750593"/>
                  <a:pt x="1484370" y="719899"/>
                </a:cubicBezTo>
                <a:cubicBezTo>
                  <a:pt x="1535138" y="661303"/>
                  <a:pt x="1588324" y="672464"/>
                  <a:pt x="1631840" y="655722"/>
                </a:cubicBezTo>
                <a:cubicBezTo>
                  <a:pt x="1651180" y="650142"/>
                  <a:pt x="1675355" y="650142"/>
                  <a:pt x="1682608" y="622239"/>
                </a:cubicBezTo>
                <a:cubicBezTo>
                  <a:pt x="1692278" y="585965"/>
                  <a:pt x="1670520" y="563642"/>
                  <a:pt x="1646344" y="552481"/>
                </a:cubicBezTo>
                <a:cubicBezTo>
                  <a:pt x="1537556" y="499465"/>
                  <a:pt x="1421514" y="471562"/>
                  <a:pt x="1305472" y="443659"/>
                </a:cubicBezTo>
                <a:cubicBezTo>
                  <a:pt x="1240198" y="429707"/>
                  <a:pt x="1170090" y="438078"/>
                  <a:pt x="1112068" y="393433"/>
                </a:cubicBezTo>
                <a:cubicBezTo>
                  <a:pt x="1324812" y="200902"/>
                  <a:pt x="1561731" y="237176"/>
                  <a:pt x="1801068" y="248337"/>
                </a:cubicBezTo>
                <a:cubicBezTo>
                  <a:pt x="2190293" y="265079"/>
                  <a:pt x="2579516" y="281821"/>
                  <a:pt x="2971158" y="253918"/>
                </a:cubicBezTo>
                <a:cubicBezTo>
                  <a:pt x="3287854" y="200902"/>
                  <a:pt x="3609388" y="195322"/>
                  <a:pt x="3930923" y="175789"/>
                </a:cubicBezTo>
                <a:cubicBezTo>
                  <a:pt x="4283882" y="150677"/>
                  <a:pt x="4641678" y="170209"/>
                  <a:pt x="4997057" y="172999"/>
                </a:cubicBezTo>
                <a:cubicBezTo>
                  <a:pt x="5253316" y="175789"/>
                  <a:pt x="5511992" y="200902"/>
                  <a:pt x="5768252" y="178580"/>
                </a:cubicBezTo>
                <a:cubicBezTo>
                  <a:pt x="6068027" y="153467"/>
                  <a:pt x="6372637" y="172999"/>
                  <a:pt x="6674829" y="164628"/>
                </a:cubicBezTo>
                <a:cubicBezTo>
                  <a:pt x="6810212" y="161838"/>
                  <a:pt x="6945593" y="139515"/>
                  <a:pt x="7080976" y="122774"/>
                </a:cubicBezTo>
                <a:cubicBezTo>
                  <a:pt x="7334817" y="89290"/>
                  <a:pt x="7591076" y="44645"/>
                  <a:pt x="7847336" y="58596"/>
                </a:cubicBezTo>
                <a:cubicBezTo>
                  <a:pt x="8006894" y="66967"/>
                  <a:pt x="8164034" y="66967"/>
                  <a:pt x="8328426" y="0"/>
                </a:cubicBezTo>
                <a:close/>
              </a:path>
            </a:pathLst>
          </a:cu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BC3BE61C-52DA-2F18-6254-F313E909EE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698" r="-2" b="13176"/>
          <a:stretch/>
        </p:blipFill>
        <p:spPr>
          <a:xfrm>
            <a:off x="9561739" y="279400"/>
            <a:ext cx="2178072" cy="851641"/>
          </a:xfrm>
          <a:custGeom>
            <a:avLst/>
            <a:gdLst/>
            <a:ahLst/>
            <a:cxnLst/>
            <a:rect l="l" t="t" r="r" b="b"/>
            <a:pathLst>
              <a:path w="9392179" h="3672406">
                <a:moveTo>
                  <a:pt x="8328426" y="0"/>
                </a:moveTo>
                <a:cubicBezTo>
                  <a:pt x="8306669" y="212063"/>
                  <a:pt x="8209966" y="234386"/>
                  <a:pt x="8156780" y="365530"/>
                </a:cubicBezTo>
                <a:cubicBezTo>
                  <a:pt x="8193044" y="376692"/>
                  <a:pt x="8224472" y="390643"/>
                  <a:pt x="8255900" y="396224"/>
                </a:cubicBezTo>
                <a:cubicBezTo>
                  <a:pt x="8379195" y="424127"/>
                  <a:pt x="8497654" y="496675"/>
                  <a:pt x="8608861" y="619448"/>
                </a:cubicBezTo>
                <a:cubicBezTo>
                  <a:pt x="8693475" y="711528"/>
                  <a:pt x="8785341" y="750593"/>
                  <a:pt x="8877208" y="756173"/>
                </a:cubicBezTo>
                <a:cubicBezTo>
                  <a:pt x="8923141" y="758964"/>
                  <a:pt x="8971492" y="761754"/>
                  <a:pt x="9012590" y="795238"/>
                </a:cubicBezTo>
                <a:cubicBezTo>
                  <a:pt x="9053688" y="828721"/>
                  <a:pt x="9133466" y="814770"/>
                  <a:pt x="9106875" y="996140"/>
                </a:cubicBezTo>
                <a:cubicBezTo>
                  <a:pt x="9210828" y="1068688"/>
                  <a:pt x="9167313" y="1283542"/>
                  <a:pt x="9215663" y="1417476"/>
                </a:cubicBezTo>
                <a:cubicBezTo>
                  <a:pt x="9268849" y="1565363"/>
                  <a:pt x="9300277" y="1746734"/>
                  <a:pt x="9370386" y="1872297"/>
                </a:cubicBezTo>
                <a:cubicBezTo>
                  <a:pt x="9396979" y="1916942"/>
                  <a:pt x="9396979" y="1967168"/>
                  <a:pt x="9382473" y="2014603"/>
                </a:cubicBezTo>
                <a:cubicBezTo>
                  <a:pt x="9355881" y="2115054"/>
                  <a:pt x="9322035" y="2201554"/>
                  <a:pt x="9276102" y="2268521"/>
                </a:cubicBezTo>
                <a:cubicBezTo>
                  <a:pt x="9106875" y="2514068"/>
                  <a:pt x="8932811" y="2756825"/>
                  <a:pt x="8746660" y="2949356"/>
                </a:cubicBezTo>
                <a:cubicBezTo>
                  <a:pt x="8536335" y="3169790"/>
                  <a:pt x="8304251" y="3289774"/>
                  <a:pt x="8069749" y="3384644"/>
                </a:cubicBezTo>
                <a:cubicBezTo>
                  <a:pt x="7624922" y="3566014"/>
                  <a:pt x="7172842" y="3632982"/>
                  <a:pt x="6713509" y="3649724"/>
                </a:cubicBezTo>
                <a:cubicBezTo>
                  <a:pt x="6406482" y="3660885"/>
                  <a:pt x="6101872" y="3674836"/>
                  <a:pt x="5794844" y="3672046"/>
                </a:cubicBezTo>
                <a:cubicBezTo>
                  <a:pt x="5526498" y="3669256"/>
                  <a:pt x="5258151" y="3638562"/>
                  <a:pt x="4987387" y="3599498"/>
                </a:cubicBezTo>
                <a:cubicBezTo>
                  <a:pt x="4636843" y="3546482"/>
                  <a:pt x="3362799" y="3312096"/>
                  <a:pt x="2920390" y="3220016"/>
                </a:cubicBezTo>
                <a:cubicBezTo>
                  <a:pt x="2702811" y="3175371"/>
                  <a:pt x="1498875" y="2762406"/>
                  <a:pt x="1472282" y="2695438"/>
                </a:cubicBezTo>
                <a:cubicBezTo>
                  <a:pt x="1554478" y="2650793"/>
                  <a:pt x="1634257" y="2728922"/>
                  <a:pt x="1721289" y="2681487"/>
                </a:cubicBezTo>
                <a:cubicBezTo>
                  <a:pt x="1571401" y="2578245"/>
                  <a:pt x="1399756" y="2625681"/>
                  <a:pt x="1257121" y="2555923"/>
                </a:cubicBezTo>
                <a:cubicBezTo>
                  <a:pt x="1259538" y="2488955"/>
                  <a:pt x="1322394" y="2508488"/>
                  <a:pt x="1332064" y="2463843"/>
                </a:cubicBezTo>
                <a:cubicBezTo>
                  <a:pt x="1061300" y="2335488"/>
                  <a:pt x="759108" y="2341069"/>
                  <a:pt x="483508" y="2229457"/>
                </a:cubicBezTo>
                <a:cubicBezTo>
                  <a:pt x="734932" y="2184812"/>
                  <a:pt x="981521" y="2232247"/>
                  <a:pt x="1235363" y="2240618"/>
                </a:cubicBezTo>
                <a:cubicBezTo>
                  <a:pt x="1211188" y="2182021"/>
                  <a:pt x="1167672" y="2187602"/>
                  <a:pt x="1138662" y="2168069"/>
                </a:cubicBezTo>
                <a:cubicBezTo>
                  <a:pt x="1099981" y="2142957"/>
                  <a:pt x="1068553" y="2120635"/>
                  <a:pt x="1092728" y="2056458"/>
                </a:cubicBezTo>
                <a:cubicBezTo>
                  <a:pt x="1116903" y="1995071"/>
                  <a:pt x="1085475" y="1978329"/>
                  <a:pt x="1039542" y="1956007"/>
                </a:cubicBezTo>
                <a:cubicBezTo>
                  <a:pt x="923501" y="1894620"/>
                  <a:pt x="795371" y="1914152"/>
                  <a:pt x="674494" y="1894620"/>
                </a:cubicBezTo>
                <a:cubicBezTo>
                  <a:pt x="618891" y="1886249"/>
                  <a:pt x="529441" y="1900200"/>
                  <a:pt x="514936" y="1852765"/>
                </a:cubicBezTo>
                <a:cubicBezTo>
                  <a:pt x="464168" y="1699298"/>
                  <a:pt x="362631" y="1743943"/>
                  <a:pt x="268347" y="1735572"/>
                </a:cubicBezTo>
                <a:cubicBezTo>
                  <a:pt x="171646" y="1727201"/>
                  <a:pt x="152305" y="1657444"/>
                  <a:pt x="200656" y="1529089"/>
                </a:cubicBezTo>
                <a:cubicBezTo>
                  <a:pt x="149887" y="1467702"/>
                  <a:pt x="65273" y="1537459"/>
                  <a:pt x="0" y="1453750"/>
                </a:cubicBezTo>
                <a:cubicBezTo>
                  <a:pt x="502848" y="1411896"/>
                  <a:pt x="993609" y="1450960"/>
                  <a:pt x="1479534" y="1330977"/>
                </a:cubicBezTo>
                <a:cubicBezTo>
                  <a:pt x="1324812" y="1336557"/>
                  <a:pt x="1172507" y="1286332"/>
                  <a:pt x="1017784" y="1317025"/>
                </a:cubicBezTo>
                <a:cubicBezTo>
                  <a:pt x="993609" y="1322606"/>
                  <a:pt x="964599" y="1317025"/>
                  <a:pt x="940423" y="1311445"/>
                </a:cubicBezTo>
                <a:cubicBezTo>
                  <a:pt x="913830" y="1305864"/>
                  <a:pt x="889655" y="1294703"/>
                  <a:pt x="889655" y="1255638"/>
                </a:cubicBezTo>
                <a:cubicBezTo>
                  <a:pt x="889655" y="1227735"/>
                  <a:pt x="908995" y="1213784"/>
                  <a:pt x="928335" y="1202623"/>
                </a:cubicBezTo>
                <a:cubicBezTo>
                  <a:pt x="981521" y="1171929"/>
                  <a:pt x="1039542" y="1163558"/>
                  <a:pt x="1092728" y="1194252"/>
                </a:cubicBezTo>
                <a:cubicBezTo>
                  <a:pt x="1153167" y="1227735"/>
                  <a:pt x="1201518" y="1219364"/>
                  <a:pt x="1247451" y="1160768"/>
                </a:cubicBezTo>
                <a:cubicBezTo>
                  <a:pt x="1307889" y="1085430"/>
                  <a:pt x="1394920" y="1113333"/>
                  <a:pt x="1467447" y="1088220"/>
                </a:cubicBezTo>
                <a:cubicBezTo>
                  <a:pt x="1547226" y="1063107"/>
                  <a:pt x="1631840" y="1077059"/>
                  <a:pt x="1735794" y="1032414"/>
                </a:cubicBezTo>
                <a:cubicBezTo>
                  <a:pt x="1559313" y="982188"/>
                  <a:pt x="1397338" y="1057527"/>
                  <a:pt x="1218440" y="1007301"/>
                </a:cubicBezTo>
                <a:cubicBezTo>
                  <a:pt x="1290966" y="937543"/>
                  <a:pt x="1356240" y="957076"/>
                  <a:pt x="1416678" y="945914"/>
                </a:cubicBezTo>
                <a:cubicBezTo>
                  <a:pt x="1489204" y="931963"/>
                  <a:pt x="1561731" y="929172"/>
                  <a:pt x="1634257" y="915221"/>
                </a:cubicBezTo>
                <a:cubicBezTo>
                  <a:pt x="1701949" y="904060"/>
                  <a:pt x="1767223" y="884528"/>
                  <a:pt x="1834914" y="873366"/>
                </a:cubicBezTo>
                <a:cubicBezTo>
                  <a:pt x="1900187" y="862205"/>
                  <a:pt x="1967878" y="876157"/>
                  <a:pt x="2028317" y="814770"/>
                </a:cubicBezTo>
                <a:cubicBezTo>
                  <a:pt x="1863924" y="691996"/>
                  <a:pt x="1677773" y="750593"/>
                  <a:pt x="1484370" y="719899"/>
                </a:cubicBezTo>
                <a:cubicBezTo>
                  <a:pt x="1535138" y="661303"/>
                  <a:pt x="1588324" y="672464"/>
                  <a:pt x="1631840" y="655722"/>
                </a:cubicBezTo>
                <a:cubicBezTo>
                  <a:pt x="1651180" y="650142"/>
                  <a:pt x="1675355" y="650142"/>
                  <a:pt x="1682608" y="622239"/>
                </a:cubicBezTo>
                <a:cubicBezTo>
                  <a:pt x="1692278" y="585965"/>
                  <a:pt x="1670520" y="563642"/>
                  <a:pt x="1646344" y="552481"/>
                </a:cubicBezTo>
                <a:cubicBezTo>
                  <a:pt x="1537556" y="499465"/>
                  <a:pt x="1421514" y="471562"/>
                  <a:pt x="1305472" y="443659"/>
                </a:cubicBezTo>
                <a:cubicBezTo>
                  <a:pt x="1240198" y="429707"/>
                  <a:pt x="1170090" y="438078"/>
                  <a:pt x="1112068" y="393433"/>
                </a:cubicBezTo>
                <a:cubicBezTo>
                  <a:pt x="1324812" y="200902"/>
                  <a:pt x="1561731" y="237176"/>
                  <a:pt x="1801068" y="248337"/>
                </a:cubicBezTo>
                <a:cubicBezTo>
                  <a:pt x="2190293" y="265079"/>
                  <a:pt x="2579516" y="281821"/>
                  <a:pt x="2971158" y="253918"/>
                </a:cubicBezTo>
                <a:cubicBezTo>
                  <a:pt x="3287854" y="200902"/>
                  <a:pt x="3609388" y="195322"/>
                  <a:pt x="3930923" y="175789"/>
                </a:cubicBezTo>
                <a:cubicBezTo>
                  <a:pt x="4283882" y="150677"/>
                  <a:pt x="4641678" y="170209"/>
                  <a:pt x="4997057" y="172999"/>
                </a:cubicBezTo>
                <a:cubicBezTo>
                  <a:pt x="5253316" y="175789"/>
                  <a:pt x="5511992" y="200902"/>
                  <a:pt x="5768252" y="178580"/>
                </a:cubicBezTo>
                <a:cubicBezTo>
                  <a:pt x="6068027" y="153467"/>
                  <a:pt x="6372637" y="172999"/>
                  <a:pt x="6674829" y="164628"/>
                </a:cubicBezTo>
                <a:cubicBezTo>
                  <a:pt x="6810212" y="161838"/>
                  <a:pt x="6945593" y="139515"/>
                  <a:pt x="7080976" y="122774"/>
                </a:cubicBezTo>
                <a:cubicBezTo>
                  <a:pt x="7334817" y="89290"/>
                  <a:pt x="7591076" y="44645"/>
                  <a:pt x="7847336" y="58596"/>
                </a:cubicBezTo>
                <a:cubicBezTo>
                  <a:pt x="8006894" y="66967"/>
                  <a:pt x="8164034" y="66967"/>
                  <a:pt x="8328426" y="0"/>
                </a:cubicBezTo>
                <a:close/>
              </a:path>
            </a:pathLst>
          </a:custGeom>
        </p:spPr>
      </p:pic>
      <p:sp>
        <p:nvSpPr>
          <p:cNvPr id="25" name="Rubrik 24">
            <a:extLst>
              <a:ext uri="{FF2B5EF4-FFF2-40B4-BE49-F238E27FC236}">
                <a16:creationId xmlns:a16="http://schemas.microsoft.com/office/drawing/2014/main" id="{02C4E674-DCC2-B973-3A18-FA682023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5400" y="365125"/>
            <a:ext cx="6996339" cy="1006475"/>
          </a:xfrm>
        </p:spPr>
        <p:txBody>
          <a:bodyPr/>
          <a:lstStyle/>
          <a:p>
            <a:pPr algn="ctr"/>
            <a:r>
              <a:rPr lang="sv-SE" dirty="0"/>
              <a:t>Kommunikation</a:t>
            </a:r>
          </a:p>
        </p:txBody>
      </p:sp>
      <p:sp>
        <p:nvSpPr>
          <p:cNvPr id="26" name="Platshållare för innehåll 25">
            <a:extLst>
              <a:ext uri="{FF2B5EF4-FFF2-40B4-BE49-F238E27FC236}">
                <a16:creationId xmlns:a16="http://schemas.microsoft.com/office/drawing/2014/main" id="{330EB4DE-C5B5-664F-D91A-D18BE2F39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7325"/>
            <a:ext cx="10515600" cy="4719638"/>
          </a:xfrm>
        </p:spPr>
        <p:txBody>
          <a:bodyPr/>
          <a:lstStyle/>
          <a:p>
            <a:r>
              <a:rPr lang="sv-SE" b="1" dirty="0"/>
              <a:t>Laget.se </a:t>
            </a:r>
            <a:r>
              <a:rPr lang="sv-SE" dirty="0"/>
              <a:t>för kallelser till träningar, matcher, cuper och andra aktiviteter</a:t>
            </a:r>
          </a:p>
          <a:p>
            <a:r>
              <a:rPr lang="sv-SE" dirty="0"/>
              <a:t>Svara gärna </a:t>
            </a:r>
            <a:r>
              <a:rPr lang="sv-SE" b="1" dirty="0"/>
              <a:t>så snart som möjligt </a:t>
            </a:r>
            <a:r>
              <a:rPr lang="sv-SE" dirty="0"/>
              <a:t>på kallelser</a:t>
            </a:r>
          </a:p>
          <a:p>
            <a:r>
              <a:rPr lang="sv-SE" dirty="0"/>
              <a:t>SMS-tråd är i första hand för ledare som vill nå ut till föräldrar</a:t>
            </a:r>
          </a:p>
          <a:p>
            <a:r>
              <a:rPr lang="sv-SE" dirty="0"/>
              <a:t>Om sent förhinder till träning-&gt; SMS till tränare</a:t>
            </a:r>
          </a:p>
          <a:p>
            <a:r>
              <a:rPr lang="sv-SE" dirty="0"/>
              <a:t>Om sjukdom till match eller cup -&gt; SMS till tränare som kallar in eventuell ersättare</a:t>
            </a:r>
          </a:p>
          <a:p>
            <a:r>
              <a:rPr lang="sv-SE" dirty="0"/>
              <a:t>Om man behöver nå ut brett till alla-&gt; SMS-tråden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744363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425</Words>
  <Application>Microsoft Office PowerPoint</Application>
  <PresentationFormat>Bredbild</PresentationFormat>
  <Paragraphs>63</Paragraphs>
  <Slides>17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Office-tema</vt:lpstr>
      <vt:lpstr>VSK FK P-14</vt:lpstr>
      <vt:lpstr>PowerPoint-presentation</vt:lpstr>
      <vt:lpstr>Värdegrund</vt:lpstr>
      <vt:lpstr>Västerås SK värdeord</vt:lpstr>
      <vt:lpstr>Västerås SK värdeord</vt:lpstr>
      <vt:lpstr>Västerås SK värdeord</vt:lpstr>
      <vt:lpstr>Västerås SK:s fem ledstjärnor</vt:lpstr>
      <vt:lpstr>Värdegrundsaktivitet 2024</vt:lpstr>
      <vt:lpstr>Kommunikation</vt:lpstr>
      <vt:lpstr>Träningar</vt:lpstr>
      <vt:lpstr>Spelartrupp</vt:lpstr>
      <vt:lpstr>Matcher</vt:lpstr>
      <vt:lpstr>Cuper/Matchcamp</vt:lpstr>
      <vt:lpstr>Lagaktiviteter</vt:lpstr>
      <vt:lpstr>Ekonomi</vt:lpstr>
      <vt:lpstr>Övriga frågor?</vt:lpstr>
      <vt:lpstr>Tack för i dag!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VSK FK P-14</dc:title>
  <dc:creator>Robert Hultqvist</dc:creator>
  <cp:lastModifiedBy>Robert Hultqvist</cp:lastModifiedBy>
  <cp:revision>4</cp:revision>
  <dcterms:created xsi:type="dcterms:W3CDTF">2024-04-22T07:43:56Z</dcterms:created>
  <dcterms:modified xsi:type="dcterms:W3CDTF">2025-03-28T10:05:20Z</dcterms:modified>
</cp:coreProperties>
</file>