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62" d="100"/>
          <a:sy n="62" d="100"/>
        </p:scale>
        <p:origin x="864"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FBFED-DD87-79B0-B77D-C82E22D2E2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B0E22F06-BD62-53BB-CC49-C4A4ACA57C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D11748C3-6396-1898-4917-48C61AF7179E}"/>
              </a:ext>
            </a:extLst>
          </p:cNvPr>
          <p:cNvSpPr>
            <a:spLocks noGrp="1"/>
          </p:cNvSpPr>
          <p:nvPr>
            <p:ph type="dt" sz="half" idx="10"/>
          </p:nvPr>
        </p:nvSpPr>
        <p:spPr/>
        <p:txBody>
          <a:bodyPr/>
          <a:lstStyle/>
          <a:p>
            <a:fld id="{88A700CC-BA1F-49F0-B7CA-439C4F129876}" type="datetimeFigureOut">
              <a:rPr lang="sv-SE" smtClean="0"/>
              <a:t>2023-05-02</a:t>
            </a:fld>
            <a:endParaRPr lang="sv-SE"/>
          </a:p>
        </p:txBody>
      </p:sp>
      <p:sp>
        <p:nvSpPr>
          <p:cNvPr id="5" name="Footer Placeholder 4">
            <a:extLst>
              <a:ext uri="{FF2B5EF4-FFF2-40B4-BE49-F238E27FC236}">
                <a16:creationId xmlns:a16="http://schemas.microsoft.com/office/drawing/2014/main" id="{6E0B5B63-AD05-D1AC-E01F-6911DD5CB55F}"/>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2BD2FCA0-DB20-0AFD-9308-A6532BEEE901}"/>
              </a:ext>
            </a:extLst>
          </p:cNvPr>
          <p:cNvSpPr>
            <a:spLocks noGrp="1"/>
          </p:cNvSpPr>
          <p:nvPr>
            <p:ph type="sldNum" sz="quarter" idx="12"/>
          </p:nvPr>
        </p:nvSpPr>
        <p:spPr/>
        <p:txBody>
          <a:bodyPr/>
          <a:lstStyle/>
          <a:p>
            <a:fld id="{1557093F-F24A-4FE2-9650-122BD04A4003}" type="slidenum">
              <a:rPr lang="sv-SE" smtClean="0"/>
              <a:t>‹#›</a:t>
            </a:fld>
            <a:endParaRPr lang="sv-SE"/>
          </a:p>
        </p:txBody>
      </p:sp>
    </p:spTree>
    <p:extLst>
      <p:ext uri="{BB962C8B-B14F-4D97-AF65-F5344CB8AC3E}">
        <p14:creationId xmlns:p14="http://schemas.microsoft.com/office/powerpoint/2010/main" val="1108959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67412-8747-D33F-AA33-4E5DD7D13F1C}"/>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B348DB8F-99BA-5ECD-976C-82F8413673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85DA46A2-D5BE-3B37-3721-60E3EA90B423}"/>
              </a:ext>
            </a:extLst>
          </p:cNvPr>
          <p:cNvSpPr>
            <a:spLocks noGrp="1"/>
          </p:cNvSpPr>
          <p:nvPr>
            <p:ph type="dt" sz="half" idx="10"/>
          </p:nvPr>
        </p:nvSpPr>
        <p:spPr/>
        <p:txBody>
          <a:bodyPr/>
          <a:lstStyle/>
          <a:p>
            <a:fld id="{88A700CC-BA1F-49F0-B7CA-439C4F129876}" type="datetimeFigureOut">
              <a:rPr lang="sv-SE" smtClean="0"/>
              <a:t>2023-05-02</a:t>
            </a:fld>
            <a:endParaRPr lang="sv-SE"/>
          </a:p>
        </p:txBody>
      </p:sp>
      <p:sp>
        <p:nvSpPr>
          <p:cNvPr id="5" name="Footer Placeholder 4">
            <a:extLst>
              <a:ext uri="{FF2B5EF4-FFF2-40B4-BE49-F238E27FC236}">
                <a16:creationId xmlns:a16="http://schemas.microsoft.com/office/drawing/2014/main" id="{B6B1D20C-54ED-38B8-B713-B1A2DA803D26}"/>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FDA884DA-6E40-4B79-CEE9-E09D1A887A11}"/>
              </a:ext>
            </a:extLst>
          </p:cNvPr>
          <p:cNvSpPr>
            <a:spLocks noGrp="1"/>
          </p:cNvSpPr>
          <p:nvPr>
            <p:ph type="sldNum" sz="quarter" idx="12"/>
          </p:nvPr>
        </p:nvSpPr>
        <p:spPr/>
        <p:txBody>
          <a:bodyPr/>
          <a:lstStyle/>
          <a:p>
            <a:fld id="{1557093F-F24A-4FE2-9650-122BD04A4003}" type="slidenum">
              <a:rPr lang="sv-SE" smtClean="0"/>
              <a:t>‹#›</a:t>
            </a:fld>
            <a:endParaRPr lang="sv-SE"/>
          </a:p>
        </p:txBody>
      </p:sp>
    </p:spTree>
    <p:extLst>
      <p:ext uri="{BB962C8B-B14F-4D97-AF65-F5344CB8AC3E}">
        <p14:creationId xmlns:p14="http://schemas.microsoft.com/office/powerpoint/2010/main" val="4230744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3F346C-E785-F6B2-8508-087107C5B86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CE58FBB8-5A04-345E-A0AC-25559A58C3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B3AC5989-6C23-FD3E-02B1-1EBC421FA0A5}"/>
              </a:ext>
            </a:extLst>
          </p:cNvPr>
          <p:cNvSpPr>
            <a:spLocks noGrp="1"/>
          </p:cNvSpPr>
          <p:nvPr>
            <p:ph type="dt" sz="half" idx="10"/>
          </p:nvPr>
        </p:nvSpPr>
        <p:spPr/>
        <p:txBody>
          <a:bodyPr/>
          <a:lstStyle/>
          <a:p>
            <a:fld id="{88A700CC-BA1F-49F0-B7CA-439C4F129876}" type="datetimeFigureOut">
              <a:rPr lang="sv-SE" smtClean="0"/>
              <a:t>2023-05-02</a:t>
            </a:fld>
            <a:endParaRPr lang="sv-SE"/>
          </a:p>
        </p:txBody>
      </p:sp>
      <p:sp>
        <p:nvSpPr>
          <p:cNvPr id="5" name="Footer Placeholder 4">
            <a:extLst>
              <a:ext uri="{FF2B5EF4-FFF2-40B4-BE49-F238E27FC236}">
                <a16:creationId xmlns:a16="http://schemas.microsoft.com/office/drawing/2014/main" id="{98BBACC8-1B15-C42A-5EBD-369BAE9859DF}"/>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5C80703A-F32B-58BA-C038-CC867B37E951}"/>
              </a:ext>
            </a:extLst>
          </p:cNvPr>
          <p:cNvSpPr>
            <a:spLocks noGrp="1"/>
          </p:cNvSpPr>
          <p:nvPr>
            <p:ph type="sldNum" sz="quarter" idx="12"/>
          </p:nvPr>
        </p:nvSpPr>
        <p:spPr/>
        <p:txBody>
          <a:bodyPr/>
          <a:lstStyle/>
          <a:p>
            <a:fld id="{1557093F-F24A-4FE2-9650-122BD04A4003}" type="slidenum">
              <a:rPr lang="sv-SE" smtClean="0"/>
              <a:t>‹#›</a:t>
            </a:fld>
            <a:endParaRPr lang="sv-SE"/>
          </a:p>
        </p:txBody>
      </p:sp>
    </p:spTree>
    <p:extLst>
      <p:ext uri="{BB962C8B-B14F-4D97-AF65-F5344CB8AC3E}">
        <p14:creationId xmlns:p14="http://schemas.microsoft.com/office/powerpoint/2010/main" val="2018034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D424A-03C3-5510-530B-05F7BB530C7E}"/>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E925085A-D088-EFA7-0915-B68B1F4A5A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0974D75B-A8C6-E405-F327-7E823CE3912A}"/>
              </a:ext>
            </a:extLst>
          </p:cNvPr>
          <p:cNvSpPr>
            <a:spLocks noGrp="1"/>
          </p:cNvSpPr>
          <p:nvPr>
            <p:ph type="dt" sz="half" idx="10"/>
          </p:nvPr>
        </p:nvSpPr>
        <p:spPr/>
        <p:txBody>
          <a:bodyPr/>
          <a:lstStyle/>
          <a:p>
            <a:fld id="{88A700CC-BA1F-49F0-B7CA-439C4F129876}" type="datetimeFigureOut">
              <a:rPr lang="sv-SE" smtClean="0"/>
              <a:t>2023-05-02</a:t>
            </a:fld>
            <a:endParaRPr lang="sv-SE"/>
          </a:p>
        </p:txBody>
      </p:sp>
      <p:sp>
        <p:nvSpPr>
          <p:cNvPr id="5" name="Footer Placeholder 4">
            <a:extLst>
              <a:ext uri="{FF2B5EF4-FFF2-40B4-BE49-F238E27FC236}">
                <a16:creationId xmlns:a16="http://schemas.microsoft.com/office/drawing/2014/main" id="{38C93240-CB7A-A1A5-AB43-CC162DEC8B5B}"/>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76FAB62C-9403-9C76-E66C-6FF07BEBCC79}"/>
              </a:ext>
            </a:extLst>
          </p:cNvPr>
          <p:cNvSpPr>
            <a:spLocks noGrp="1"/>
          </p:cNvSpPr>
          <p:nvPr>
            <p:ph type="sldNum" sz="quarter" idx="12"/>
          </p:nvPr>
        </p:nvSpPr>
        <p:spPr/>
        <p:txBody>
          <a:bodyPr/>
          <a:lstStyle/>
          <a:p>
            <a:fld id="{1557093F-F24A-4FE2-9650-122BD04A4003}" type="slidenum">
              <a:rPr lang="sv-SE" smtClean="0"/>
              <a:t>‹#›</a:t>
            </a:fld>
            <a:endParaRPr lang="sv-SE"/>
          </a:p>
        </p:txBody>
      </p:sp>
    </p:spTree>
    <p:extLst>
      <p:ext uri="{BB962C8B-B14F-4D97-AF65-F5344CB8AC3E}">
        <p14:creationId xmlns:p14="http://schemas.microsoft.com/office/powerpoint/2010/main" val="1782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6914-34E1-FCF5-20EC-F03DD1A12A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88BDA8ED-FB5C-C9EF-12E6-9E0A967F87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1BAA04-4FBB-6C44-4693-ABEEC061958D}"/>
              </a:ext>
            </a:extLst>
          </p:cNvPr>
          <p:cNvSpPr>
            <a:spLocks noGrp="1"/>
          </p:cNvSpPr>
          <p:nvPr>
            <p:ph type="dt" sz="half" idx="10"/>
          </p:nvPr>
        </p:nvSpPr>
        <p:spPr/>
        <p:txBody>
          <a:bodyPr/>
          <a:lstStyle/>
          <a:p>
            <a:fld id="{88A700CC-BA1F-49F0-B7CA-439C4F129876}" type="datetimeFigureOut">
              <a:rPr lang="sv-SE" smtClean="0"/>
              <a:t>2023-05-02</a:t>
            </a:fld>
            <a:endParaRPr lang="sv-SE"/>
          </a:p>
        </p:txBody>
      </p:sp>
      <p:sp>
        <p:nvSpPr>
          <p:cNvPr id="5" name="Footer Placeholder 4">
            <a:extLst>
              <a:ext uri="{FF2B5EF4-FFF2-40B4-BE49-F238E27FC236}">
                <a16:creationId xmlns:a16="http://schemas.microsoft.com/office/drawing/2014/main" id="{F3206169-A885-AFAB-768C-39D8E09597B4}"/>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F88490BB-1FD6-C484-D3CB-3F391F358D55}"/>
              </a:ext>
            </a:extLst>
          </p:cNvPr>
          <p:cNvSpPr>
            <a:spLocks noGrp="1"/>
          </p:cNvSpPr>
          <p:nvPr>
            <p:ph type="sldNum" sz="quarter" idx="12"/>
          </p:nvPr>
        </p:nvSpPr>
        <p:spPr/>
        <p:txBody>
          <a:bodyPr/>
          <a:lstStyle/>
          <a:p>
            <a:fld id="{1557093F-F24A-4FE2-9650-122BD04A4003}" type="slidenum">
              <a:rPr lang="sv-SE" smtClean="0"/>
              <a:t>‹#›</a:t>
            </a:fld>
            <a:endParaRPr lang="sv-SE"/>
          </a:p>
        </p:txBody>
      </p:sp>
    </p:spTree>
    <p:extLst>
      <p:ext uri="{BB962C8B-B14F-4D97-AF65-F5344CB8AC3E}">
        <p14:creationId xmlns:p14="http://schemas.microsoft.com/office/powerpoint/2010/main" val="631140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1F995-9AB6-E8B0-1937-D18D846901D3}"/>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3193EE6D-11EE-286A-71DB-B34BCEA70F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840082DF-0388-2057-7475-2E7FC9DA04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38A9946A-89CF-6820-1EBA-3B10459CE125}"/>
              </a:ext>
            </a:extLst>
          </p:cNvPr>
          <p:cNvSpPr>
            <a:spLocks noGrp="1"/>
          </p:cNvSpPr>
          <p:nvPr>
            <p:ph type="dt" sz="half" idx="10"/>
          </p:nvPr>
        </p:nvSpPr>
        <p:spPr/>
        <p:txBody>
          <a:bodyPr/>
          <a:lstStyle/>
          <a:p>
            <a:fld id="{88A700CC-BA1F-49F0-B7CA-439C4F129876}" type="datetimeFigureOut">
              <a:rPr lang="sv-SE" smtClean="0"/>
              <a:t>2023-05-02</a:t>
            </a:fld>
            <a:endParaRPr lang="sv-SE"/>
          </a:p>
        </p:txBody>
      </p:sp>
      <p:sp>
        <p:nvSpPr>
          <p:cNvPr id="6" name="Footer Placeholder 5">
            <a:extLst>
              <a:ext uri="{FF2B5EF4-FFF2-40B4-BE49-F238E27FC236}">
                <a16:creationId xmlns:a16="http://schemas.microsoft.com/office/drawing/2014/main" id="{48A6F725-5151-23FF-FD80-1AAD037A8B83}"/>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EDEBBEDE-08FD-50CD-00C8-A3A692A6EC60}"/>
              </a:ext>
            </a:extLst>
          </p:cNvPr>
          <p:cNvSpPr>
            <a:spLocks noGrp="1"/>
          </p:cNvSpPr>
          <p:nvPr>
            <p:ph type="sldNum" sz="quarter" idx="12"/>
          </p:nvPr>
        </p:nvSpPr>
        <p:spPr/>
        <p:txBody>
          <a:bodyPr/>
          <a:lstStyle/>
          <a:p>
            <a:fld id="{1557093F-F24A-4FE2-9650-122BD04A4003}" type="slidenum">
              <a:rPr lang="sv-SE" smtClean="0"/>
              <a:t>‹#›</a:t>
            </a:fld>
            <a:endParaRPr lang="sv-SE"/>
          </a:p>
        </p:txBody>
      </p:sp>
    </p:spTree>
    <p:extLst>
      <p:ext uri="{BB962C8B-B14F-4D97-AF65-F5344CB8AC3E}">
        <p14:creationId xmlns:p14="http://schemas.microsoft.com/office/powerpoint/2010/main" val="3917129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615CF-FFF1-E452-D577-EA668AB85A0C}"/>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95D796A4-634C-0483-06F2-A2EA7DFDA4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48E0DB-AFB3-7B83-AD1A-F88F244078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CFBA361B-CED6-5FF8-AD63-1720193B2E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B11774-5C9D-5F89-2E30-1925F9F59A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AE46ACED-F4A9-BA0E-D0FF-638FE9DCC87B}"/>
              </a:ext>
            </a:extLst>
          </p:cNvPr>
          <p:cNvSpPr>
            <a:spLocks noGrp="1"/>
          </p:cNvSpPr>
          <p:nvPr>
            <p:ph type="dt" sz="half" idx="10"/>
          </p:nvPr>
        </p:nvSpPr>
        <p:spPr/>
        <p:txBody>
          <a:bodyPr/>
          <a:lstStyle/>
          <a:p>
            <a:fld id="{88A700CC-BA1F-49F0-B7CA-439C4F129876}" type="datetimeFigureOut">
              <a:rPr lang="sv-SE" smtClean="0"/>
              <a:t>2023-05-02</a:t>
            </a:fld>
            <a:endParaRPr lang="sv-SE"/>
          </a:p>
        </p:txBody>
      </p:sp>
      <p:sp>
        <p:nvSpPr>
          <p:cNvPr id="8" name="Footer Placeholder 7">
            <a:extLst>
              <a:ext uri="{FF2B5EF4-FFF2-40B4-BE49-F238E27FC236}">
                <a16:creationId xmlns:a16="http://schemas.microsoft.com/office/drawing/2014/main" id="{969A4B4E-0B7D-083F-0108-59F6FEF737DA}"/>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C9F1E21B-DC20-FC89-4B1D-62880FD7D955}"/>
              </a:ext>
            </a:extLst>
          </p:cNvPr>
          <p:cNvSpPr>
            <a:spLocks noGrp="1"/>
          </p:cNvSpPr>
          <p:nvPr>
            <p:ph type="sldNum" sz="quarter" idx="12"/>
          </p:nvPr>
        </p:nvSpPr>
        <p:spPr/>
        <p:txBody>
          <a:bodyPr/>
          <a:lstStyle/>
          <a:p>
            <a:fld id="{1557093F-F24A-4FE2-9650-122BD04A4003}" type="slidenum">
              <a:rPr lang="sv-SE" smtClean="0"/>
              <a:t>‹#›</a:t>
            </a:fld>
            <a:endParaRPr lang="sv-SE"/>
          </a:p>
        </p:txBody>
      </p:sp>
    </p:spTree>
    <p:extLst>
      <p:ext uri="{BB962C8B-B14F-4D97-AF65-F5344CB8AC3E}">
        <p14:creationId xmlns:p14="http://schemas.microsoft.com/office/powerpoint/2010/main" val="1091320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88309-A482-859C-A2F3-537C537945BD}"/>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F9A0AEFA-E0AE-9865-CF08-35009FF0C775}"/>
              </a:ext>
            </a:extLst>
          </p:cNvPr>
          <p:cNvSpPr>
            <a:spLocks noGrp="1"/>
          </p:cNvSpPr>
          <p:nvPr>
            <p:ph type="dt" sz="half" idx="10"/>
          </p:nvPr>
        </p:nvSpPr>
        <p:spPr/>
        <p:txBody>
          <a:bodyPr/>
          <a:lstStyle/>
          <a:p>
            <a:fld id="{88A700CC-BA1F-49F0-B7CA-439C4F129876}" type="datetimeFigureOut">
              <a:rPr lang="sv-SE" smtClean="0"/>
              <a:t>2023-05-02</a:t>
            </a:fld>
            <a:endParaRPr lang="sv-SE"/>
          </a:p>
        </p:txBody>
      </p:sp>
      <p:sp>
        <p:nvSpPr>
          <p:cNvPr id="4" name="Footer Placeholder 3">
            <a:extLst>
              <a:ext uri="{FF2B5EF4-FFF2-40B4-BE49-F238E27FC236}">
                <a16:creationId xmlns:a16="http://schemas.microsoft.com/office/drawing/2014/main" id="{C1418741-09BB-5F10-9901-1943BACF6353}"/>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728AD752-4C61-AEFF-C301-6BE65C522432}"/>
              </a:ext>
            </a:extLst>
          </p:cNvPr>
          <p:cNvSpPr>
            <a:spLocks noGrp="1"/>
          </p:cNvSpPr>
          <p:nvPr>
            <p:ph type="sldNum" sz="quarter" idx="12"/>
          </p:nvPr>
        </p:nvSpPr>
        <p:spPr/>
        <p:txBody>
          <a:bodyPr/>
          <a:lstStyle/>
          <a:p>
            <a:fld id="{1557093F-F24A-4FE2-9650-122BD04A4003}" type="slidenum">
              <a:rPr lang="sv-SE" smtClean="0"/>
              <a:t>‹#›</a:t>
            </a:fld>
            <a:endParaRPr lang="sv-SE"/>
          </a:p>
        </p:txBody>
      </p:sp>
    </p:spTree>
    <p:extLst>
      <p:ext uri="{BB962C8B-B14F-4D97-AF65-F5344CB8AC3E}">
        <p14:creationId xmlns:p14="http://schemas.microsoft.com/office/powerpoint/2010/main" val="2745176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F64C57-6A38-C678-AFE3-F9E3113B1F28}"/>
              </a:ext>
            </a:extLst>
          </p:cNvPr>
          <p:cNvSpPr>
            <a:spLocks noGrp="1"/>
          </p:cNvSpPr>
          <p:nvPr>
            <p:ph type="dt" sz="half" idx="10"/>
          </p:nvPr>
        </p:nvSpPr>
        <p:spPr/>
        <p:txBody>
          <a:bodyPr/>
          <a:lstStyle/>
          <a:p>
            <a:fld id="{88A700CC-BA1F-49F0-B7CA-439C4F129876}" type="datetimeFigureOut">
              <a:rPr lang="sv-SE" smtClean="0"/>
              <a:t>2023-05-02</a:t>
            </a:fld>
            <a:endParaRPr lang="sv-SE"/>
          </a:p>
        </p:txBody>
      </p:sp>
      <p:sp>
        <p:nvSpPr>
          <p:cNvPr id="3" name="Footer Placeholder 2">
            <a:extLst>
              <a:ext uri="{FF2B5EF4-FFF2-40B4-BE49-F238E27FC236}">
                <a16:creationId xmlns:a16="http://schemas.microsoft.com/office/drawing/2014/main" id="{84C94156-7451-38C3-153F-45FEB1FF3AF5}"/>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38E22856-A875-38B7-0D99-9150DA08999F}"/>
              </a:ext>
            </a:extLst>
          </p:cNvPr>
          <p:cNvSpPr>
            <a:spLocks noGrp="1"/>
          </p:cNvSpPr>
          <p:nvPr>
            <p:ph type="sldNum" sz="quarter" idx="12"/>
          </p:nvPr>
        </p:nvSpPr>
        <p:spPr/>
        <p:txBody>
          <a:bodyPr/>
          <a:lstStyle/>
          <a:p>
            <a:fld id="{1557093F-F24A-4FE2-9650-122BD04A4003}" type="slidenum">
              <a:rPr lang="sv-SE" smtClean="0"/>
              <a:t>‹#›</a:t>
            </a:fld>
            <a:endParaRPr lang="sv-SE"/>
          </a:p>
        </p:txBody>
      </p:sp>
    </p:spTree>
    <p:extLst>
      <p:ext uri="{BB962C8B-B14F-4D97-AF65-F5344CB8AC3E}">
        <p14:creationId xmlns:p14="http://schemas.microsoft.com/office/powerpoint/2010/main" val="36867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FAB90-D357-BCB0-8BEB-169B310732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A9533F8F-99CF-53E6-BA91-F3A3D4D411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29982926-8E51-8F5F-C99B-3C03CCB3EE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0D1E9E-9571-C7BD-D32B-575D9CAF91BC}"/>
              </a:ext>
            </a:extLst>
          </p:cNvPr>
          <p:cNvSpPr>
            <a:spLocks noGrp="1"/>
          </p:cNvSpPr>
          <p:nvPr>
            <p:ph type="dt" sz="half" idx="10"/>
          </p:nvPr>
        </p:nvSpPr>
        <p:spPr/>
        <p:txBody>
          <a:bodyPr/>
          <a:lstStyle/>
          <a:p>
            <a:fld id="{88A700CC-BA1F-49F0-B7CA-439C4F129876}" type="datetimeFigureOut">
              <a:rPr lang="sv-SE" smtClean="0"/>
              <a:t>2023-05-02</a:t>
            </a:fld>
            <a:endParaRPr lang="sv-SE"/>
          </a:p>
        </p:txBody>
      </p:sp>
      <p:sp>
        <p:nvSpPr>
          <p:cNvPr id="6" name="Footer Placeholder 5">
            <a:extLst>
              <a:ext uri="{FF2B5EF4-FFF2-40B4-BE49-F238E27FC236}">
                <a16:creationId xmlns:a16="http://schemas.microsoft.com/office/drawing/2014/main" id="{74A4CC07-2EE0-4510-A832-7ACA90F59D5B}"/>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F2C9ED7D-9580-008C-094A-06DBC0DD1A5D}"/>
              </a:ext>
            </a:extLst>
          </p:cNvPr>
          <p:cNvSpPr>
            <a:spLocks noGrp="1"/>
          </p:cNvSpPr>
          <p:nvPr>
            <p:ph type="sldNum" sz="quarter" idx="12"/>
          </p:nvPr>
        </p:nvSpPr>
        <p:spPr/>
        <p:txBody>
          <a:bodyPr/>
          <a:lstStyle/>
          <a:p>
            <a:fld id="{1557093F-F24A-4FE2-9650-122BD04A4003}" type="slidenum">
              <a:rPr lang="sv-SE" smtClean="0"/>
              <a:t>‹#›</a:t>
            </a:fld>
            <a:endParaRPr lang="sv-SE"/>
          </a:p>
        </p:txBody>
      </p:sp>
    </p:spTree>
    <p:extLst>
      <p:ext uri="{BB962C8B-B14F-4D97-AF65-F5344CB8AC3E}">
        <p14:creationId xmlns:p14="http://schemas.microsoft.com/office/powerpoint/2010/main" val="1326832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F9D86-5946-2A5A-309B-79BCD41C6C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02EC239A-6595-C14D-92A8-E35EA5284F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884A5434-5316-D598-3594-F14BC30B94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38C1C0-EE71-A5F5-5267-2AD95D2A307D}"/>
              </a:ext>
            </a:extLst>
          </p:cNvPr>
          <p:cNvSpPr>
            <a:spLocks noGrp="1"/>
          </p:cNvSpPr>
          <p:nvPr>
            <p:ph type="dt" sz="half" idx="10"/>
          </p:nvPr>
        </p:nvSpPr>
        <p:spPr/>
        <p:txBody>
          <a:bodyPr/>
          <a:lstStyle/>
          <a:p>
            <a:fld id="{88A700CC-BA1F-49F0-B7CA-439C4F129876}" type="datetimeFigureOut">
              <a:rPr lang="sv-SE" smtClean="0"/>
              <a:t>2023-05-02</a:t>
            </a:fld>
            <a:endParaRPr lang="sv-SE"/>
          </a:p>
        </p:txBody>
      </p:sp>
      <p:sp>
        <p:nvSpPr>
          <p:cNvPr id="6" name="Footer Placeholder 5">
            <a:extLst>
              <a:ext uri="{FF2B5EF4-FFF2-40B4-BE49-F238E27FC236}">
                <a16:creationId xmlns:a16="http://schemas.microsoft.com/office/drawing/2014/main" id="{AE5F34F9-5C7B-0E54-1013-21AD90FDC636}"/>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90019818-9559-9B76-A98E-79E027B70323}"/>
              </a:ext>
            </a:extLst>
          </p:cNvPr>
          <p:cNvSpPr>
            <a:spLocks noGrp="1"/>
          </p:cNvSpPr>
          <p:nvPr>
            <p:ph type="sldNum" sz="quarter" idx="12"/>
          </p:nvPr>
        </p:nvSpPr>
        <p:spPr/>
        <p:txBody>
          <a:bodyPr/>
          <a:lstStyle/>
          <a:p>
            <a:fld id="{1557093F-F24A-4FE2-9650-122BD04A4003}" type="slidenum">
              <a:rPr lang="sv-SE" smtClean="0"/>
              <a:t>‹#›</a:t>
            </a:fld>
            <a:endParaRPr lang="sv-SE"/>
          </a:p>
        </p:txBody>
      </p:sp>
    </p:spTree>
    <p:extLst>
      <p:ext uri="{BB962C8B-B14F-4D97-AF65-F5344CB8AC3E}">
        <p14:creationId xmlns:p14="http://schemas.microsoft.com/office/powerpoint/2010/main" val="1491253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B7B41A-6627-65CD-B256-6E2FDCAC7A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69EF5FAE-EECA-EACF-B0A8-0CB0DFF9AF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DA38E486-C0A5-25EB-B9BB-85A5D67271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A700CC-BA1F-49F0-B7CA-439C4F129876}" type="datetimeFigureOut">
              <a:rPr lang="sv-SE" smtClean="0"/>
              <a:t>2023-05-02</a:t>
            </a:fld>
            <a:endParaRPr lang="sv-SE"/>
          </a:p>
        </p:txBody>
      </p:sp>
      <p:sp>
        <p:nvSpPr>
          <p:cNvPr id="5" name="Footer Placeholder 4">
            <a:extLst>
              <a:ext uri="{FF2B5EF4-FFF2-40B4-BE49-F238E27FC236}">
                <a16:creationId xmlns:a16="http://schemas.microsoft.com/office/drawing/2014/main" id="{5A32EC5D-BA2B-5FD9-CE98-85D1CC8D8A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8141A0D0-47A1-9E7F-CA75-AABD704F5A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57093F-F24A-4FE2-9650-122BD04A4003}" type="slidenum">
              <a:rPr lang="sv-SE" smtClean="0"/>
              <a:t>‹#›</a:t>
            </a:fld>
            <a:endParaRPr lang="sv-SE"/>
          </a:p>
        </p:txBody>
      </p:sp>
    </p:spTree>
    <p:extLst>
      <p:ext uri="{BB962C8B-B14F-4D97-AF65-F5344CB8AC3E}">
        <p14:creationId xmlns:p14="http://schemas.microsoft.com/office/powerpoint/2010/main" val="2745526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F5FB7-225A-7AFC-9BC3-27DCDCBB0EBA}"/>
              </a:ext>
            </a:extLst>
          </p:cNvPr>
          <p:cNvSpPr>
            <a:spLocks noGrp="1"/>
          </p:cNvSpPr>
          <p:nvPr>
            <p:ph type="ctrTitle"/>
          </p:nvPr>
        </p:nvSpPr>
        <p:spPr>
          <a:xfrm>
            <a:off x="1312801" y="2592954"/>
            <a:ext cx="9144000" cy="2387600"/>
          </a:xfrm>
        </p:spPr>
        <p:txBody>
          <a:bodyPr/>
          <a:lstStyle/>
          <a:p>
            <a:r>
              <a:rPr lang="en-US" dirty="0" err="1"/>
              <a:t>Föräldramöte</a:t>
            </a:r>
            <a:r>
              <a:rPr lang="en-US" dirty="0"/>
              <a:t> VSK P-13</a:t>
            </a:r>
            <a:endParaRPr lang="sv-SE" dirty="0"/>
          </a:p>
        </p:txBody>
      </p:sp>
      <p:pic>
        <p:nvPicPr>
          <p:cNvPr id="5" name="Picture 4" descr="Logo&#10;&#10;Description automatically generated">
            <a:extLst>
              <a:ext uri="{FF2B5EF4-FFF2-40B4-BE49-F238E27FC236}">
                <a16:creationId xmlns:a16="http://schemas.microsoft.com/office/drawing/2014/main" id="{214625DA-C233-92E9-BFE7-90DC3A1795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32299" y="278971"/>
            <a:ext cx="2305004" cy="2387600"/>
          </a:xfrm>
          <a:prstGeom prst="rect">
            <a:avLst/>
          </a:prstGeom>
        </p:spPr>
      </p:pic>
    </p:spTree>
    <p:extLst>
      <p:ext uri="{BB962C8B-B14F-4D97-AF65-F5344CB8AC3E}">
        <p14:creationId xmlns:p14="http://schemas.microsoft.com/office/powerpoint/2010/main" val="3966307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C69132-EE8D-F068-2164-03E03D14AC24}"/>
              </a:ext>
            </a:extLst>
          </p:cNvPr>
          <p:cNvSpPr>
            <a:spLocks noGrp="1"/>
          </p:cNvSpPr>
          <p:nvPr>
            <p:ph idx="1"/>
          </p:nvPr>
        </p:nvSpPr>
        <p:spPr>
          <a:xfrm>
            <a:off x="838200" y="229300"/>
            <a:ext cx="10515600" cy="4351338"/>
          </a:xfrm>
        </p:spPr>
        <p:txBody>
          <a:bodyPr>
            <a:noAutofit/>
          </a:bodyPr>
          <a:lstStyle/>
          <a:p>
            <a:r>
              <a:rPr lang="sv-SE" sz="1100" dirty="0"/>
              <a:t>1. Två träningar/vecka i april. Tre träningar/vecka i maj. Dagar ej fastställt. </a:t>
            </a:r>
          </a:p>
          <a:p>
            <a:endParaRPr lang="sv-SE" sz="1100" dirty="0"/>
          </a:p>
          <a:p>
            <a:r>
              <a:rPr lang="sv-SE" sz="1100" dirty="0"/>
              <a:t>2. På matcher (seriespel) är det tre lag som gäller. Kolla gärna matchprogrammet. Match varje helg. Tider inte klart. </a:t>
            </a:r>
          </a:p>
          <a:p>
            <a:endParaRPr lang="sv-SE" sz="1100" dirty="0"/>
          </a:p>
          <a:p>
            <a:r>
              <a:rPr lang="sv-SE" sz="1100" dirty="0"/>
              <a:t>3. 29-30/4 Fotbolls”läger”. Lördag heldag och söndag halvdag. Ev övernattning. Mer info kommer. Fotbolls-Cup i Sköllersta 21/5. Cup i E-tuna 12/8. Ev fotbollens dag i slutet av augusti. </a:t>
            </a:r>
          </a:p>
          <a:p>
            <a:endParaRPr lang="sv-SE" sz="1100" dirty="0"/>
          </a:p>
          <a:p>
            <a:r>
              <a:rPr lang="sv-SE" sz="1100" dirty="0"/>
              <a:t>4. Frågor om match/cup-laguttagning kontakta: Marko Rab. </a:t>
            </a:r>
          </a:p>
          <a:p>
            <a:endParaRPr lang="sv-SE" sz="1100" dirty="0"/>
          </a:p>
          <a:p>
            <a:r>
              <a:rPr lang="sv-SE" sz="1100" dirty="0"/>
              <a:t>5. Från tränare: A) Vårdat språk gäller i laget, överallt. Inga kränkningar eller trakasserier accepteras. Prata förebyggande med ditt barn. B) Alla barn kan spela på alla positioner. Vi vill inte höra barn säga ”jag får inte stå i mål för pappa” eller ”jag får 100 kr om jag gör mål”.  C) Svara på kallelser och försök hålla det ni lovar. Hör annars av er. </a:t>
            </a:r>
          </a:p>
          <a:p>
            <a:endParaRPr lang="sv-SE" sz="1100" dirty="0"/>
          </a:p>
          <a:p>
            <a:r>
              <a:rPr lang="sv-SE" sz="1100" dirty="0"/>
              <a:t>6. Information om ekonomi: </a:t>
            </a:r>
          </a:p>
          <a:p>
            <a:r>
              <a:rPr lang="sv-SE" sz="1100" dirty="0"/>
              <a:t>Det finns ca 29 000 kr i lagkassan. Under säsongen kostar domare ca 6 000 kr och alla matcher/cuper ca 15-16 000 kr. Vi vill kunna köpa overaller och träningströja till alla barn. Om föräldrar ska ta det ur egen ficka så blir kostnaden ca 700 kr inkl tryck. Eftersom vi vill hålla ner priset och framförallt möjliggöra för alla killar att få kläder så ska vi nu jaga sponsorer samt sälja grillkol så att det glöder. </a:t>
            </a:r>
          </a:p>
          <a:p>
            <a:endParaRPr lang="sv-SE" sz="1100" dirty="0"/>
          </a:p>
          <a:p>
            <a:r>
              <a:rPr lang="sv-SE" sz="1100" dirty="0"/>
              <a:t>7. Två tillfällen på säsongen måste laget hjälpa till på A-lagsmatch. Info kommer. </a:t>
            </a:r>
          </a:p>
          <a:p>
            <a:r>
              <a:rPr lang="sv-SE" sz="1100" dirty="0"/>
              <a:t>8. Ev försäljning av fika på hemmamatcher på Skälby. Info kommer. </a:t>
            </a:r>
          </a:p>
          <a:p>
            <a:r>
              <a:rPr lang="sv-SE" sz="1100" dirty="0"/>
              <a:t>9. På match använder vi nya grön/vita matchtröjan (Puma) eller svart matchtröja. Vita knit shorts (Puma) och vita fotbollstrumpor (Puma Classic Sock). </a:t>
            </a:r>
          </a:p>
          <a:p>
            <a:endParaRPr lang="sv-SE" sz="1100" dirty="0"/>
          </a:p>
          <a:p>
            <a:r>
              <a:rPr lang="sv-SE" sz="1100" dirty="0"/>
              <a:t>10. I ”föräldra-gruppen” ingår Peter Guterstam och Anette Tofters. Nytt tillskott är Carl Linér.</a:t>
            </a:r>
          </a:p>
        </p:txBody>
      </p:sp>
    </p:spTree>
    <p:extLst>
      <p:ext uri="{BB962C8B-B14F-4D97-AF65-F5344CB8AC3E}">
        <p14:creationId xmlns:p14="http://schemas.microsoft.com/office/powerpoint/2010/main" val="634006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351</Words>
  <Application>Microsoft Office PowerPoint</Application>
  <PresentationFormat>Widescreen</PresentationFormat>
  <Paragraphs>19</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Föräldramöte VSK P-13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VSK P-13</dc:title>
  <dc:creator>RAB Marko-EXT</dc:creator>
  <cp:lastModifiedBy>RAB Marko-EXT</cp:lastModifiedBy>
  <cp:revision>1</cp:revision>
  <dcterms:created xsi:type="dcterms:W3CDTF">2023-05-02T09:29:52Z</dcterms:created>
  <dcterms:modified xsi:type="dcterms:W3CDTF">2023-05-02T09:32:21Z</dcterms:modified>
</cp:coreProperties>
</file>