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6" r:id="rId6"/>
    <p:sldId id="260" r:id="rId7"/>
    <p:sldId id="261" r:id="rId8"/>
    <p:sldId id="262" r:id="rId9"/>
    <p:sldId id="263" r:id="rId10"/>
    <p:sldId id="267" r:id="rId11"/>
    <p:sldId id="264"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121" d="100"/>
          <a:sy n="121" d="100"/>
        </p:scale>
        <p:origin x="-96" y="-32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2015-06-24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2015-06-24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2015-06-24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2015-06-24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2015-06-24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laget.se/vsku_p08"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6681" y="4933978"/>
            <a:ext cx="7766936" cy="1646302"/>
          </a:xfrm>
        </p:spPr>
        <p:txBody>
          <a:bodyPr/>
          <a:lstStyle/>
          <a:p>
            <a:r>
              <a:rPr lang="sv-SE" sz="3200" dirty="0" err="1" smtClean="0"/>
              <a:t>Föräldrarmöte</a:t>
            </a:r>
            <a:r>
              <a:rPr lang="sv-SE" sz="3200" dirty="0" smtClean="0"/>
              <a:t> 17/6 2015, Välkomna!</a:t>
            </a:r>
            <a:endParaRPr lang="sv-SE"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5075" y="302946"/>
            <a:ext cx="5040152" cy="5305423"/>
          </a:xfrm>
          <a:prstGeom prst="rect">
            <a:avLst/>
          </a:prstGeom>
        </p:spPr>
      </p:pic>
    </p:spTree>
    <p:extLst>
      <p:ext uri="{BB962C8B-B14F-4D97-AF65-F5344CB8AC3E}">
        <p14:creationId xmlns:p14="http://schemas.microsoft.com/office/powerpoint/2010/main" val="245406893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77334" y="609600"/>
            <a:ext cx="8596668" cy="482600"/>
          </a:xfrm>
        </p:spPr>
        <p:txBody>
          <a:bodyPr>
            <a:normAutofit fontScale="90000"/>
          </a:bodyPr>
          <a:lstStyle/>
          <a:p>
            <a:r>
              <a:rPr lang="sv-SE" b="1" dirty="0"/>
              <a:t>TRÄNINGSUPPLÄGG</a:t>
            </a:r>
            <a:endParaRPr lang="sv-SE" dirty="0"/>
          </a:p>
        </p:txBody>
      </p:sp>
      <p:sp>
        <p:nvSpPr>
          <p:cNvPr id="3" name="Platshållare för innehåll 2"/>
          <p:cNvSpPr>
            <a:spLocks noGrp="1"/>
          </p:cNvSpPr>
          <p:nvPr>
            <p:ph idx="1"/>
          </p:nvPr>
        </p:nvSpPr>
        <p:spPr>
          <a:xfrm>
            <a:off x="677334" y="1333500"/>
            <a:ext cx="8596668" cy="5245099"/>
          </a:xfrm>
        </p:spPr>
        <p:txBody>
          <a:bodyPr>
            <a:normAutofit fontScale="62500" lnSpcReduction="20000"/>
          </a:bodyPr>
          <a:lstStyle/>
          <a:p>
            <a:pPr marL="0" indent="0">
              <a:buNone/>
            </a:pPr>
            <a:endParaRPr lang="sv-SE" dirty="0" smtClean="0"/>
          </a:p>
          <a:p>
            <a:r>
              <a:rPr lang="sv-SE" sz="1900" dirty="0" smtClean="0"/>
              <a:t> </a:t>
            </a:r>
            <a:r>
              <a:rPr lang="sv-SE" sz="1900" dirty="0"/>
              <a:t>ett tema </a:t>
            </a:r>
            <a:r>
              <a:rPr lang="sv-SE" sz="1900" dirty="0" err="1"/>
              <a:t>för</a:t>
            </a:r>
            <a:r>
              <a:rPr lang="sv-SE" sz="1900" dirty="0"/>
              <a:t> varje </a:t>
            </a:r>
            <a:r>
              <a:rPr lang="sv-SE" sz="1900" dirty="0" err="1"/>
              <a:t>träningsperiod</a:t>
            </a:r>
            <a:r>
              <a:rPr lang="sv-SE" sz="1900" dirty="0"/>
              <a:t> (2 - 8 </a:t>
            </a:r>
            <a:r>
              <a:rPr lang="sv-SE" sz="1900" dirty="0" err="1"/>
              <a:t>träningar</a:t>
            </a:r>
            <a:r>
              <a:rPr lang="sv-SE" sz="1900" dirty="0"/>
              <a:t>) </a:t>
            </a:r>
          </a:p>
          <a:p>
            <a:r>
              <a:rPr lang="sv-SE" sz="1900" dirty="0" err="1"/>
              <a:t>uppvärmning</a:t>
            </a:r>
            <a:r>
              <a:rPr lang="sv-SE" sz="1900" dirty="0"/>
              <a:t> genom bollekar – tekniklekar </a:t>
            </a:r>
            <a:endParaRPr lang="sv-SE" sz="1900" dirty="0" smtClean="0"/>
          </a:p>
          <a:p>
            <a:pPr marL="0" indent="0">
              <a:buNone/>
            </a:pPr>
            <a:r>
              <a:rPr lang="sv-SE" sz="1900" dirty="0" smtClean="0"/>
              <a:t>1. </a:t>
            </a:r>
            <a:r>
              <a:rPr lang="sv-SE" sz="1900" dirty="0" err="1" smtClean="0"/>
              <a:t>teknikträning</a:t>
            </a:r>
            <a:r>
              <a:rPr lang="sv-SE" sz="1900" dirty="0" smtClean="0"/>
              <a:t> </a:t>
            </a:r>
            <a:r>
              <a:rPr lang="sv-SE" sz="1900" dirty="0"/>
              <a:t>(45%) </a:t>
            </a:r>
          </a:p>
          <a:p>
            <a:pPr marL="0" indent="0">
              <a:buNone/>
            </a:pPr>
            <a:r>
              <a:rPr lang="sv-SE" sz="1900" dirty="0" smtClean="0"/>
              <a:t>2. </a:t>
            </a:r>
            <a:r>
              <a:rPr lang="sv-SE" sz="1900" dirty="0" err="1" smtClean="0"/>
              <a:t>smålagsspel</a:t>
            </a:r>
            <a:r>
              <a:rPr lang="sv-SE" sz="1900" dirty="0" smtClean="0"/>
              <a:t> </a:t>
            </a:r>
            <a:r>
              <a:rPr lang="sv-SE" sz="1900" dirty="0"/>
              <a:t>(45%) </a:t>
            </a:r>
          </a:p>
          <a:p>
            <a:pPr marL="0" indent="0">
              <a:buNone/>
            </a:pPr>
            <a:r>
              <a:rPr lang="sv-SE" sz="1900" dirty="0"/>
              <a:t>3. lek (10%) </a:t>
            </a:r>
          </a:p>
          <a:p>
            <a:r>
              <a:rPr lang="sv-SE" sz="1900" b="1" dirty="0" smtClean="0"/>
              <a:t>Lek :</a:t>
            </a:r>
          </a:p>
          <a:p>
            <a:pPr marL="0" indent="0">
              <a:buNone/>
            </a:pPr>
            <a:r>
              <a:rPr lang="sv-SE" sz="1900" dirty="0" smtClean="0"/>
              <a:t>	</a:t>
            </a:r>
            <a:r>
              <a:rPr lang="sv-SE" sz="1900" dirty="0" err="1" smtClean="0"/>
              <a:t>Bolllekar</a:t>
            </a:r>
            <a:endParaRPr lang="sv-SE" sz="1900" dirty="0" smtClean="0"/>
          </a:p>
          <a:p>
            <a:pPr marL="0" indent="0">
              <a:buNone/>
            </a:pPr>
            <a:r>
              <a:rPr lang="sv-SE" sz="1900" dirty="0" smtClean="0"/>
              <a:t>	Bolltekning</a:t>
            </a:r>
            <a:endParaRPr lang="sv-SE" sz="1900" dirty="0" smtClean="0"/>
          </a:p>
          <a:p>
            <a:pPr marL="0" indent="0">
              <a:buNone/>
            </a:pPr>
            <a:r>
              <a:rPr lang="sv-SE" sz="1900" dirty="0" smtClean="0"/>
              <a:t>	Motorisk </a:t>
            </a:r>
            <a:r>
              <a:rPr lang="sv-SE" sz="1900" dirty="0" smtClean="0"/>
              <a:t>lek</a:t>
            </a:r>
            <a:endParaRPr lang="sv-SE" sz="1900" dirty="0"/>
          </a:p>
          <a:p>
            <a:r>
              <a:rPr lang="sv-SE" sz="1900" b="1" dirty="0" err="1" smtClean="0"/>
              <a:t>Teknikträning</a:t>
            </a:r>
            <a:r>
              <a:rPr lang="sv-SE" sz="1900" b="1" dirty="0" smtClean="0"/>
              <a:t>: </a:t>
            </a:r>
            <a:endParaRPr lang="sv-SE" sz="1900" dirty="0"/>
          </a:p>
          <a:p>
            <a:pPr marL="0" indent="0">
              <a:buNone/>
            </a:pPr>
            <a:r>
              <a:rPr lang="sv-SE" sz="1900" dirty="0" smtClean="0"/>
              <a:t>	Finter </a:t>
            </a:r>
            <a:r>
              <a:rPr lang="sv-SE" sz="1900" dirty="0"/>
              <a:t>o dribblingar </a:t>
            </a:r>
            <a:r>
              <a:rPr lang="sv-SE" sz="1900" dirty="0" smtClean="0"/>
              <a:t> </a:t>
            </a:r>
            <a:endParaRPr lang="sv-SE" sz="1900" dirty="0"/>
          </a:p>
          <a:p>
            <a:pPr marL="0" indent="0">
              <a:buNone/>
            </a:pPr>
            <a:r>
              <a:rPr lang="sv-SE" sz="1900" dirty="0" smtClean="0"/>
              <a:t>	Passningar </a:t>
            </a:r>
            <a:endParaRPr lang="sv-SE" sz="1900" dirty="0"/>
          </a:p>
          <a:p>
            <a:pPr marL="0" indent="0">
              <a:buNone/>
            </a:pPr>
            <a:r>
              <a:rPr lang="sv-SE" sz="1900" dirty="0" smtClean="0"/>
              <a:t>	Mottagningar </a:t>
            </a:r>
            <a:endParaRPr lang="sv-SE" sz="1900" dirty="0"/>
          </a:p>
          <a:p>
            <a:pPr marL="0" indent="0">
              <a:buNone/>
            </a:pPr>
            <a:r>
              <a:rPr lang="sv-SE" sz="1900" dirty="0" smtClean="0"/>
              <a:t>	</a:t>
            </a:r>
            <a:r>
              <a:rPr lang="sv-SE" sz="1900" dirty="0" err="1" smtClean="0"/>
              <a:t>Vändningar</a:t>
            </a:r>
            <a:r>
              <a:rPr lang="sv-SE" sz="1900" dirty="0" smtClean="0"/>
              <a:t> </a:t>
            </a:r>
            <a:endParaRPr lang="sv-SE" sz="1900" dirty="0"/>
          </a:p>
          <a:p>
            <a:pPr marL="0" indent="0">
              <a:buNone/>
            </a:pPr>
            <a:r>
              <a:rPr lang="sv-SE" sz="1900" dirty="0" smtClean="0"/>
              <a:t>	Skott </a:t>
            </a:r>
            <a:endParaRPr lang="sv-SE" sz="1900" dirty="0"/>
          </a:p>
          <a:p>
            <a:pPr marL="0" indent="0">
              <a:buNone/>
            </a:pPr>
            <a:r>
              <a:rPr lang="sv-SE" sz="1900" dirty="0" smtClean="0"/>
              <a:t>	Driva </a:t>
            </a:r>
            <a:r>
              <a:rPr lang="sv-SE" sz="1900" dirty="0"/>
              <a:t>boll </a:t>
            </a:r>
            <a:endParaRPr lang="sv-SE" sz="1900" dirty="0" smtClean="0"/>
          </a:p>
          <a:p>
            <a:r>
              <a:rPr lang="sv-SE" b="1" dirty="0"/>
              <a:t>Antal </a:t>
            </a:r>
            <a:r>
              <a:rPr lang="sv-SE" b="1" dirty="0" err="1"/>
              <a:t>träningar</a:t>
            </a:r>
            <a:r>
              <a:rPr lang="sv-SE" b="1" dirty="0"/>
              <a:t/>
            </a:r>
            <a:br>
              <a:rPr lang="sv-SE" b="1" dirty="0"/>
            </a:br>
            <a:r>
              <a:rPr lang="sv-SE" b="1" dirty="0"/>
              <a:t>Vinter: </a:t>
            </a:r>
            <a:r>
              <a:rPr lang="sv-SE" dirty="0"/>
              <a:t>1 ggr/vecka </a:t>
            </a:r>
            <a:r>
              <a:rPr lang="sv-SE" dirty="0" err="1"/>
              <a:t>för</a:t>
            </a:r>
            <a:r>
              <a:rPr lang="sv-SE" dirty="0"/>
              <a:t> de barn som inte deltager i </a:t>
            </a:r>
            <a:r>
              <a:rPr lang="sv-SE" dirty="0" err="1"/>
              <a:t>någon</a:t>
            </a:r>
            <a:r>
              <a:rPr lang="sv-SE" dirty="0"/>
              <a:t> vinteridrott</a:t>
            </a:r>
            <a:br>
              <a:rPr lang="sv-SE" dirty="0"/>
            </a:br>
            <a:r>
              <a:rPr lang="sv-SE" b="1" dirty="0"/>
              <a:t>Sommar: </a:t>
            </a:r>
            <a:r>
              <a:rPr lang="sv-SE" dirty="0"/>
              <a:t>1 ggr/vecka + om intresse finns, en gemensam aktivitet 7-9år med lek och </a:t>
            </a:r>
            <a:r>
              <a:rPr lang="sv-SE" dirty="0" err="1"/>
              <a:t>smålagsspel</a:t>
            </a:r>
            <a:r>
              <a:rPr lang="sv-SE" dirty="0"/>
              <a:t> </a:t>
            </a:r>
          </a:p>
          <a:p>
            <a:endParaRPr lang="sv-SE" dirty="0"/>
          </a:p>
          <a:p>
            <a:endParaRPr lang="sv-SE" dirty="0"/>
          </a:p>
        </p:txBody>
      </p:sp>
    </p:spTree>
    <p:extLst>
      <p:ext uri="{BB962C8B-B14F-4D97-AF65-F5344CB8AC3E}">
        <p14:creationId xmlns:p14="http://schemas.microsoft.com/office/powerpoint/2010/main" val="3937746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Hemsidan</a:t>
            </a:r>
            <a:endParaRPr lang="sv-SE" dirty="0"/>
          </a:p>
        </p:txBody>
      </p:sp>
      <p:sp>
        <p:nvSpPr>
          <p:cNvPr id="3" name="Content Placeholder 2"/>
          <p:cNvSpPr>
            <a:spLocks noGrp="1"/>
          </p:cNvSpPr>
          <p:nvPr>
            <p:ph idx="1"/>
          </p:nvPr>
        </p:nvSpPr>
        <p:spPr/>
        <p:txBody>
          <a:bodyPr/>
          <a:lstStyle/>
          <a:p>
            <a:r>
              <a:rPr lang="sv-SE" dirty="0" smtClean="0">
                <a:hlinkClick r:id="rId2"/>
              </a:rPr>
              <a:t>www.laget.se/vsku_p08</a:t>
            </a:r>
            <a:endParaRPr lang="sv-SE" dirty="0" smtClean="0"/>
          </a:p>
          <a:p>
            <a:r>
              <a:rPr lang="sv-SE" dirty="0" smtClean="0"/>
              <a:t>Primära informationskällan, läser man inte där kan man missa viktig information</a:t>
            </a:r>
            <a:endParaRPr lang="sv-SE" dirty="0"/>
          </a:p>
        </p:txBody>
      </p:sp>
    </p:spTree>
    <p:extLst>
      <p:ext uri="{BB962C8B-B14F-4D97-AF65-F5344CB8AC3E}">
        <p14:creationId xmlns:p14="http://schemas.microsoft.com/office/powerpoint/2010/main" val="301052194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Övrigt?</a:t>
            </a:r>
            <a:endParaRPr lang="sv-SE" dirty="0"/>
          </a:p>
        </p:txBody>
      </p:sp>
      <p:sp>
        <p:nvSpPr>
          <p:cNvPr id="3" name="Content Placeholder 2"/>
          <p:cNvSpPr>
            <a:spLocks noGrp="1"/>
          </p:cNvSpPr>
          <p:nvPr>
            <p:ph idx="1"/>
          </p:nvPr>
        </p:nvSpPr>
        <p:spPr/>
        <p:txBody>
          <a:bodyPr>
            <a:normAutofit/>
          </a:bodyPr>
          <a:lstStyle/>
          <a:p>
            <a:r>
              <a:rPr lang="sv-SE" sz="4000" dirty="0" smtClean="0"/>
              <a:t>Stort tack för visat intresse!</a:t>
            </a:r>
            <a:endParaRPr lang="sv-SE" sz="4000" dirty="0"/>
          </a:p>
        </p:txBody>
      </p:sp>
    </p:spTree>
    <p:extLst>
      <p:ext uri="{BB962C8B-B14F-4D97-AF65-F5344CB8AC3E}">
        <p14:creationId xmlns:p14="http://schemas.microsoft.com/office/powerpoint/2010/main" val="134539782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Agenda</a:t>
            </a:r>
            <a:endParaRPr lang="sv-SE"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sv-SE" dirty="0" smtClean="0"/>
              <a:t>Grönvita tråden</a:t>
            </a:r>
          </a:p>
          <a:p>
            <a:pPr>
              <a:buFont typeface="Wingdings" panose="05000000000000000000" pitchFamily="2" charset="2"/>
              <a:buChar char="§"/>
            </a:pPr>
            <a:r>
              <a:rPr lang="sv-SE" dirty="0" smtClean="0"/>
              <a:t>En VSK Förälder</a:t>
            </a:r>
          </a:p>
          <a:p>
            <a:pPr>
              <a:buFont typeface="Wingdings" panose="05000000000000000000" pitchFamily="2" charset="2"/>
              <a:buChar char="§"/>
            </a:pPr>
            <a:r>
              <a:rPr lang="sv-SE" dirty="0" smtClean="0"/>
              <a:t>Poolspel/Cuper</a:t>
            </a:r>
          </a:p>
          <a:p>
            <a:pPr>
              <a:buFont typeface="Wingdings" panose="05000000000000000000" pitchFamily="2" charset="2"/>
              <a:buChar char="§"/>
            </a:pPr>
            <a:r>
              <a:rPr lang="sv-SE" dirty="0" smtClean="0"/>
              <a:t>kassör</a:t>
            </a:r>
          </a:p>
          <a:p>
            <a:pPr>
              <a:buFont typeface="Wingdings" panose="05000000000000000000" pitchFamily="2" charset="2"/>
              <a:buChar char="§"/>
            </a:pPr>
            <a:r>
              <a:rPr lang="sv-SE" dirty="0" smtClean="0"/>
              <a:t>Föräldrar med kontakter inom olika områden</a:t>
            </a:r>
          </a:p>
          <a:p>
            <a:pPr>
              <a:buFont typeface="Wingdings" panose="05000000000000000000" pitchFamily="2" charset="2"/>
              <a:buChar char="§"/>
            </a:pPr>
            <a:r>
              <a:rPr lang="sv-SE" dirty="0" smtClean="0"/>
              <a:t>Träningsupplägg</a:t>
            </a:r>
          </a:p>
          <a:p>
            <a:pPr>
              <a:buFont typeface="Wingdings" panose="05000000000000000000" pitchFamily="2" charset="2"/>
              <a:buChar char="§"/>
            </a:pPr>
            <a:r>
              <a:rPr lang="sv-SE" dirty="0" err="1" smtClean="0"/>
              <a:t>Laget.se</a:t>
            </a:r>
            <a:endParaRPr lang="sv-SE" dirty="0" smtClean="0"/>
          </a:p>
          <a:p>
            <a:pPr>
              <a:buFont typeface="Wingdings" panose="05000000000000000000" pitchFamily="2" charset="2"/>
              <a:buChar char="§"/>
            </a:pPr>
            <a:r>
              <a:rPr lang="sv-SE" dirty="0" smtClean="0"/>
              <a:t>Övrigt</a:t>
            </a:r>
            <a:endParaRPr lang="sv-SE" dirty="0"/>
          </a:p>
        </p:txBody>
      </p:sp>
    </p:spTree>
    <p:extLst>
      <p:ext uri="{BB962C8B-B14F-4D97-AF65-F5344CB8AC3E}">
        <p14:creationId xmlns:p14="http://schemas.microsoft.com/office/powerpoint/2010/main" val="107743566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0100"/>
          </a:xfrm>
        </p:spPr>
        <p:txBody>
          <a:bodyPr>
            <a:normAutofit fontScale="90000"/>
          </a:bodyPr>
          <a:lstStyle/>
          <a:p>
            <a:r>
              <a:rPr lang="sv-SE" dirty="0" err="1" smtClean="0"/>
              <a:t>Grön</a:t>
            </a:r>
            <a:r>
              <a:rPr lang="sv-SE" dirty="0"/>
              <a:t>/Vita </a:t>
            </a:r>
            <a:r>
              <a:rPr lang="sv-SE" dirty="0" err="1" smtClean="0"/>
              <a:t>tråden</a:t>
            </a:r>
            <a:r>
              <a:rPr lang="sv-SE" dirty="0" smtClean="0"/>
              <a:t> </a:t>
            </a:r>
            <a:r>
              <a:rPr lang="sv-SE" sz="2000" dirty="0" err="1" smtClean="0"/>
              <a:t>Mål</a:t>
            </a:r>
            <a:r>
              <a:rPr lang="sv-SE" sz="2000" dirty="0"/>
              <a:t>- och riktlinjer </a:t>
            </a:r>
            <a:r>
              <a:rPr lang="sv-SE" sz="2000" dirty="0" err="1"/>
              <a:t>för</a:t>
            </a:r>
            <a:r>
              <a:rPr lang="sv-SE" sz="2000" dirty="0"/>
              <a:t> </a:t>
            </a:r>
            <a:r>
              <a:rPr lang="sv-SE" sz="2000" dirty="0" err="1"/>
              <a:t>Västerås</a:t>
            </a:r>
            <a:r>
              <a:rPr lang="sv-SE" sz="2000" dirty="0"/>
              <a:t> SK ungdom </a:t>
            </a:r>
            <a:r>
              <a:rPr lang="sv-SE" dirty="0"/>
              <a:t/>
            </a:r>
            <a:br>
              <a:rPr lang="sv-SE" dirty="0"/>
            </a:br>
            <a:r>
              <a:rPr lang="sv-SE" sz="1600" b="1" dirty="0" err="1" smtClean="0"/>
              <a:t>Föreningens</a:t>
            </a:r>
            <a:r>
              <a:rPr lang="sv-SE" sz="1600" b="1" dirty="0" smtClean="0"/>
              <a:t> </a:t>
            </a:r>
            <a:r>
              <a:rPr lang="sv-SE" sz="1600" b="1" dirty="0" err="1"/>
              <a:t>målsättning</a:t>
            </a:r>
            <a:r>
              <a:rPr lang="sv-SE" sz="1600" b="1" dirty="0"/>
              <a:t> </a:t>
            </a:r>
            <a:r>
              <a:rPr lang="sv-SE" sz="1600" b="1" dirty="0" err="1"/>
              <a:t>är</a:t>
            </a:r>
            <a:r>
              <a:rPr lang="sv-SE" sz="1600" b="1" dirty="0"/>
              <a:t> att: </a:t>
            </a:r>
            <a:endParaRPr lang="sv-SE" sz="1600" dirty="0"/>
          </a:p>
        </p:txBody>
      </p:sp>
      <p:sp>
        <p:nvSpPr>
          <p:cNvPr id="3" name="Content Placeholder 2"/>
          <p:cNvSpPr>
            <a:spLocks noGrp="1"/>
          </p:cNvSpPr>
          <p:nvPr>
            <p:ph idx="1"/>
          </p:nvPr>
        </p:nvSpPr>
        <p:spPr>
          <a:xfrm>
            <a:off x="677334" y="1435100"/>
            <a:ext cx="8596668" cy="5270500"/>
          </a:xfrm>
        </p:spPr>
        <p:txBody>
          <a:bodyPr>
            <a:noAutofit/>
          </a:bodyPr>
          <a:lstStyle/>
          <a:p>
            <a:r>
              <a:rPr lang="sv-SE" sz="1100" dirty="0" smtClean="0"/>
              <a:t>Skola</a:t>
            </a:r>
            <a:r>
              <a:rPr lang="sv-SE" sz="1100" dirty="0"/>
              <a:t>/utbildning </a:t>
            </a:r>
            <a:r>
              <a:rPr lang="sv-SE" sz="1100" dirty="0" err="1"/>
              <a:t>går</a:t>
            </a:r>
            <a:r>
              <a:rPr lang="sv-SE" sz="1100" dirty="0"/>
              <a:t> alltid </a:t>
            </a:r>
            <a:r>
              <a:rPr lang="sv-SE" sz="1100" dirty="0" err="1"/>
              <a:t>före</a:t>
            </a:r>
            <a:r>
              <a:rPr lang="sv-SE" sz="1100" dirty="0"/>
              <a:t> idrotten, men med planering hinner man med </a:t>
            </a:r>
            <a:r>
              <a:rPr lang="sv-SE" sz="1100" dirty="0" err="1"/>
              <a:t>båda</a:t>
            </a:r>
            <a:r>
              <a:rPr lang="sv-SE" sz="1100" dirty="0"/>
              <a:t> </a:t>
            </a:r>
          </a:p>
          <a:p>
            <a:r>
              <a:rPr lang="sv-SE" sz="1100" dirty="0"/>
              <a:t>Det skall vara roligt att </a:t>
            </a:r>
            <a:r>
              <a:rPr lang="sv-SE" sz="1100" dirty="0" err="1"/>
              <a:t>träna</a:t>
            </a:r>
            <a:r>
              <a:rPr lang="sv-SE" sz="1100" dirty="0"/>
              <a:t> och spela fotboll i VSK (</a:t>
            </a:r>
            <a:r>
              <a:rPr lang="sv-SE" sz="1100" dirty="0" err="1"/>
              <a:t>klubbanda</a:t>
            </a:r>
            <a:r>
              <a:rPr lang="sv-SE" sz="1100" dirty="0"/>
              <a:t>). </a:t>
            </a:r>
          </a:p>
          <a:p>
            <a:r>
              <a:rPr lang="sv-SE" sz="1100" dirty="0"/>
              <a:t>Bidra till spelarnas allsidiga fysiska, personliga och sociala utveckling </a:t>
            </a:r>
          </a:p>
          <a:p>
            <a:r>
              <a:rPr lang="sv-SE" sz="1100" dirty="0"/>
              <a:t>Den individuella utvecklingen hos varje spelare </a:t>
            </a:r>
            <a:r>
              <a:rPr lang="sv-SE" sz="1100" dirty="0" err="1"/>
              <a:t>är</a:t>
            </a:r>
            <a:r>
              <a:rPr lang="sv-SE" sz="1100" dirty="0"/>
              <a:t> viktigare </a:t>
            </a:r>
            <a:r>
              <a:rPr lang="sv-SE" sz="1100" dirty="0" err="1"/>
              <a:t>än</a:t>
            </a:r>
            <a:r>
              <a:rPr lang="sv-SE" sz="1100" dirty="0"/>
              <a:t> matchresultaten. </a:t>
            </a:r>
          </a:p>
          <a:p>
            <a:r>
              <a:rPr lang="sv-SE" sz="1100" dirty="0"/>
              <a:t>Utveckla spelare som kan ha </a:t>
            </a:r>
            <a:r>
              <a:rPr lang="sv-SE" sz="1100" dirty="0" err="1"/>
              <a:t>möjlighet</a:t>
            </a:r>
            <a:r>
              <a:rPr lang="sv-SE" sz="1100" dirty="0"/>
              <a:t> att </a:t>
            </a:r>
            <a:r>
              <a:rPr lang="sv-SE" sz="1100" dirty="0" err="1"/>
              <a:t>na</a:t>
            </a:r>
            <a:r>
              <a:rPr lang="sv-SE" sz="1100" dirty="0"/>
              <a:t>̊ nationella och internationella </a:t>
            </a:r>
            <a:r>
              <a:rPr lang="sv-SE" sz="1100" dirty="0" err="1"/>
              <a:t>framgångar</a:t>
            </a:r>
            <a:r>
              <a:rPr lang="sv-SE" sz="1100" dirty="0"/>
              <a:t> </a:t>
            </a:r>
          </a:p>
          <a:p>
            <a:r>
              <a:rPr lang="sv-SE" sz="1100" dirty="0"/>
              <a:t>Erbjuda spelarna en </a:t>
            </a:r>
            <a:r>
              <a:rPr lang="sv-SE" sz="1100" dirty="0" err="1"/>
              <a:t>grundläggande</a:t>
            </a:r>
            <a:r>
              <a:rPr lang="sv-SE" sz="1100" dirty="0"/>
              <a:t> fotbollsutbildning som skall </a:t>
            </a:r>
            <a:r>
              <a:rPr lang="sv-SE" sz="1100" dirty="0" err="1"/>
              <a:t>kännetecknas</a:t>
            </a:r>
            <a:r>
              <a:rPr lang="sv-SE" sz="1100" dirty="0"/>
              <a:t> av god teknik och snabbhet. </a:t>
            </a:r>
          </a:p>
          <a:p>
            <a:r>
              <a:rPr lang="sv-SE" sz="1100" dirty="0"/>
              <a:t>Verksamheten skall </a:t>
            </a:r>
            <a:r>
              <a:rPr lang="sv-SE" sz="1100" dirty="0" err="1"/>
              <a:t>präglas</a:t>
            </a:r>
            <a:r>
              <a:rPr lang="sv-SE" sz="1100" dirty="0"/>
              <a:t> av respekt </a:t>
            </a:r>
            <a:r>
              <a:rPr lang="sv-SE" sz="1100" dirty="0" err="1"/>
              <a:t>för</a:t>
            </a:r>
            <a:r>
              <a:rPr lang="sv-SE" sz="1100" dirty="0"/>
              <a:t> varandra och lag/</a:t>
            </a:r>
            <a:r>
              <a:rPr lang="sv-SE" sz="1100" dirty="0" err="1"/>
              <a:t>klubbkänsla</a:t>
            </a:r>
            <a:r>
              <a:rPr lang="sv-SE" sz="1100" dirty="0"/>
              <a:t>. </a:t>
            </a:r>
          </a:p>
          <a:p>
            <a:r>
              <a:rPr lang="sv-SE" sz="1100" dirty="0"/>
              <a:t>Verksamheten skall utformas så att den i </a:t>
            </a:r>
            <a:r>
              <a:rPr lang="sv-SE" sz="1100" dirty="0" err="1"/>
              <a:t>någon</a:t>
            </a:r>
            <a:r>
              <a:rPr lang="sv-SE" sz="1100" dirty="0"/>
              <a:t> form blir </a:t>
            </a:r>
            <a:r>
              <a:rPr lang="sv-SE" sz="1100" dirty="0" err="1"/>
              <a:t>tillgänglig</a:t>
            </a:r>
            <a:r>
              <a:rPr lang="sv-SE" sz="1100" dirty="0"/>
              <a:t> </a:t>
            </a:r>
            <a:r>
              <a:rPr lang="sv-SE" sz="1100" dirty="0" err="1"/>
              <a:t>för</a:t>
            </a:r>
            <a:r>
              <a:rPr lang="sv-SE" sz="1100" dirty="0"/>
              <a:t> alla som </a:t>
            </a:r>
            <a:r>
              <a:rPr lang="sv-SE" sz="1100" dirty="0" smtClean="0"/>
              <a:t>så </a:t>
            </a:r>
            <a:r>
              <a:rPr lang="sv-SE" sz="1100" dirty="0" err="1"/>
              <a:t>önskar</a:t>
            </a:r>
            <a:r>
              <a:rPr lang="sv-SE" sz="1100" dirty="0"/>
              <a:t>. </a:t>
            </a:r>
          </a:p>
          <a:p>
            <a:r>
              <a:rPr lang="sv-SE" sz="1100" dirty="0"/>
              <a:t>Den ger spelarna </a:t>
            </a:r>
            <a:r>
              <a:rPr lang="sv-SE" sz="1100" dirty="0" err="1"/>
              <a:t>tillfredställelse</a:t>
            </a:r>
            <a:r>
              <a:rPr lang="sv-SE" sz="1100" dirty="0"/>
              <a:t> </a:t>
            </a:r>
            <a:r>
              <a:rPr lang="sv-SE" sz="1100" dirty="0" err="1"/>
              <a:t>utifrån</a:t>
            </a:r>
            <a:r>
              <a:rPr lang="sv-SE" sz="1100" dirty="0"/>
              <a:t> var och ens </a:t>
            </a:r>
            <a:r>
              <a:rPr lang="sv-SE" sz="1100" dirty="0" err="1"/>
              <a:t>förutsättningar</a:t>
            </a:r>
            <a:r>
              <a:rPr lang="sv-SE" sz="1100" dirty="0"/>
              <a:t>. </a:t>
            </a:r>
          </a:p>
          <a:p>
            <a:r>
              <a:rPr lang="sv-SE" sz="1100" dirty="0"/>
              <a:t>Rekrytera engagerade ledare med en positiv </a:t>
            </a:r>
            <a:r>
              <a:rPr lang="sv-SE" sz="1100" dirty="0" err="1"/>
              <a:t>människosyn</a:t>
            </a:r>
            <a:r>
              <a:rPr lang="sv-SE" sz="1100" dirty="0"/>
              <a:t> och ambitioner att utveckla sig som ledare och erbjuda dessa utbildning. </a:t>
            </a:r>
          </a:p>
          <a:p>
            <a:r>
              <a:rPr lang="sv-SE" sz="1100" dirty="0"/>
              <a:t>Spelare, ledare och </a:t>
            </a:r>
            <a:r>
              <a:rPr lang="sv-SE" sz="1100" dirty="0" err="1"/>
              <a:t>föräldrar</a:t>
            </a:r>
            <a:r>
              <a:rPr lang="sv-SE" sz="1100" dirty="0"/>
              <a:t> </a:t>
            </a:r>
            <a:r>
              <a:rPr lang="sv-SE" sz="1100" dirty="0" err="1"/>
              <a:t>förenas</a:t>
            </a:r>
            <a:r>
              <a:rPr lang="sv-SE" sz="1100" dirty="0"/>
              <a:t> i </a:t>
            </a:r>
            <a:r>
              <a:rPr lang="sv-SE" sz="1100" dirty="0" err="1"/>
              <a:t>föreningen</a:t>
            </a:r>
            <a:r>
              <a:rPr lang="sv-SE" sz="1100" dirty="0"/>
              <a:t>, </a:t>
            </a:r>
            <a:r>
              <a:rPr lang="sv-SE" sz="1100" dirty="0" err="1"/>
              <a:t>pa</a:t>
            </a:r>
            <a:r>
              <a:rPr lang="sv-SE" sz="1100" dirty="0"/>
              <a:t>̊ så vis skapar vi </a:t>
            </a:r>
            <a:r>
              <a:rPr lang="sv-SE" sz="1100" dirty="0" err="1"/>
              <a:t>klubbkänsla</a:t>
            </a:r>
            <a:r>
              <a:rPr lang="sv-SE" sz="1100" dirty="0"/>
              <a:t>, </a:t>
            </a:r>
            <a:r>
              <a:rPr lang="sv-SE" sz="1100" dirty="0" err="1"/>
              <a:t>där</a:t>
            </a:r>
            <a:r>
              <a:rPr lang="sv-SE" sz="1100" dirty="0"/>
              <a:t> alla </a:t>
            </a:r>
            <a:r>
              <a:rPr lang="sv-SE" sz="1100" dirty="0" err="1"/>
              <a:t>känner</a:t>
            </a:r>
            <a:r>
              <a:rPr lang="sv-SE" sz="1100" dirty="0"/>
              <a:t> ansvar </a:t>
            </a:r>
            <a:r>
              <a:rPr lang="sv-SE" sz="1100" dirty="0" err="1"/>
              <a:t>både</a:t>
            </a:r>
            <a:r>
              <a:rPr lang="sv-SE" sz="1100" dirty="0"/>
              <a:t> </a:t>
            </a:r>
            <a:r>
              <a:rPr lang="sv-SE" sz="1100" dirty="0" smtClean="0"/>
              <a:t>på </a:t>
            </a:r>
            <a:r>
              <a:rPr lang="sv-SE" sz="1100" dirty="0"/>
              <a:t>och </a:t>
            </a:r>
            <a:r>
              <a:rPr lang="sv-SE" sz="1100" dirty="0" err="1"/>
              <a:t>utanför</a:t>
            </a:r>
            <a:r>
              <a:rPr lang="sv-SE" sz="1100" dirty="0"/>
              <a:t> planen samt kan agera som goda representanter </a:t>
            </a:r>
            <a:r>
              <a:rPr lang="sv-SE" sz="1100" dirty="0" err="1"/>
              <a:t>för</a:t>
            </a:r>
            <a:r>
              <a:rPr lang="sv-SE" sz="1100" dirty="0"/>
              <a:t> </a:t>
            </a:r>
            <a:r>
              <a:rPr lang="sv-SE" sz="1100" dirty="0" err="1"/>
              <a:t>föreningen</a:t>
            </a:r>
            <a:r>
              <a:rPr lang="sv-SE" sz="1100" dirty="0"/>
              <a:t>. </a:t>
            </a:r>
          </a:p>
          <a:p>
            <a:r>
              <a:rPr lang="sv-SE" sz="1100" dirty="0"/>
              <a:t>Fostra spelarna till ansvarsfulla </a:t>
            </a:r>
            <a:r>
              <a:rPr lang="sv-SE" sz="1100" dirty="0" err="1"/>
              <a:t>medmänniskor</a:t>
            </a:r>
            <a:r>
              <a:rPr lang="sv-SE" sz="1100" dirty="0"/>
              <a:t>, de skall visa respekt </a:t>
            </a:r>
            <a:r>
              <a:rPr lang="sv-SE" sz="1100" dirty="0" err="1"/>
              <a:t>för</a:t>
            </a:r>
            <a:r>
              <a:rPr lang="sv-SE" sz="1100" dirty="0"/>
              <a:t> regler och normer ”</a:t>
            </a:r>
            <a:r>
              <a:rPr lang="sv-SE" sz="1100" dirty="0" err="1"/>
              <a:t>både</a:t>
            </a:r>
            <a:r>
              <a:rPr lang="sv-SE" sz="1100" dirty="0"/>
              <a:t> inom fotbollen </a:t>
            </a:r>
            <a:r>
              <a:rPr lang="sv-SE" sz="1100" dirty="0" err="1"/>
              <a:t>såsom</a:t>
            </a:r>
            <a:r>
              <a:rPr lang="sv-SE" sz="1100" dirty="0"/>
              <a:t> i det </a:t>
            </a:r>
            <a:r>
              <a:rPr lang="sv-SE" sz="1100" dirty="0" err="1"/>
              <a:t>övriga</a:t>
            </a:r>
            <a:r>
              <a:rPr lang="sv-SE" sz="1100" dirty="0"/>
              <a:t> </a:t>
            </a:r>
            <a:r>
              <a:rPr lang="sv-SE" sz="1100" dirty="0" err="1"/>
              <a:t>samhället</a:t>
            </a:r>
            <a:r>
              <a:rPr lang="sv-SE" sz="1100" dirty="0"/>
              <a:t>”. De skall </a:t>
            </a:r>
            <a:r>
              <a:rPr lang="sv-SE" sz="1100" dirty="0" smtClean="0"/>
              <a:t>också </a:t>
            </a:r>
            <a:r>
              <a:rPr lang="sv-SE" sz="1100" dirty="0"/>
              <a:t>kunna visa </a:t>
            </a:r>
            <a:r>
              <a:rPr lang="sv-SE" sz="1100" dirty="0" err="1"/>
              <a:t>ödmjukhet</a:t>
            </a:r>
            <a:r>
              <a:rPr lang="sv-SE" sz="1100" dirty="0"/>
              <a:t> </a:t>
            </a:r>
            <a:r>
              <a:rPr lang="sv-SE" sz="1100" dirty="0" err="1"/>
              <a:t>inför</a:t>
            </a:r>
            <a:r>
              <a:rPr lang="sv-SE" sz="1100" dirty="0"/>
              <a:t> andra vuxna och barn, </a:t>
            </a:r>
            <a:r>
              <a:rPr lang="sv-SE" sz="1100" dirty="0" err="1"/>
              <a:t>både</a:t>
            </a:r>
            <a:r>
              <a:rPr lang="sv-SE" sz="1100" dirty="0"/>
              <a:t> </a:t>
            </a:r>
            <a:r>
              <a:rPr lang="sv-SE" sz="1100" dirty="0" smtClean="0"/>
              <a:t>på </a:t>
            </a:r>
            <a:r>
              <a:rPr lang="sv-SE" sz="1100" dirty="0"/>
              <a:t>och </a:t>
            </a:r>
            <a:r>
              <a:rPr lang="sv-SE" sz="1100" dirty="0" err="1"/>
              <a:t>utanför</a:t>
            </a:r>
            <a:r>
              <a:rPr lang="sv-SE" sz="1100" dirty="0"/>
              <a:t> planen. </a:t>
            </a:r>
          </a:p>
          <a:p>
            <a:r>
              <a:rPr lang="sv-SE" sz="1100" dirty="0"/>
              <a:t>Ha ett herr- och ett damlag i seniorspel. </a:t>
            </a:r>
          </a:p>
          <a:p>
            <a:r>
              <a:rPr lang="sv-SE" sz="1100" dirty="0" err="1"/>
              <a:t>Från</a:t>
            </a:r>
            <a:r>
              <a:rPr lang="sv-SE" sz="1100" dirty="0"/>
              <a:t> och med 11-mannafotbollen ha </a:t>
            </a:r>
            <a:r>
              <a:rPr lang="sv-SE" sz="1100" dirty="0" smtClean="0"/>
              <a:t>två </a:t>
            </a:r>
            <a:r>
              <a:rPr lang="sv-SE" sz="1100" dirty="0"/>
              <a:t>lag per </a:t>
            </a:r>
            <a:r>
              <a:rPr lang="sv-SE" sz="1100" dirty="0" err="1"/>
              <a:t>åldersklass</a:t>
            </a:r>
            <a:r>
              <a:rPr lang="sv-SE" sz="1100" dirty="0"/>
              <a:t>. </a:t>
            </a:r>
          </a:p>
          <a:p>
            <a:r>
              <a:rPr lang="sv-SE" sz="1100" dirty="0"/>
              <a:t>Arrangera VSK-dagen varje </a:t>
            </a:r>
            <a:r>
              <a:rPr lang="sv-SE" sz="1100" dirty="0" err="1"/>
              <a:t>år</a:t>
            </a:r>
            <a:r>
              <a:rPr lang="sv-SE" sz="1100" dirty="0"/>
              <a:t> </a:t>
            </a:r>
            <a:r>
              <a:rPr lang="sv-SE" sz="1100" dirty="0" err="1"/>
              <a:t>för</a:t>
            </a:r>
            <a:r>
              <a:rPr lang="sv-SE" sz="1100" dirty="0"/>
              <a:t> att </a:t>
            </a:r>
            <a:r>
              <a:rPr lang="sv-SE" sz="1100" dirty="0" err="1"/>
              <a:t>stärka</a:t>
            </a:r>
            <a:r>
              <a:rPr lang="sv-SE" sz="1100" dirty="0"/>
              <a:t> </a:t>
            </a:r>
            <a:r>
              <a:rPr lang="sv-SE" sz="1100" dirty="0" err="1"/>
              <a:t>klubbkänslan</a:t>
            </a:r>
            <a:r>
              <a:rPr lang="sv-SE" sz="1100" dirty="0"/>
              <a:t>. </a:t>
            </a:r>
          </a:p>
          <a:p>
            <a:r>
              <a:rPr lang="sv-SE" sz="1100" dirty="0"/>
              <a:t>Erbjuda en drog- och tobaksfri </a:t>
            </a:r>
            <a:r>
              <a:rPr lang="sv-SE" sz="1100" dirty="0" err="1"/>
              <a:t>miljo</a:t>
            </a:r>
            <a:r>
              <a:rPr lang="sv-SE" sz="1100" dirty="0"/>
              <a:t>̈, </a:t>
            </a:r>
            <a:r>
              <a:rPr lang="sv-SE" sz="1100" dirty="0" err="1"/>
              <a:t>för</a:t>
            </a:r>
            <a:r>
              <a:rPr lang="sv-SE" sz="1100" dirty="0"/>
              <a:t> mer information se </a:t>
            </a:r>
            <a:r>
              <a:rPr lang="sv-SE" sz="1100" dirty="0" err="1"/>
              <a:t>vår</a:t>
            </a:r>
            <a:r>
              <a:rPr lang="sv-SE" sz="1100" dirty="0"/>
              <a:t> drogpolicy. </a:t>
            </a:r>
          </a:p>
        </p:txBody>
      </p:sp>
    </p:spTree>
    <p:extLst>
      <p:ext uri="{BB962C8B-B14F-4D97-AF65-F5344CB8AC3E}">
        <p14:creationId xmlns:p14="http://schemas.microsoft.com/office/powerpoint/2010/main" val="412193397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0400"/>
          </a:xfrm>
        </p:spPr>
        <p:txBody>
          <a:bodyPr>
            <a:normAutofit fontScale="90000"/>
          </a:bodyPr>
          <a:lstStyle/>
          <a:p>
            <a:r>
              <a:rPr lang="sv-SE" dirty="0" smtClean="0"/>
              <a:t>En VSK Förälder</a:t>
            </a:r>
            <a:br>
              <a:rPr lang="sv-SE" dirty="0" smtClean="0"/>
            </a:br>
            <a:endParaRPr lang="sv-SE" dirty="0"/>
          </a:p>
        </p:txBody>
      </p:sp>
      <p:sp>
        <p:nvSpPr>
          <p:cNvPr id="3" name="Content Placeholder 2"/>
          <p:cNvSpPr>
            <a:spLocks noGrp="1"/>
          </p:cNvSpPr>
          <p:nvPr>
            <p:ph idx="1"/>
          </p:nvPr>
        </p:nvSpPr>
        <p:spPr>
          <a:xfrm>
            <a:off x="677334" y="1257300"/>
            <a:ext cx="8596668" cy="5472859"/>
          </a:xfrm>
        </p:spPr>
        <p:txBody>
          <a:bodyPr>
            <a:noAutofit/>
          </a:bodyPr>
          <a:lstStyle/>
          <a:p>
            <a:r>
              <a:rPr lang="sv-SE" sz="1400" dirty="0" err="1" smtClean="0"/>
              <a:t>Föräldrar</a:t>
            </a:r>
            <a:r>
              <a:rPr lang="sv-SE" sz="1400" dirty="0" smtClean="0"/>
              <a:t> </a:t>
            </a:r>
            <a:r>
              <a:rPr lang="sv-SE" sz="1400" dirty="0"/>
              <a:t>har ett stort inflytande </a:t>
            </a:r>
            <a:r>
              <a:rPr lang="sv-SE" sz="1400" dirty="0" err="1"/>
              <a:t>över</a:t>
            </a:r>
            <a:r>
              <a:rPr lang="sv-SE" sz="1400" dirty="0"/>
              <a:t> sina barn. De kan </a:t>
            </a:r>
            <a:r>
              <a:rPr lang="sv-SE" sz="1400" dirty="0" err="1"/>
              <a:t>påverka</a:t>
            </a:r>
            <a:r>
              <a:rPr lang="sv-SE" sz="1400" dirty="0"/>
              <a:t> barnens </a:t>
            </a:r>
            <a:r>
              <a:rPr lang="sv-SE" sz="1400" dirty="0" err="1"/>
              <a:t>förhållande</a:t>
            </a:r>
            <a:r>
              <a:rPr lang="sv-SE" sz="1400" dirty="0"/>
              <a:t> till idrotten, </a:t>
            </a:r>
            <a:r>
              <a:rPr lang="sv-SE" sz="1400" dirty="0" err="1"/>
              <a:t>föreningslivet</a:t>
            </a:r>
            <a:r>
              <a:rPr lang="sv-SE" sz="1400" dirty="0"/>
              <a:t>, ledare och lagkamrater. </a:t>
            </a:r>
            <a:r>
              <a:rPr lang="sv-SE" sz="1400" dirty="0" err="1"/>
              <a:t>Föräldrarnas</a:t>
            </a:r>
            <a:r>
              <a:rPr lang="sv-SE" sz="1400" dirty="0"/>
              <a:t> </a:t>
            </a:r>
            <a:r>
              <a:rPr lang="sv-SE" sz="1400" dirty="0" err="1"/>
              <a:t>stöd</a:t>
            </a:r>
            <a:r>
              <a:rPr lang="sv-SE" sz="1400" dirty="0"/>
              <a:t> </a:t>
            </a:r>
            <a:r>
              <a:rPr lang="sv-SE" sz="1400" dirty="0" err="1"/>
              <a:t>behövs</a:t>
            </a:r>
            <a:r>
              <a:rPr lang="sv-SE" sz="1400" dirty="0"/>
              <a:t>, men de </a:t>
            </a:r>
            <a:r>
              <a:rPr lang="sv-SE" sz="1400" dirty="0" err="1"/>
              <a:t>behöver</a:t>
            </a:r>
            <a:r>
              <a:rPr lang="sv-SE" sz="1400" dirty="0"/>
              <a:t> då </a:t>
            </a:r>
            <a:r>
              <a:rPr lang="sv-SE" sz="1400" dirty="0" err="1"/>
              <a:t>ocksa</a:t>
            </a:r>
            <a:r>
              <a:rPr lang="sv-SE" sz="1400" dirty="0"/>
              <a:t>̊ insikt om </a:t>
            </a:r>
            <a:r>
              <a:rPr lang="sv-SE" sz="1400" dirty="0" err="1"/>
              <a:t>föreningens</a:t>
            </a:r>
            <a:r>
              <a:rPr lang="sv-SE" sz="1400" dirty="0"/>
              <a:t> </a:t>
            </a:r>
            <a:r>
              <a:rPr lang="sv-SE" sz="1400" dirty="0" err="1"/>
              <a:t>mål</a:t>
            </a:r>
            <a:r>
              <a:rPr lang="sv-SE" sz="1400" dirty="0"/>
              <a:t>, </a:t>
            </a:r>
            <a:r>
              <a:rPr lang="sv-SE" sz="1400" dirty="0" err="1"/>
              <a:t>delmål</a:t>
            </a:r>
            <a:r>
              <a:rPr lang="sv-SE" sz="1400" dirty="0"/>
              <a:t> och riktlinjer. Det </a:t>
            </a:r>
            <a:r>
              <a:rPr lang="sv-SE" sz="1400" dirty="0" err="1"/>
              <a:t>förekommer</a:t>
            </a:r>
            <a:r>
              <a:rPr lang="sv-SE" sz="1400" dirty="0"/>
              <a:t> ibland att </a:t>
            </a:r>
            <a:r>
              <a:rPr lang="sv-SE" sz="1400" dirty="0" err="1"/>
              <a:t>föräldrar</a:t>
            </a:r>
            <a:r>
              <a:rPr lang="sv-SE" sz="1400" dirty="0"/>
              <a:t> ser </a:t>
            </a:r>
            <a:r>
              <a:rPr lang="sv-SE" sz="1400" dirty="0" err="1"/>
              <a:t>för</a:t>
            </a:r>
            <a:r>
              <a:rPr lang="sv-SE" sz="1400" dirty="0"/>
              <a:t> kortsiktigt och resultatinriktat </a:t>
            </a:r>
            <a:r>
              <a:rPr lang="sv-SE" sz="1400" dirty="0" smtClean="0"/>
              <a:t>på verksamheten</a:t>
            </a:r>
            <a:r>
              <a:rPr lang="sv-SE" sz="1400" dirty="0"/>
              <a:t>, betraktar barn som "</a:t>
            </a:r>
            <a:r>
              <a:rPr lang="sv-SE" sz="1400" dirty="0" err="1"/>
              <a:t>sma</a:t>
            </a:r>
            <a:r>
              <a:rPr lang="sv-SE" sz="1400" dirty="0"/>
              <a:t>̊ vuxna" samt saknar </a:t>
            </a:r>
            <a:r>
              <a:rPr lang="sv-SE" sz="1400" dirty="0" err="1"/>
              <a:t>tillräcklig</a:t>
            </a:r>
            <a:r>
              <a:rPr lang="sv-SE" sz="1400" dirty="0"/>
              <a:t> kunskap om ungdomars fysiska och psykiska utveckling. </a:t>
            </a:r>
          </a:p>
          <a:p>
            <a:r>
              <a:rPr lang="sv-SE" sz="1400" dirty="0" err="1"/>
              <a:t>Sätter</a:t>
            </a:r>
            <a:r>
              <a:rPr lang="sv-SE" sz="1400" dirty="0"/>
              <a:t> sig in i och </a:t>
            </a:r>
            <a:r>
              <a:rPr lang="sv-SE" sz="1400" dirty="0" err="1" smtClean="0"/>
              <a:t>följer</a:t>
            </a:r>
            <a:r>
              <a:rPr lang="sv-SE" sz="1400" dirty="0" smtClean="0"/>
              <a:t> VSK:s </a:t>
            </a:r>
            <a:r>
              <a:rPr lang="sv-SE" sz="1400" dirty="0" err="1"/>
              <a:t>mål</a:t>
            </a:r>
            <a:r>
              <a:rPr lang="sv-SE" sz="1400" dirty="0"/>
              <a:t> och riktlinjer den </a:t>
            </a:r>
            <a:r>
              <a:rPr lang="sv-SE" sz="1400" dirty="0" err="1"/>
              <a:t>grön</a:t>
            </a:r>
            <a:r>
              <a:rPr lang="sv-SE" sz="1400" dirty="0"/>
              <a:t>/vita </a:t>
            </a:r>
            <a:r>
              <a:rPr lang="sv-SE" sz="1400" dirty="0" err="1"/>
              <a:t>tråden</a:t>
            </a:r>
            <a:r>
              <a:rPr lang="sv-SE" sz="1400" dirty="0"/>
              <a:t>. </a:t>
            </a:r>
          </a:p>
          <a:p>
            <a:r>
              <a:rPr lang="sv-SE" sz="1400" dirty="0"/>
              <a:t>Ser till att ditt barn kommer i tid till </a:t>
            </a:r>
            <a:r>
              <a:rPr lang="sv-SE" sz="1400" dirty="0" err="1"/>
              <a:t>träning</a:t>
            </a:r>
            <a:r>
              <a:rPr lang="sv-SE" sz="1400" dirty="0"/>
              <a:t> och match och med </a:t>
            </a:r>
            <a:r>
              <a:rPr lang="sv-SE" sz="1400" dirty="0" err="1"/>
              <a:t>rätt</a:t>
            </a:r>
            <a:r>
              <a:rPr lang="sv-SE" sz="1400" dirty="0"/>
              <a:t> utrustning. </a:t>
            </a:r>
          </a:p>
          <a:p>
            <a:r>
              <a:rPr lang="sv-SE" sz="1400" dirty="0" err="1"/>
              <a:t>Lär</a:t>
            </a:r>
            <a:r>
              <a:rPr lang="sv-SE" sz="1400" dirty="0"/>
              <a:t> barnen </a:t>
            </a:r>
            <a:r>
              <a:rPr lang="sv-SE" sz="1400" dirty="0" err="1"/>
              <a:t>rätt</a:t>
            </a:r>
            <a:r>
              <a:rPr lang="sv-SE" sz="1400" dirty="0"/>
              <a:t> hygien efter match och </a:t>
            </a:r>
            <a:r>
              <a:rPr lang="sv-SE" sz="1400" dirty="0" err="1"/>
              <a:t>träning</a:t>
            </a:r>
            <a:r>
              <a:rPr lang="sv-SE" sz="1400" dirty="0"/>
              <a:t>. </a:t>
            </a:r>
          </a:p>
          <a:p>
            <a:r>
              <a:rPr lang="sv-SE" sz="1400" dirty="0" err="1"/>
              <a:t>Hjälper</a:t>
            </a:r>
            <a:r>
              <a:rPr lang="sv-SE" sz="1400" dirty="0"/>
              <a:t> ditt barn med kost och dryck så att han/hon kommer </a:t>
            </a:r>
            <a:r>
              <a:rPr lang="sv-SE" sz="1400" dirty="0" err="1"/>
              <a:t>rätt</a:t>
            </a:r>
            <a:r>
              <a:rPr lang="sv-SE" sz="1400" dirty="0"/>
              <a:t> </a:t>
            </a:r>
            <a:r>
              <a:rPr lang="sv-SE" sz="1400" dirty="0" err="1"/>
              <a:t>förberedd</a:t>
            </a:r>
            <a:r>
              <a:rPr lang="sv-SE" sz="1400" dirty="0"/>
              <a:t> till </a:t>
            </a:r>
            <a:r>
              <a:rPr lang="sv-SE" sz="1400" dirty="0" err="1"/>
              <a:t>träning</a:t>
            </a:r>
            <a:r>
              <a:rPr lang="sv-SE" sz="1400" dirty="0"/>
              <a:t> och match </a:t>
            </a:r>
          </a:p>
          <a:p>
            <a:r>
              <a:rPr lang="sv-SE" sz="1400" dirty="0" err="1"/>
              <a:t>Följer</a:t>
            </a:r>
            <a:r>
              <a:rPr lang="sv-SE" sz="1400" dirty="0"/>
              <a:t> så ofta som </a:t>
            </a:r>
            <a:r>
              <a:rPr lang="sv-SE" sz="1400" dirty="0" err="1"/>
              <a:t>möjligt</a:t>
            </a:r>
            <a:r>
              <a:rPr lang="sv-SE" sz="1400" dirty="0"/>
              <a:t> ditt barn till </a:t>
            </a:r>
            <a:r>
              <a:rPr lang="sv-SE" sz="1400" dirty="0" err="1"/>
              <a:t>träning</a:t>
            </a:r>
            <a:r>
              <a:rPr lang="sv-SE" sz="1400" dirty="0"/>
              <a:t> och match. </a:t>
            </a:r>
          </a:p>
          <a:p>
            <a:r>
              <a:rPr lang="sv-SE" sz="1400" dirty="0" err="1"/>
              <a:t>Belöna</a:t>
            </a:r>
            <a:r>
              <a:rPr lang="sv-SE" sz="1400" dirty="0"/>
              <a:t> inte ditt barn </a:t>
            </a:r>
            <a:r>
              <a:rPr lang="sv-SE" sz="1400" dirty="0" err="1"/>
              <a:t>utifrån</a:t>
            </a:r>
            <a:r>
              <a:rPr lang="sv-SE" sz="1400" dirty="0"/>
              <a:t> gjorda </a:t>
            </a:r>
            <a:r>
              <a:rPr lang="sv-SE" sz="1400" dirty="0" err="1"/>
              <a:t>mål</a:t>
            </a:r>
            <a:r>
              <a:rPr lang="sv-SE" sz="1400" dirty="0"/>
              <a:t> utan hellre </a:t>
            </a:r>
            <a:r>
              <a:rPr lang="sv-SE" sz="1400" dirty="0" err="1"/>
              <a:t>utifrån</a:t>
            </a:r>
            <a:r>
              <a:rPr lang="sv-SE" sz="1400" dirty="0"/>
              <a:t> </a:t>
            </a:r>
            <a:r>
              <a:rPr lang="sv-SE" sz="1400" dirty="0" err="1"/>
              <a:t>kämpainsats</a:t>
            </a:r>
            <a:r>
              <a:rPr lang="sv-SE" sz="1400" dirty="0"/>
              <a:t>, </a:t>
            </a:r>
            <a:r>
              <a:rPr lang="sv-SE" sz="1400" dirty="0" err="1"/>
              <a:t>försök</a:t>
            </a:r>
            <a:r>
              <a:rPr lang="sv-SE" sz="1400" dirty="0"/>
              <a:t> till dribblingar, snygga passningar mm. Att </a:t>
            </a:r>
            <a:r>
              <a:rPr lang="sv-SE" sz="1400" dirty="0" err="1"/>
              <a:t>göra</a:t>
            </a:r>
            <a:r>
              <a:rPr lang="sv-SE" sz="1400" dirty="0"/>
              <a:t> </a:t>
            </a:r>
            <a:r>
              <a:rPr lang="sv-SE" sz="1400" dirty="0" err="1"/>
              <a:t>mål</a:t>
            </a:r>
            <a:r>
              <a:rPr lang="sv-SE" sz="1400" dirty="0"/>
              <a:t> </a:t>
            </a:r>
            <a:r>
              <a:rPr lang="sv-SE" sz="1400" dirty="0" err="1"/>
              <a:t>är</a:t>
            </a:r>
            <a:r>
              <a:rPr lang="sv-SE" sz="1400" dirty="0"/>
              <a:t> </a:t>
            </a:r>
            <a:r>
              <a:rPr lang="sv-SE" sz="1400" dirty="0" err="1"/>
              <a:t>tillräckligt</a:t>
            </a:r>
            <a:r>
              <a:rPr lang="sv-SE" sz="1400" dirty="0"/>
              <a:t> som </a:t>
            </a:r>
            <a:r>
              <a:rPr lang="sv-SE" sz="1400" dirty="0" err="1"/>
              <a:t>belöning</a:t>
            </a:r>
            <a:r>
              <a:rPr lang="sv-SE" sz="1400" dirty="0"/>
              <a:t> </a:t>
            </a:r>
            <a:r>
              <a:rPr lang="sv-SE" sz="1400" dirty="0" err="1"/>
              <a:t>för</a:t>
            </a:r>
            <a:r>
              <a:rPr lang="sv-SE" sz="1400" dirty="0"/>
              <a:t> barnet </a:t>
            </a:r>
            <a:r>
              <a:rPr lang="sv-SE" sz="1400" dirty="0" err="1"/>
              <a:t>ända</a:t>
            </a:r>
            <a:r>
              <a:rPr lang="sv-SE" sz="1400" dirty="0"/>
              <a:t>̊. </a:t>
            </a:r>
          </a:p>
          <a:p>
            <a:r>
              <a:rPr lang="sv-SE" sz="1400" dirty="0" err="1"/>
              <a:t>Hjälper</a:t>
            </a:r>
            <a:r>
              <a:rPr lang="sv-SE" sz="1400" dirty="0"/>
              <a:t> </a:t>
            </a:r>
            <a:r>
              <a:rPr lang="sv-SE" sz="1400" dirty="0" err="1"/>
              <a:t>föreningen</a:t>
            </a:r>
            <a:r>
              <a:rPr lang="sv-SE" sz="1400" dirty="0"/>
              <a:t> med de </a:t>
            </a:r>
            <a:r>
              <a:rPr lang="sv-SE" sz="1400" dirty="0" err="1"/>
              <a:t>tjänster</a:t>
            </a:r>
            <a:r>
              <a:rPr lang="sv-SE" sz="1400" dirty="0"/>
              <a:t> de ber om, </a:t>
            </a:r>
            <a:r>
              <a:rPr lang="sv-SE" sz="1400" dirty="0" err="1"/>
              <a:t>både</a:t>
            </a:r>
            <a:r>
              <a:rPr lang="sv-SE" sz="1400" dirty="0"/>
              <a:t> kring det egna laget och </a:t>
            </a:r>
            <a:r>
              <a:rPr lang="sv-SE" sz="1400" dirty="0" err="1"/>
              <a:t>för</a:t>
            </a:r>
            <a:r>
              <a:rPr lang="sv-SE" sz="1400" dirty="0"/>
              <a:t> </a:t>
            </a:r>
            <a:r>
              <a:rPr lang="sv-SE" sz="1400" dirty="0" err="1"/>
              <a:t>föreningen</a:t>
            </a:r>
            <a:r>
              <a:rPr lang="sv-SE" sz="1400" dirty="0"/>
              <a:t>, som </a:t>
            </a:r>
            <a:r>
              <a:rPr lang="sv-SE" sz="1400" dirty="0" err="1"/>
              <a:t>t.ex</a:t>
            </a:r>
            <a:r>
              <a:rPr lang="sv-SE" sz="1400" dirty="0"/>
              <a:t> </a:t>
            </a:r>
            <a:r>
              <a:rPr lang="sv-SE" sz="1400" dirty="0" err="1"/>
              <a:t>bilkörning</a:t>
            </a:r>
            <a:r>
              <a:rPr lang="sv-SE" sz="1400" dirty="0"/>
              <a:t>, fika, </a:t>
            </a:r>
            <a:r>
              <a:rPr lang="sv-SE" sz="1400" dirty="0" err="1"/>
              <a:t>lottförsäljning</a:t>
            </a:r>
            <a:r>
              <a:rPr lang="sv-SE" sz="1400" dirty="0"/>
              <a:t> eller annat. </a:t>
            </a:r>
          </a:p>
          <a:p>
            <a:r>
              <a:rPr lang="sv-SE" sz="1400" dirty="0" err="1"/>
              <a:t>Låter</a:t>
            </a:r>
            <a:r>
              <a:rPr lang="sv-SE" sz="1400" dirty="0"/>
              <a:t> lagens ledare ansvara </a:t>
            </a:r>
            <a:r>
              <a:rPr lang="sv-SE" sz="1400" dirty="0" err="1"/>
              <a:t>för</a:t>
            </a:r>
            <a:r>
              <a:rPr lang="sv-SE" sz="1400" dirty="0"/>
              <a:t> barnet under </a:t>
            </a:r>
            <a:r>
              <a:rPr lang="sv-SE" sz="1400" dirty="0" err="1"/>
              <a:t>träning</a:t>
            </a:r>
            <a:r>
              <a:rPr lang="sv-SE" sz="1400" dirty="0"/>
              <a:t> och match, din inblandning kan bli mycket </a:t>
            </a:r>
            <a:r>
              <a:rPr lang="sv-SE" sz="1400" dirty="0" err="1"/>
              <a:t>förvirrande</a:t>
            </a:r>
            <a:r>
              <a:rPr lang="sv-SE" sz="1400" dirty="0"/>
              <a:t> </a:t>
            </a:r>
            <a:r>
              <a:rPr lang="sv-SE" sz="1400" dirty="0" err="1"/>
              <a:t>för</a:t>
            </a:r>
            <a:r>
              <a:rPr lang="sv-SE" sz="1400" dirty="0"/>
              <a:t> barnet. </a:t>
            </a:r>
          </a:p>
          <a:p>
            <a:r>
              <a:rPr lang="sv-SE" sz="1400" dirty="0"/>
              <a:t>En viktig VSK regel </a:t>
            </a:r>
            <a:r>
              <a:rPr lang="sv-SE" sz="1400" dirty="0" err="1"/>
              <a:t>är</a:t>
            </a:r>
            <a:r>
              <a:rPr lang="sv-SE" sz="1400" dirty="0"/>
              <a:t> att vid matcher </a:t>
            </a:r>
            <a:r>
              <a:rPr lang="sv-SE" sz="1400" dirty="0" err="1"/>
              <a:t>står</a:t>
            </a:r>
            <a:r>
              <a:rPr lang="sv-SE" sz="1400" dirty="0"/>
              <a:t> </a:t>
            </a:r>
            <a:r>
              <a:rPr lang="sv-SE" sz="1400" dirty="0" err="1"/>
              <a:t>föräldrarna</a:t>
            </a:r>
            <a:r>
              <a:rPr lang="sv-SE" sz="1400" dirty="0"/>
              <a:t> </a:t>
            </a:r>
            <a:r>
              <a:rPr lang="sv-SE" sz="1400" dirty="0" smtClean="0"/>
              <a:t>på </a:t>
            </a:r>
            <a:r>
              <a:rPr lang="sv-SE" sz="1400" dirty="0"/>
              <a:t>ena </a:t>
            </a:r>
            <a:r>
              <a:rPr lang="sv-SE" sz="1400" dirty="0" err="1"/>
              <a:t>långsidan</a:t>
            </a:r>
            <a:r>
              <a:rPr lang="sv-SE" sz="1400" dirty="0"/>
              <a:t> av planen och laget </a:t>
            </a:r>
            <a:r>
              <a:rPr lang="sv-SE" sz="1400" dirty="0" smtClean="0"/>
              <a:t>på </a:t>
            </a:r>
            <a:r>
              <a:rPr lang="sv-SE" sz="1400" dirty="0"/>
              <a:t>den andra. </a:t>
            </a:r>
          </a:p>
          <a:p>
            <a:r>
              <a:rPr lang="sv-SE" sz="1400" dirty="0"/>
              <a:t>Talar aldrig illa om </a:t>
            </a:r>
            <a:r>
              <a:rPr lang="sv-SE" sz="1400" dirty="0" err="1"/>
              <a:t>tränare</a:t>
            </a:r>
            <a:r>
              <a:rPr lang="sv-SE" sz="1400" dirty="0"/>
              <a:t>, spelare, domare eller andra </a:t>
            </a:r>
            <a:r>
              <a:rPr lang="sv-SE" sz="1400" dirty="0" err="1"/>
              <a:t>funktionärer</a:t>
            </a:r>
            <a:r>
              <a:rPr lang="sv-SE" sz="1400" dirty="0"/>
              <a:t>. </a:t>
            </a:r>
          </a:p>
        </p:txBody>
      </p:sp>
    </p:spTree>
    <p:extLst>
      <p:ext uri="{BB962C8B-B14F-4D97-AF65-F5344CB8AC3E}">
        <p14:creationId xmlns:p14="http://schemas.microsoft.com/office/powerpoint/2010/main" val="412162810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59834" y="-419100"/>
            <a:ext cx="8596668" cy="241300"/>
          </a:xfrm>
        </p:spPr>
        <p:txBody>
          <a:bodyPr>
            <a:normAutofit fontScale="90000"/>
          </a:bodyPr>
          <a:lstStyle/>
          <a:p>
            <a:endParaRPr lang="sv-SE" dirty="0"/>
          </a:p>
        </p:txBody>
      </p:sp>
      <p:sp>
        <p:nvSpPr>
          <p:cNvPr id="3" name="Platshållare för innehåll 2"/>
          <p:cNvSpPr>
            <a:spLocks noGrp="1"/>
          </p:cNvSpPr>
          <p:nvPr>
            <p:ph idx="1"/>
          </p:nvPr>
        </p:nvSpPr>
        <p:spPr>
          <a:xfrm>
            <a:off x="677334" y="990601"/>
            <a:ext cx="8596668" cy="5050762"/>
          </a:xfrm>
        </p:spPr>
        <p:txBody>
          <a:bodyPr>
            <a:normAutofit fontScale="92500" lnSpcReduction="10000"/>
          </a:bodyPr>
          <a:lstStyle/>
          <a:p>
            <a:r>
              <a:rPr lang="sv-SE" dirty="0"/>
              <a:t>Pratar direkt med </a:t>
            </a:r>
            <a:r>
              <a:rPr lang="sv-SE" dirty="0" err="1"/>
              <a:t>tränare</a:t>
            </a:r>
            <a:r>
              <a:rPr lang="sv-SE" dirty="0"/>
              <a:t> om eventuella </a:t>
            </a:r>
            <a:r>
              <a:rPr lang="sv-SE" dirty="0" err="1"/>
              <a:t>åsikter</a:t>
            </a:r>
            <a:r>
              <a:rPr lang="sv-SE" dirty="0"/>
              <a:t> kring </a:t>
            </a:r>
            <a:r>
              <a:rPr lang="sv-SE" dirty="0" err="1"/>
              <a:t>träningar</a:t>
            </a:r>
            <a:r>
              <a:rPr lang="sv-SE" dirty="0"/>
              <a:t> eller matcher, </a:t>
            </a:r>
            <a:r>
              <a:rPr lang="sv-SE" dirty="0" err="1"/>
              <a:t>tänk</a:t>
            </a:r>
            <a:r>
              <a:rPr lang="sv-SE" dirty="0"/>
              <a:t> </a:t>
            </a:r>
            <a:r>
              <a:rPr lang="sv-SE" dirty="0" smtClean="0"/>
              <a:t>på </a:t>
            </a:r>
            <a:r>
              <a:rPr lang="sv-SE" dirty="0"/>
              <a:t>att inte </a:t>
            </a:r>
            <a:r>
              <a:rPr lang="sv-SE" dirty="0" err="1"/>
              <a:t>göra</a:t>
            </a:r>
            <a:r>
              <a:rPr lang="sv-SE" dirty="0"/>
              <a:t> det </a:t>
            </a:r>
            <a:r>
              <a:rPr lang="sv-SE" dirty="0" err="1"/>
              <a:t>inför</a:t>
            </a:r>
            <a:r>
              <a:rPr lang="sv-SE" dirty="0"/>
              <a:t> barnen och inte i direkt anslutning till </a:t>
            </a:r>
            <a:r>
              <a:rPr lang="sv-SE" dirty="0" err="1"/>
              <a:t>träning</a:t>
            </a:r>
            <a:r>
              <a:rPr lang="sv-SE" dirty="0"/>
              <a:t> och match </a:t>
            </a:r>
          </a:p>
          <a:p>
            <a:r>
              <a:rPr lang="sv-SE" dirty="0"/>
              <a:t>Tar del av den information som kommer </a:t>
            </a:r>
            <a:r>
              <a:rPr lang="sv-SE" dirty="0" err="1"/>
              <a:t>från</a:t>
            </a:r>
            <a:r>
              <a:rPr lang="sv-SE" dirty="0"/>
              <a:t> </a:t>
            </a:r>
            <a:r>
              <a:rPr lang="sv-SE" dirty="0" err="1"/>
              <a:t>föreningen</a:t>
            </a:r>
            <a:r>
              <a:rPr lang="sv-SE" dirty="0"/>
              <a:t> samt via VSK:s hemsida, </a:t>
            </a:r>
          </a:p>
          <a:p>
            <a:pPr marL="0" indent="0">
              <a:buNone/>
            </a:pPr>
            <a:r>
              <a:rPr lang="sv-SE" dirty="0" smtClean="0"/>
              <a:t>     </a:t>
            </a:r>
            <a:r>
              <a:rPr lang="sv-SE" dirty="0" err="1" smtClean="0"/>
              <a:t>www.vsku.se</a:t>
            </a:r>
            <a:r>
              <a:rPr lang="sv-SE" dirty="0" smtClean="0"/>
              <a:t> </a:t>
            </a:r>
            <a:endParaRPr lang="sv-SE" dirty="0"/>
          </a:p>
          <a:p>
            <a:r>
              <a:rPr lang="sv-SE" dirty="0"/>
              <a:t>Uppmuntrar i </a:t>
            </a:r>
            <a:r>
              <a:rPr lang="sv-SE" dirty="0" err="1"/>
              <a:t>både</a:t>
            </a:r>
            <a:r>
              <a:rPr lang="sv-SE" dirty="0"/>
              <a:t> med och </a:t>
            </a:r>
            <a:r>
              <a:rPr lang="sv-SE" dirty="0" err="1"/>
              <a:t>motgång</a:t>
            </a:r>
            <a:r>
              <a:rPr lang="sv-SE" dirty="0"/>
              <a:t>, ge positiv och </a:t>
            </a:r>
            <a:r>
              <a:rPr lang="sv-SE" dirty="0" err="1"/>
              <a:t>vägledande</a:t>
            </a:r>
            <a:r>
              <a:rPr lang="sv-SE" dirty="0"/>
              <a:t> kritik. </a:t>
            </a:r>
            <a:r>
              <a:rPr lang="sv-SE" dirty="0" err="1"/>
              <a:t>Fråga</a:t>
            </a:r>
            <a:r>
              <a:rPr lang="sv-SE" dirty="0"/>
              <a:t> om matchen var rolig och </a:t>
            </a:r>
            <a:r>
              <a:rPr lang="sv-SE" dirty="0" err="1"/>
              <a:t>spännande</a:t>
            </a:r>
            <a:r>
              <a:rPr lang="sv-SE" dirty="0"/>
              <a:t>- var inte så resultatfixerad. Hejar </a:t>
            </a:r>
            <a:r>
              <a:rPr lang="sv-SE" dirty="0" smtClean="0"/>
              <a:t>på </a:t>
            </a:r>
            <a:r>
              <a:rPr lang="sv-SE" dirty="0"/>
              <a:t>och </a:t>
            </a:r>
            <a:r>
              <a:rPr lang="sv-SE" dirty="0" err="1"/>
              <a:t>stöttar</a:t>
            </a:r>
            <a:r>
              <a:rPr lang="sv-SE" dirty="0"/>
              <a:t> </a:t>
            </a:r>
            <a:r>
              <a:rPr lang="sv-SE" dirty="0" err="1"/>
              <a:t>vårt</a:t>
            </a:r>
            <a:r>
              <a:rPr lang="sv-SE" dirty="0"/>
              <a:t> lag och vi </a:t>
            </a:r>
            <a:r>
              <a:rPr lang="sv-SE" dirty="0" err="1"/>
              <a:t>hånar</a:t>
            </a:r>
            <a:r>
              <a:rPr lang="sv-SE" dirty="0"/>
              <a:t> inte </a:t>
            </a:r>
            <a:r>
              <a:rPr lang="sv-SE" dirty="0" err="1"/>
              <a:t>motståndarna</a:t>
            </a:r>
            <a:r>
              <a:rPr lang="sv-SE" dirty="0"/>
              <a:t>! Uppmuntra ALLA spelare i laget inte bara ditt eget barn. </a:t>
            </a:r>
          </a:p>
          <a:p>
            <a:r>
              <a:rPr lang="sv-SE" dirty="0" err="1"/>
              <a:t>Tänk</a:t>
            </a:r>
            <a:r>
              <a:rPr lang="sv-SE" dirty="0"/>
              <a:t> </a:t>
            </a:r>
            <a:r>
              <a:rPr lang="sv-SE" dirty="0" smtClean="0"/>
              <a:t>på </a:t>
            </a:r>
            <a:r>
              <a:rPr lang="sv-SE" dirty="0"/>
              <a:t>att det </a:t>
            </a:r>
            <a:r>
              <a:rPr lang="sv-SE" dirty="0" err="1"/>
              <a:t>är</a:t>
            </a:r>
            <a:r>
              <a:rPr lang="sv-SE" dirty="0"/>
              <a:t> ditt barn som spelar fotboll – INTE DU. Kritisera aldrig domaren, respektera dennes beslut. Nyttja ej tobak eller alkohol vid match eller </a:t>
            </a:r>
            <a:r>
              <a:rPr lang="sv-SE" dirty="0" err="1"/>
              <a:t>träning</a:t>
            </a:r>
            <a:r>
              <a:rPr lang="sv-SE" dirty="0"/>
              <a:t>. </a:t>
            </a:r>
          </a:p>
          <a:p>
            <a:r>
              <a:rPr lang="sv-SE" b="1" dirty="0"/>
              <a:t>FAIR PLAY - rent spel </a:t>
            </a:r>
            <a:endParaRPr lang="sv-SE" dirty="0"/>
          </a:p>
          <a:p>
            <a:r>
              <a:rPr lang="sv-SE" dirty="0"/>
              <a:t>Vi respekterar domarens beslut! </a:t>
            </a:r>
          </a:p>
          <a:p>
            <a:r>
              <a:rPr lang="sv-SE" dirty="0"/>
              <a:t>Vi uppmuntrar till juste spel! </a:t>
            </a:r>
          </a:p>
          <a:p>
            <a:r>
              <a:rPr lang="sv-SE" dirty="0"/>
              <a:t>Vi hejar </a:t>
            </a:r>
            <a:r>
              <a:rPr lang="sv-SE" dirty="0" smtClean="0"/>
              <a:t>på </a:t>
            </a:r>
            <a:r>
              <a:rPr lang="sv-SE" dirty="0"/>
              <a:t>och </a:t>
            </a:r>
            <a:r>
              <a:rPr lang="sv-SE" dirty="0" err="1"/>
              <a:t>stöttar</a:t>
            </a:r>
            <a:r>
              <a:rPr lang="sv-SE" dirty="0"/>
              <a:t> </a:t>
            </a:r>
            <a:r>
              <a:rPr lang="sv-SE" dirty="0" err="1"/>
              <a:t>vårt</a:t>
            </a:r>
            <a:r>
              <a:rPr lang="sv-SE" dirty="0"/>
              <a:t> lag och vi </a:t>
            </a:r>
            <a:r>
              <a:rPr lang="sv-SE" dirty="0" err="1"/>
              <a:t>hånar</a:t>
            </a:r>
            <a:r>
              <a:rPr lang="sv-SE" dirty="0"/>
              <a:t> inte </a:t>
            </a:r>
            <a:r>
              <a:rPr lang="sv-SE" dirty="0" err="1"/>
              <a:t>motståndarna</a:t>
            </a:r>
            <a:r>
              <a:rPr lang="sv-SE" dirty="0"/>
              <a:t>! </a:t>
            </a:r>
          </a:p>
          <a:p>
            <a:r>
              <a:rPr lang="sv-SE" dirty="0"/>
              <a:t>Vi arbetar </a:t>
            </a:r>
            <a:r>
              <a:rPr lang="sv-SE" dirty="0" err="1"/>
              <a:t>för</a:t>
            </a:r>
            <a:r>
              <a:rPr lang="sv-SE" dirty="0"/>
              <a:t> att </a:t>
            </a:r>
            <a:r>
              <a:rPr lang="sv-SE" dirty="0" err="1"/>
              <a:t>hålla</a:t>
            </a:r>
            <a:r>
              <a:rPr lang="sv-SE" dirty="0"/>
              <a:t> fotbollen drogfri! </a:t>
            </a:r>
          </a:p>
          <a:p>
            <a:endParaRPr lang="sv-SE" dirty="0"/>
          </a:p>
        </p:txBody>
      </p:sp>
    </p:spTree>
    <p:extLst>
      <p:ext uri="{BB962C8B-B14F-4D97-AF65-F5344CB8AC3E}">
        <p14:creationId xmlns:p14="http://schemas.microsoft.com/office/powerpoint/2010/main" val="414805505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Poolspel</a:t>
            </a:r>
            <a:endParaRPr lang="sv-SE" dirty="0"/>
          </a:p>
        </p:txBody>
      </p:sp>
      <p:sp>
        <p:nvSpPr>
          <p:cNvPr id="3" name="Content Placeholder 2"/>
          <p:cNvSpPr>
            <a:spLocks noGrp="1"/>
          </p:cNvSpPr>
          <p:nvPr>
            <p:ph idx="1"/>
          </p:nvPr>
        </p:nvSpPr>
        <p:spPr/>
        <p:txBody>
          <a:bodyPr>
            <a:normAutofit/>
          </a:bodyPr>
          <a:lstStyle/>
          <a:p>
            <a:r>
              <a:rPr lang="sv-SE" sz="2800" dirty="0" smtClean="0"/>
              <a:t>Transtenscupen i Hallsberg 9 augusti</a:t>
            </a:r>
          </a:p>
          <a:p>
            <a:r>
              <a:rPr lang="sv-SE" sz="2800" dirty="0" smtClean="0"/>
              <a:t>Anmälan </a:t>
            </a:r>
            <a:r>
              <a:rPr lang="sv-SE" sz="2800" dirty="0" err="1" smtClean="0"/>
              <a:t>Laget.se</a:t>
            </a:r>
            <a:r>
              <a:rPr lang="sv-SE" sz="2800" dirty="0" smtClean="0"/>
              <a:t>: Hur många lag?</a:t>
            </a:r>
            <a:endParaRPr lang="sv-SE" sz="2800" dirty="0"/>
          </a:p>
        </p:txBody>
      </p:sp>
    </p:spTree>
    <p:extLst>
      <p:ext uri="{BB962C8B-B14F-4D97-AF65-F5344CB8AC3E}">
        <p14:creationId xmlns:p14="http://schemas.microsoft.com/office/powerpoint/2010/main" val="183740198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Kassör</a:t>
            </a:r>
            <a:endParaRPr lang="sv-SE" dirty="0"/>
          </a:p>
        </p:txBody>
      </p:sp>
      <p:sp>
        <p:nvSpPr>
          <p:cNvPr id="3" name="Content Placeholder 2"/>
          <p:cNvSpPr>
            <a:spLocks noGrp="1"/>
          </p:cNvSpPr>
          <p:nvPr>
            <p:ph idx="1"/>
          </p:nvPr>
        </p:nvSpPr>
        <p:spPr/>
        <p:txBody>
          <a:bodyPr/>
          <a:lstStyle/>
          <a:p>
            <a:r>
              <a:rPr lang="sv-SE" dirty="0" smtClean="0"/>
              <a:t>Kassör </a:t>
            </a:r>
            <a:r>
              <a:rPr lang="sv-SE" dirty="0"/>
              <a:t>- Ta hand om försäljning och lagets ekonomi, starta ett lagkonto </a:t>
            </a:r>
            <a:r>
              <a:rPr lang="sv-SE" dirty="0" smtClean="0"/>
              <a:t>etc. </a:t>
            </a:r>
          </a:p>
          <a:p>
            <a:pPr marL="0" indent="0">
              <a:buNone/>
            </a:pPr>
            <a:r>
              <a:rPr lang="sv-SE" i="1" dirty="0" smtClean="0"/>
              <a:t>Linda </a:t>
            </a:r>
            <a:r>
              <a:rPr lang="sv-SE" i="1" dirty="0" err="1" smtClean="0"/>
              <a:t>Poutiainen</a:t>
            </a:r>
            <a:r>
              <a:rPr lang="sv-SE" i="1" dirty="0" smtClean="0"/>
              <a:t> anmälde intresse och beslut togs att hon blir kassör.</a:t>
            </a:r>
            <a:endParaRPr lang="sv-SE" i="1" dirty="0" smtClean="0"/>
          </a:p>
          <a:p>
            <a:r>
              <a:rPr lang="sv-SE" dirty="0"/>
              <a:t>Försäljning av fika på träningar? Kaffe på onsdagar och Kaffe, </a:t>
            </a:r>
            <a:r>
              <a:rPr lang="sv-SE" dirty="0" err="1"/>
              <a:t>festis</a:t>
            </a:r>
            <a:r>
              <a:rPr lang="sv-SE" dirty="0"/>
              <a:t> och bulle/kaka på </a:t>
            </a:r>
            <a:r>
              <a:rPr lang="sv-SE" dirty="0" smtClean="0"/>
              <a:t>söndagsträningarna</a:t>
            </a:r>
          </a:p>
          <a:p>
            <a:pPr marL="0" indent="0">
              <a:buNone/>
            </a:pPr>
            <a:r>
              <a:rPr lang="sv-SE" i="1" dirty="0" smtClean="0"/>
              <a:t>Förslaget togs emot positivt. Då frågan togs upp uttryckte några att det tyckte att det inte var lämpligt med fika bröd varje söndag. Vi beslutade gemensamt att det är ok med Fika bröd någon gång men att smörgås och/eller frukt är det vi mest satsar på. Beslut togs också att vi skulle göra en lista med alla föräldrar som får en dag att ansvara för.</a:t>
            </a:r>
            <a:endParaRPr lang="sv-SE" i="1" dirty="0"/>
          </a:p>
        </p:txBody>
      </p:sp>
    </p:spTree>
    <p:extLst>
      <p:ext uri="{BB962C8B-B14F-4D97-AF65-F5344CB8AC3E}">
        <p14:creationId xmlns:p14="http://schemas.microsoft.com/office/powerpoint/2010/main" val="104986555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Föräldrar med kontakter inom olika områden</a:t>
            </a:r>
            <a:endParaRPr lang="sv-SE" dirty="0"/>
          </a:p>
        </p:txBody>
      </p:sp>
      <p:sp>
        <p:nvSpPr>
          <p:cNvPr id="3" name="Content Placeholder 2"/>
          <p:cNvSpPr>
            <a:spLocks noGrp="1"/>
          </p:cNvSpPr>
          <p:nvPr>
            <p:ph idx="1"/>
          </p:nvPr>
        </p:nvSpPr>
        <p:spPr/>
        <p:txBody>
          <a:bodyPr/>
          <a:lstStyle/>
          <a:p>
            <a:r>
              <a:rPr lang="sv-SE" dirty="0" smtClean="0"/>
              <a:t>Sponsorer?</a:t>
            </a:r>
          </a:p>
          <a:p>
            <a:r>
              <a:rPr lang="sv-SE" dirty="0" smtClean="0"/>
              <a:t>Rabatterade priser på material och </a:t>
            </a:r>
            <a:r>
              <a:rPr lang="sv-SE" dirty="0" smtClean="0"/>
              <a:t>utrustning</a:t>
            </a:r>
          </a:p>
          <a:p>
            <a:endParaRPr lang="sv-SE" dirty="0"/>
          </a:p>
          <a:p>
            <a:pPr marL="0" indent="0">
              <a:buNone/>
            </a:pPr>
            <a:r>
              <a:rPr lang="sv-SE" i="1" dirty="0" smtClean="0"/>
              <a:t>Sponsorer är bra att knyta till sig till laget för framtida inköp av bl.a. Overaller och annat till killarna. Även bra om det är någon som har möjlighet att köpa billigt eller få lite </a:t>
            </a:r>
            <a:r>
              <a:rPr lang="sv-SE" i="1" dirty="0" err="1" smtClean="0"/>
              <a:t>spons</a:t>
            </a:r>
            <a:r>
              <a:rPr lang="sv-SE" i="1" dirty="0" smtClean="0"/>
              <a:t> på kaffe och annat vi kan ha till försäljning vid träningar och poolspel. Kontakta ledarna kring detta om ni har någon möjlighet eller kontakt.</a:t>
            </a:r>
            <a:endParaRPr lang="sv-SE" i="1" dirty="0"/>
          </a:p>
        </p:txBody>
      </p:sp>
    </p:spTree>
    <p:extLst>
      <p:ext uri="{BB962C8B-B14F-4D97-AF65-F5344CB8AC3E}">
        <p14:creationId xmlns:p14="http://schemas.microsoft.com/office/powerpoint/2010/main" val="130142593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09600"/>
          </a:xfrm>
        </p:spPr>
        <p:txBody>
          <a:bodyPr>
            <a:normAutofit fontScale="90000"/>
          </a:bodyPr>
          <a:lstStyle/>
          <a:p>
            <a:r>
              <a:rPr lang="sv-SE" dirty="0" smtClean="0"/>
              <a:t>Träningsupplägg</a:t>
            </a:r>
            <a:endParaRPr lang="sv-SE" dirty="0"/>
          </a:p>
        </p:txBody>
      </p:sp>
      <p:sp>
        <p:nvSpPr>
          <p:cNvPr id="3" name="Content Placeholder 2"/>
          <p:cNvSpPr>
            <a:spLocks noGrp="1"/>
          </p:cNvSpPr>
          <p:nvPr>
            <p:ph idx="1"/>
          </p:nvPr>
        </p:nvSpPr>
        <p:spPr>
          <a:xfrm>
            <a:off x="677334" y="1206501"/>
            <a:ext cx="8596668" cy="4834862"/>
          </a:xfrm>
        </p:spPr>
        <p:txBody>
          <a:bodyPr>
            <a:noAutofit/>
          </a:bodyPr>
          <a:lstStyle/>
          <a:p>
            <a:r>
              <a:rPr lang="sv-SE" sz="1100" b="1" dirty="0"/>
              <a:t>7-8 </a:t>
            </a:r>
            <a:r>
              <a:rPr lang="sv-SE" sz="1100" b="1" dirty="0" err="1"/>
              <a:t>år</a:t>
            </a:r>
            <a:r>
              <a:rPr lang="sv-SE" sz="1100" b="1" dirty="0"/>
              <a:t> (5-manna) DELMÅL </a:t>
            </a:r>
            <a:endParaRPr lang="sv-SE" sz="1100" dirty="0"/>
          </a:p>
          <a:p>
            <a:r>
              <a:rPr lang="sv-SE" sz="1100" dirty="0"/>
              <a:t>genom lekfull </a:t>
            </a:r>
            <a:r>
              <a:rPr lang="sv-SE" sz="1100" dirty="0" err="1"/>
              <a:t>träning</a:t>
            </a:r>
            <a:r>
              <a:rPr lang="sv-SE" sz="1100" dirty="0"/>
              <a:t> stimulera barnens intresse </a:t>
            </a:r>
            <a:r>
              <a:rPr lang="sv-SE" sz="1100" dirty="0" err="1"/>
              <a:t>för</a:t>
            </a:r>
            <a:r>
              <a:rPr lang="sv-SE" sz="1100" dirty="0"/>
              <a:t> fotboll </a:t>
            </a:r>
          </a:p>
          <a:p>
            <a:r>
              <a:rPr lang="sv-SE" sz="1100" dirty="0" err="1"/>
              <a:t>lära</a:t>
            </a:r>
            <a:r>
              <a:rPr lang="sv-SE" sz="1100" dirty="0"/>
              <a:t> dem att ta </a:t>
            </a:r>
            <a:r>
              <a:rPr lang="sv-SE" sz="1100" dirty="0" err="1"/>
              <a:t>hänsyn</a:t>
            </a:r>
            <a:r>
              <a:rPr lang="sv-SE" sz="1100" dirty="0"/>
              <a:t> till varandra och att respektera regler </a:t>
            </a:r>
          </a:p>
          <a:p>
            <a:r>
              <a:rPr lang="sv-SE" sz="1100" dirty="0"/>
              <a:t>stimulera </a:t>
            </a:r>
            <a:r>
              <a:rPr lang="sv-SE" sz="1100" dirty="0" err="1"/>
              <a:t>föräldrarna</a:t>
            </a:r>
            <a:r>
              <a:rPr lang="sv-SE" sz="1100" dirty="0"/>
              <a:t> att </a:t>
            </a:r>
            <a:r>
              <a:rPr lang="sv-SE" sz="1100" dirty="0" smtClean="0"/>
              <a:t>på </a:t>
            </a:r>
            <a:r>
              <a:rPr lang="sv-SE" sz="1100" dirty="0"/>
              <a:t>olika </a:t>
            </a:r>
            <a:r>
              <a:rPr lang="sv-SE" sz="1100" dirty="0" err="1"/>
              <a:t>sätt</a:t>
            </a:r>
            <a:r>
              <a:rPr lang="sv-SE" sz="1100" dirty="0"/>
              <a:t> </a:t>
            </a:r>
            <a:r>
              <a:rPr lang="sv-SE" sz="1100" dirty="0" err="1"/>
              <a:t>stödja</a:t>
            </a:r>
            <a:r>
              <a:rPr lang="sv-SE" sz="1100" dirty="0"/>
              <a:t> verksamheten </a:t>
            </a:r>
          </a:p>
          <a:p>
            <a:r>
              <a:rPr lang="sv-SE" sz="1100" b="1" dirty="0"/>
              <a:t>RIKTLINJER </a:t>
            </a:r>
            <a:r>
              <a:rPr lang="sv-SE" sz="1100" b="1" dirty="0" err="1"/>
              <a:t>Träning</a:t>
            </a:r>
            <a:r>
              <a:rPr lang="sv-SE" sz="1100" b="1" dirty="0"/>
              <a:t> </a:t>
            </a:r>
            <a:endParaRPr lang="sv-SE" sz="1100" dirty="0"/>
          </a:p>
          <a:p>
            <a:r>
              <a:rPr lang="sv-SE" sz="1100" dirty="0"/>
              <a:t>alla ungdomar skall </a:t>
            </a:r>
            <a:r>
              <a:rPr lang="sv-SE" sz="1100" dirty="0" err="1"/>
              <a:t>uppmärksammas</a:t>
            </a:r>
            <a:r>
              <a:rPr lang="sv-SE" sz="1100" dirty="0"/>
              <a:t> </a:t>
            </a:r>
            <a:r>
              <a:rPr lang="sv-SE" sz="1100" dirty="0" smtClean="0"/>
              <a:t>på </a:t>
            </a:r>
            <a:r>
              <a:rPr lang="sv-SE" sz="1100" dirty="0"/>
              <a:t>ett positivt </a:t>
            </a:r>
            <a:r>
              <a:rPr lang="sv-SE" sz="1100" dirty="0" err="1"/>
              <a:t>sätt</a:t>
            </a:r>
            <a:r>
              <a:rPr lang="sv-SE" sz="1100" dirty="0"/>
              <a:t> </a:t>
            </a:r>
          </a:p>
          <a:p>
            <a:r>
              <a:rPr lang="sv-SE" sz="1100" dirty="0"/>
              <a:t>betoning </a:t>
            </a:r>
            <a:r>
              <a:rPr lang="sv-SE" sz="1100" dirty="0" err="1"/>
              <a:t>pa</a:t>
            </a:r>
            <a:r>
              <a:rPr lang="sv-SE" sz="1100" dirty="0"/>
              <a:t>̊ lek och </a:t>
            </a:r>
            <a:r>
              <a:rPr lang="sv-SE" sz="1100" b="1" dirty="0" err="1"/>
              <a:t>teknikträning</a:t>
            </a:r>
            <a:r>
              <a:rPr lang="sv-SE" sz="1100" b="1" dirty="0"/>
              <a:t>, </a:t>
            </a:r>
            <a:r>
              <a:rPr lang="sv-SE" sz="1100" dirty="0" err="1"/>
              <a:t>använd</a:t>
            </a:r>
            <a:r>
              <a:rPr lang="sv-SE" sz="1100" dirty="0"/>
              <a:t> </a:t>
            </a:r>
            <a:r>
              <a:rPr lang="sv-SE" sz="1100" dirty="0" err="1"/>
              <a:t>bägge</a:t>
            </a:r>
            <a:r>
              <a:rPr lang="sv-SE" sz="1100" dirty="0"/>
              <a:t> </a:t>
            </a:r>
            <a:r>
              <a:rPr lang="sv-SE" sz="1100" dirty="0" err="1"/>
              <a:t>fötterna</a:t>
            </a:r>
            <a:r>
              <a:rPr lang="sv-SE" sz="1100" dirty="0"/>
              <a:t>, detta </a:t>
            </a:r>
            <a:r>
              <a:rPr lang="sv-SE" sz="1100" dirty="0" err="1"/>
              <a:t>är</a:t>
            </a:r>
            <a:r>
              <a:rPr lang="sv-SE" sz="1100" dirty="0"/>
              <a:t> en gyllene </a:t>
            </a:r>
            <a:r>
              <a:rPr lang="sv-SE" sz="1100" dirty="0" err="1"/>
              <a:t>ålder</a:t>
            </a:r>
            <a:r>
              <a:rPr lang="sv-SE" sz="1100" dirty="0"/>
              <a:t> </a:t>
            </a:r>
            <a:r>
              <a:rPr lang="sv-SE" sz="1100" dirty="0" err="1"/>
              <a:t>för</a:t>
            </a:r>
            <a:r>
              <a:rPr lang="sv-SE" sz="1100" dirty="0"/>
              <a:t> </a:t>
            </a:r>
          </a:p>
          <a:p>
            <a:r>
              <a:rPr lang="sv-SE" sz="1100" dirty="0" err="1"/>
              <a:t>teknikinlärning</a:t>
            </a:r>
            <a:r>
              <a:rPr lang="sv-SE" sz="1100" dirty="0"/>
              <a:t> och detta skall dominera </a:t>
            </a:r>
            <a:r>
              <a:rPr lang="sv-SE" sz="1100" dirty="0" err="1"/>
              <a:t>träningen</a:t>
            </a:r>
            <a:r>
              <a:rPr lang="sv-SE" sz="1100" dirty="0"/>
              <a:t> </a:t>
            </a:r>
          </a:p>
          <a:p>
            <a:r>
              <a:rPr lang="sv-SE" sz="1100" dirty="0"/>
              <a:t>trivsel och </a:t>
            </a:r>
            <a:r>
              <a:rPr lang="sv-SE" sz="1100" dirty="0" err="1"/>
              <a:t>glädje</a:t>
            </a:r>
            <a:r>
              <a:rPr lang="sv-SE" sz="1100" dirty="0"/>
              <a:t> skall vara viktiga inslag </a:t>
            </a:r>
          </a:p>
          <a:p>
            <a:r>
              <a:rPr lang="sv-SE" sz="1100" dirty="0"/>
              <a:t>prioritera </a:t>
            </a:r>
            <a:r>
              <a:rPr lang="sv-SE" sz="1100" dirty="0" err="1"/>
              <a:t>smålagsspel</a:t>
            </a:r>
            <a:r>
              <a:rPr lang="sv-SE" sz="1100" dirty="0"/>
              <a:t>, max 3-4 spelare </a:t>
            </a:r>
            <a:r>
              <a:rPr lang="sv-SE" sz="1100" dirty="0" smtClean="0"/>
              <a:t>(+ </a:t>
            </a:r>
            <a:r>
              <a:rPr lang="sv-SE" sz="1100" dirty="0" err="1"/>
              <a:t>målvakt</a:t>
            </a:r>
            <a:r>
              <a:rPr lang="sv-SE" sz="1100" dirty="0"/>
              <a:t> i varje </a:t>
            </a:r>
            <a:r>
              <a:rPr lang="sv-SE" sz="1100" dirty="0" smtClean="0"/>
              <a:t>lag) </a:t>
            </a:r>
            <a:endParaRPr lang="sv-SE" sz="1100" dirty="0"/>
          </a:p>
          <a:p>
            <a:r>
              <a:rPr lang="sv-SE" sz="1100" dirty="0" err="1"/>
              <a:t>låt</a:t>
            </a:r>
            <a:r>
              <a:rPr lang="sv-SE" sz="1100" dirty="0"/>
              <a:t> alla prova </a:t>
            </a:r>
            <a:r>
              <a:rPr lang="sv-SE" sz="1100" dirty="0" err="1"/>
              <a:t>målvaktsspel</a:t>
            </a:r>
            <a:r>
              <a:rPr lang="sv-SE" sz="1100" dirty="0"/>
              <a:t> och olika positioner i laget </a:t>
            </a:r>
          </a:p>
          <a:p>
            <a:r>
              <a:rPr lang="sv-SE" sz="1100" dirty="0"/>
              <a:t>alla </a:t>
            </a:r>
            <a:r>
              <a:rPr lang="sv-SE" sz="1100" dirty="0" err="1"/>
              <a:t>får</a:t>
            </a:r>
            <a:r>
              <a:rPr lang="sv-SE" sz="1100" dirty="0"/>
              <a:t> spela lika mycket </a:t>
            </a:r>
          </a:p>
          <a:p>
            <a:r>
              <a:rPr lang="sv-SE" sz="1100" dirty="0"/>
              <a:t>betona vikten av kamratskap och </a:t>
            </a:r>
            <a:r>
              <a:rPr lang="sv-SE" sz="1100" b="1" dirty="0"/>
              <a:t>laganda </a:t>
            </a:r>
            <a:endParaRPr lang="sv-SE" sz="1100" dirty="0"/>
          </a:p>
          <a:p>
            <a:r>
              <a:rPr lang="sv-SE" sz="1100" dirty="0"/>
              <a:t>anpassad </a:t>
            </a:r>
            <a:r>
              <a:rPr lang="sv-SE" sz="1100" dirty="0" err="1"/>
              <a:t>bollstorlek</a:t>
            </a:r>
            <a:r>
              <a:rPr lang="sv-SE" sz="1100" dirty="0"/>
              <a:t> </a:t>
            </a:r>
          </a:p>
          <a:p>
            <a:r>
              <a:rPr lang="sv-SE" sz="1100" dirty="0"/>
              <a:t>alla aktiva </a:t>
            </a:r>
            <a:r>
              <a:rPr lang="sv-SE" sz="1100" dirty="0" err="1"/>
              <a:t>använder</a:t>
            </a:r>
            <a:r>
              <a:rPr lang="sv-SE" sz="1100" dirty="0"/>
              <a:t> benskydd </a:t>
            </a:r>
          </a:p>
          <a:p>
            <a:r>
              <a:rPr lang="sv-SE" sz="1100" dirty="0"/>
              <a:t>uppmuntra </a:t>
            </a:r>
            <a:r>
              <a:rPr lang="sv-SE" sz="1100" dirty="0" err="1"/>
              <a:t>träning</a:t>
            </a:r>
            <a:r>
              <a:rPr lang="sv-SE" sz="1100" dirty="0"/>
              <a:t> hemma </a:t>
            </a:r>
          </a:p>
        </p:txBody>
      </p:sp>
    </p:spTree>
    <p:extLst>
      <p:ext uri="{BB962C8B-B14F-4D97-AF65-F5344CB8AC3E}">
        <p14:creationId xmlns:p14="http://schemas.microsoft.com/office/powerpoint/2010/main" val="358965653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1444</TotalTime>
  <Words>1117</Words>
  <Application>Microsoft Macintosh PowerPoint</Application>
  <PresentationFormat>Anpassad</PresentationFormat>
  <Paragraphs>103</Paragraphs>
  <Slides>12</Slides>
  <Notes>0</Notes>
  <HiddenSlides>0</HiddenSlides>
  <MMClips>0</MMClips>
  <ScaleCrop>false</ScaleCrop>
  <HeadingPairs>
    <vt:vector size="4" baseType="variant">
      <vt:variant>
        <vt:lpstr>Tema</vt:lpstr>
      </vt:variant>
      <vt:variant>
        <vt:i4>1</vt:i4>
      </vt:variant>
      <vt:variant>
        <vt:lpstr>Bildrubriker</vt:lpstr>
      </vt:variant>
      <vt:variant>
        <vt:i4>12</vt:i4>
      </vt:variant>
    </vt:vector>
  </HeadingPairs>
  <TitlesOfParts>
    <vt:vector size="13" baseType="lpstr">
      <vt:lpstr>Facet</vt:lpstr>
      <vt:lpstr>Föräldrarmöte 17/6 2015, Välkomna!</vt:lpstr>
      <vt:lpstr>Agenda</vt:lpstr>
      <vt:lpstr>Grön/Vita tråden Mål- och riktlinjer för Västerås SK ungdom  Föreningens målsättning är att: </vt:lpstr>
      <vt:lpstr>En VSK Förälder </vt:lpstr>
      <vt:lpstr>PowerPoint-presentation</vt:lpstr>
      <vt:lpstr>Poolspel</vt:lpstr>
      <vt:lpstr>Kassör</vt:lpstr>
      <vt:lpstr>Föräldrar med kontakter inom olika områden</vt:lpstr>
      <vt:lpstr>Träningsupplägg</vt:lpstr>
      <vt:lpstr>TRÄNINGSUPPLÄGG</vt:lpstr>
      <vt:lpstr>Hemsidan</vt:lpstr>
      <vt:lpstr>Övrigt?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Christopher Magnusson</dc:creator>
  <cp:lastModifiedBy>Daniel Marklund</cp:lastModifiedBy>
  <cp:revision>18</cp:revision>
  <dcterms:created xsi:type="dcterms:W3CDTF">2015-04-29T07:36:53Z</dcterms:created>
  <dcterms:modified xsi:type="dcterms:W3CDTF">2015-06-24T14:30:54Z</dcterms:modified>
</cp:coreProperties>
</file>