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5" r:id="rId2"/>
    <p:sldId id="282" r:id="rId3"/>
    <p:sldId id="281" r:id="rId4"/>
    <p:sldId id="284" r:id="rId5"/>
    <p:sldId id="283" r:id="rId6"/>
    <p:sldId id="285" r:id="rId7"/>
    <p:sldId id="279" r:id="rId8"/>
    <p:sldId id="277" r:id="rId9"/>
    <p:sldId id="286" r:id="rId10"/>
    <p:sldId id="288" r:id="rId11"/>
    <p:sldId id="287" r:id="rId12"/>
  </p:sldIdLst>
  <p:sldSz cx="12192000" cy="6858000"/>
  <p:notesSz cx="6858000" cy="9144000"/>
  <p:defaultTextStyle>
    <a:defPPr rtl="0"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706" autoAdjust="0"/>
  </p:normalViewPr>
  <p:slideViewPr>
    <p:cSldViewPr snapToGrid="0">
      <p:cViewPr varScale="1">
        <p:scale>
          <a:sx n="114" d="100"/>
          <a:sy n="114" d="100"/>
        </p:scale>
        <p:origin x="354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DF64E48-7F77-4B3D-9199-49ACFBFC34E8}" type="datetime1">
              <a:rPr lang="sv-SE" smtClean="0"/>
              <a:t>2022-10-03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sv-SE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v-SE" noProof="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E7E1FB7-1281-4BF2-9000-118F8AF33BC7}" type="datetime1">
              <a:rPr lang="sv-SE" noProof="0" smtClean="0"/>
              <a:t>2022-10-03</a:t>
            </a:fld>
            <a:endParaRPr lang="sv-SE" noProof="0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v-SE" noProof="0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v-SE" noProof="0" dirty="0"/>
              <a:t>Redigera format för bakgrundstext</a:t>
            </a:r>
          </a:p>
          <a:p>
            <a:pPr lvl="1" rtl="0"/>
            <a:r>
              <a:rPr lang="sv-SE" noProof="0" dirty="0"/>
              <a:t>Nivå två</a:t>
            </a:r>
          </a:p>
          <a:p>
            <a:pPr lvl="2" rtl="0"/>
            <a:r>
              <a:rPr lang="sv-SE" noProof="0" dirty="0"/>
              <a:t>Nivå tre</a:t>
            </a:r>
          </a:p>
          <a:p>
            <a:pPr lvl="3" rtl="0"/>
            <a:r>
              <a:rPr lang="sv-SE" noProof="0" dirty="0"/>
              <a:t>Nivå fyra</a:t>
            </a:r>
          </a:p>
          <a:p>
            <a:pPr lvl="4" rtl="0"/>
            <a:r>
              <a:rPr lang="sv-SE" noProof="0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v-SE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3646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465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3761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Soluppgång över gröna kull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ktangel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rtlCol="0"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sv-SE" noProof="0"/>
              <a:t>Klicka här för att ändra mall för underrubrikformat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ivt 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5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8019E22-6839-425A-BED2-7D4A0CB6F324}" type="datetime1">
              <a:rPr lang="sv-SE" noProof="0" smtClean="0"/>
              <a:t>2022-10-03</a:t>
            </a:fld>
            <a:endParaRPr lang="sv-SE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sv-SE" noProof="0"/>
              <a:pPr rtl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rtlCol="0"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Platshållare för bild 2" descr="En tom platshållare för att lägga till en bild. Klicka på platshållaren och markera bilden du vill lägga till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5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63705D-F541-41D6-A704-50F5C8775098}" type="datetime1">
              <a:rPr lang="sv-SE" noProof="0" smtClean="0"/>
              <a:t>2022-10-03</a:t>
            </a:fld>
            <a:endParaRPr lang="sv-SE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Platshållare för vertikal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5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4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E14AE8-4492-46BD-B7A6-6A099A4B11F9}" type="datetime1">
              <a:rPr lang="sv-SE" noProof="0" smtClean="0"/>
              <a:t>2022-10-03</a:t>
            </a:fld>
            <a:endParaRPr lang="sv-SE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/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Platshållare för vertikal text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5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4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88806B-263F-4CDC-876B-AAF3BD61E150}" type="datetime1">
              <a:rPr lang="sv-SE" noProof="0" smtClean="0"/>
              <a:t>2022-10-03</a:t>
            </a:fld>
            <a:endParaRPr lang="sv-SE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</a:lstStyle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5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4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2EFFDB-3963-4297-9D29-E221FA56289F}" type="datetime1">
              <a:rPr lang="sv-SE" noProof="0" smtClean="0"/>
              <a:t>2022-10-03</a:t>
            </a:fld>
            <a:endParaRPr lang="sv-SE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ktangel 2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>
              <a:defRPr sz="5200" b="0"/>
            </a:lvl1pPr>
          </a:lstStyle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  <p:sp>
        <p:nvSpPr>
          <p:cNvPr id="5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4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68AB99-F837-48AC-9243-0FBDC8238C72}" type="datetime1">
              <a:rPr lang="sv-SE" noProof="0" smtClean="0"/>
              <a:t>2022-10-03</a:t>
            </a:fld>
            <a:endParaRPr lang="sv-SE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iv avsnittsrubri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  <p:sp>
        <p:nvSpPr>
          <p:cNvPr id="5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sv-SE" noProof="0" dirty="0"/>
          </a:p>
        </p:txBody>
      </p:sp>
      <p:sp>
        <p:nvSpPr>
          <p:cNvPr id="4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261F1F13-AA24-47A0-80C7-8AFF3770DFA9}" type="datetime1">
              <a:rPr lang="sv-SE" noProof="0" smtClean="0"/>
              <a:t>2022-10-03</a:t>
            </a:fld>
            <a:endParaRPr lang="sv-SE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sv-SE" noProof="0"/>
              <a:pPr rtl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5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8D70BC-F0E5-4290-ADF5-CD05F8BB951C}" type="datetime1">
              <a:rPr lang="sv-SE" noProof="0" smtClean="0"/>
              <a:t>2022-10-03</a:t>
            </a:fld>
            <a:endParaRPr lang="sv-SE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0ECE5F2-81AA-4605-B028-6FBA391056AF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8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7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B4B0B6-9FEF-4BEF-A2A9-4C875A979431}" type="datetime1">
              <a:rPr lang="sv-SE" noProof="0" smtClean="0"/>
              <a:t>2022-10-03</a:t>
            </a:fld>
            <a:endParaRPr lang="sv-SE" noProof="0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4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CD2139-B669-4416-950D-0F5D8ACD1D75}" type="datetime1">
              <a:rPr lang="sv-SE" noProof="0" smtClean="0"/>
              <a:t>2022-10-03</a:t>
            </a:fld>
            <a:endParaRPr lang="sv-SE" noProof="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sv-SE" noProof="0" dirty="0"/>
          </a:p>
        </p:txBody>
      </p:sp>
      <p:sp>
        <p:nvSpPr>
          <p:cNvPr id="2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2C520AE2-C935-4F49-9C70-527CE212D058}" type="datetime1">
              <a:rPr lang="sv-SE" noProof="0" smtClean="0"/>
              <a:t>2022-10-03</a:t>
            </a:fld>
            <a:endParaRPr lang="sv-SE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sv-SE" noProof="0"/>
              <a:pPr rtl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 dirty="0"/>
          </a:p>
        </p:txBody>
      </p:sp>
      <p:sp>
        <p:nvSpPr>
          <p:cNvPr id="5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E7B320-0A14-42D9-A67A-4F33AC077EF9}" type="datetime1">
              <a:rPr lang="sv-SE" noProof="0" smtClean="0"/>
              <a:t>2022-10-03</a:t>
            </a:fld>
            <a:endParaRPr lang="sv-SE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v-SE" noProof="0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v-SE" noProof="0" dirty="0"/>
              <a:t>Redigera format för bakgrundstext</a:t>
            </a:r>
          </a:p>
          <a:p>
            <a:pPr lvl="1" rtl="0"/>
            <a:r>
              <a:rPr lang="sv-SE" noProof="0" dirty="0"/>
              <a:t>Nivå två</a:t>
            </a:r>
          </a:p>
          <a:p>
            <a:pPr lvl="2" rtl="0"/>
            <a:r>
              <a:rPr lang="sv-SE" noProof="0" dirty="0"/>
              <a:t>Nivå tre</a:t>
            </a:r>
          </a:p>
          <a:p>
            <a:pPr lvl="3" rtl="0"/>
            <a:r>
              <a:rPr lang="sv-SE" noProof="0" dirty="0"/>
              <a:t>Nivå fyra</a:t>
            </a:r>
          </a:p>
          <a:p>
            <a:pPr lvl="4" rtl="0"/>
            <a:r>
              <a:rPr lang="sv-SE" noProof="0" dirty="0"/>
              <a:t>Nivå fem</a:t>
            </a:r>
          </a:p>
        </p:txBody>
      </p:sp>
      <p:sp>
        <p:nvSpPr>
          <p:cNvPr id="7" name="Rektangel 3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pPr rtl="0"/>
            <a:endParaRPr lang="sv-SE" noProof="0" dirty="0"/>
          </a:p>
        </p:txBody>
      </p:sp>
      <p:sp>
        <p:nvSpPr>
          <p:cNvPr id="8" name="Rektangel 5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4" name="Platshållare för datum 6"/>
          <p:cNvSpPr>
            <a:spLocks noGrp="1"/>
          </p:cNvSpPr>
          <p:nvPr>
            <p:ph type="dt" sz="half" idx="2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pPr rtl="0"/>
            <a:fld id="{A8344E34-EA2A-442A-A27C-88E14C2358D8}" type="datetime1">
              <a:rPr lang="sv-SE" noProof="0" smtClean="0"/>
              <a:t>2022-10-03</a:t>
            </a:fld>
            <a:endParaRPr lang="sv-SE" noProof="0" dirty="0"/>
          </a:p>
        </p:txBody>
      </p:sp>
      <p:sp>
        <p:nvSpPr>
          <p:cNvPr id="6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pPr rtl="0"/>
            <a:fld id="{CA8D9AD5-F248-4919-864A-CFD76CC027D6}" type="slidenum">
              <a:rPr lang="sv-SE" noProof="0" smtClean="0"/>
              <a:pPr rtl="0"/>
              <a:t>‹#›</a:t>
            </a:fld>
            <a:endParaRPr lang="sv-SE" noProof="0" dirty="0"/>
          </a:p>
        </p:txBody>
      </p:sp>
      <p:sp>
        <p:nvSpPr>
          <p:cNvPr id="9" name="MSIPCMContentMarking" descr="{&quot;HashCode&quot;:-1153307930,&quot;Placement&quot;:&quot;Footer&quot;,&quot;Top&quot;:522.0343,&quot;Left&quot;:435.1878,&quot;SlideWidth&quot;:960,&quot;SlideHeight&quot;:540}">
            <a:extLst>
              <a:ext uri="{FF2B5EF4-FFF2-40B4-BE49-F238E27FC236}">
                <a16:creationId xmlns:a16="http://schemas.microsoft.com/office/drawing/2014/main" id="{C7B8881D-83B7-47DA-8683-4E133F567387}"/>
              </a:ext>
            </a:extLst>
          </p:cNvPr>
          <p:cNvSpPr txBox="1"/>
          <p:nvPr userDrawn="1"/>
        </p:nvSpPr>
        <p:spPr>
          <a:xfrm>
            <a:off x="5526885" y="6629836"/>
            <a:ext cx="1138231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sv-SE" sz="800">
                <a:solidFill>
                  <a:srgbClr val="000000"/>
                </a:solidFill>
                <a:latin typeface="Calibri" panose="020F0502020204030204" pitchFamily="34" charset="0"/>
              </a:rPr>
              <a:t>Informationsklass: K1</a:t>
            </a:r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640138" cy="1990725"/>
          </a:xfrm>
        </p:spPr>
        <p:txBody>
          <a:bodyPr rtlCol="0" anchor="b">
            <a:normAutofit/>
          </a:bodyPr>
          <a:lstStyle/>
          <a:p>
            <a:pPr rtl="0"/>
            <a:r>
              <a:rPr lang="sv-SE" dirty="0"/>
              <a:t>Föräldramöte P-09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D5EDC16-5563-8F05-4E89-B0431EEE4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/>
          <a:lstStyle/>
          <a:p>
            <a:r>
              <a:rPr lang="en-US" dirty="0"/>
              <a:t>27/9-2022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772233C-DE9B-4233-88E4-953B54EA5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592" y="2183130"/>
            <a:ext cx="4350980" cy="322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B77218-1BCD-4ABD-ABC9-9880E23E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 med säsongen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634518-1639-4E1B-BBDB-BF1DF70E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2269275"/>
            <a:ext cx="3736489" cy="2089135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Roliga träningar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 gruppsammanhållning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Inspirerande mål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ED81C27-6159-41DA-B53F-F80F3D9C7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4344" y="266192"/>
            <a:ext cx="1804572" cy="1066892"/>
          </a:xfrm>
          <a:prstGeom prst="rect">
            <a:avLst/>
          </a:prstGeom>
        </p:spPr>
      </p:pic>
      <p:sp>
        <p:nvSpPr>
          <p:cNvPr id="5" name="Höger klammerparentes 4">
            <a:extLst>
              <a:ext uri="{FF2B5EF4-FFF2-40B4-BE49-F238E27FC236}">
                <a16:creationId xmlns:a16="http://schemas.microsoft.com/office/drawing/2014/main" id="{4F93CE15-8929-4EE4-B962-80D818F0BEC3}"/>
              </a:ext>
            </a:extLst>
          </p:cNvPr>
          <p:cNvSpPr/>
          <p:nvPr/>
        </p:nvSpPr>
        <p:spPr>
          <a:xfrm>
            <a:off x="5335793" y="2269275"/>
            <a:ext cx="760207" cy="1732202"/>
          </a:xfrm>
          <a:prstGeom prst="rightBrac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8FC2BF4-13E9-487B-AB39-78961FE3A8CC}"/>
              </a:ext>
            </a:extLst>
          </p:cNvPr>
          <p:cNvSpPr txBox="1"/>
          <p:nvPr/>
        </p:nvSpPr>
        <p:spPr>
          <a:xfrm>
            <a:off x="7080739" y="2442878"/>
            <a:ext cx="315360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800" dirty="0"/>
              <a:t>Behålla så många som möjligt till nästa säsong!</a:t>
            </a:r>
          </a:p>
        </p:txBody>
      </p:sp>
    </p:spTree>
    <p:extLst>
      <p:ext uri="{BB962C8B-B14F-4D97-AF65-F5344CB8AC3E}">
        <p14:creationId xmlns:p14="http://schemas.microsoft.com/office/powerpoint/2010/main" val="255713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D788F4-F2E6-4BF3-8BA4-8AAD7053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Föräldragrupp – förutsättning för Cup/fastlandet!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84BEB8-13B3-4589-A901-03EB3ECCC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Ett Cupäventyr kostar ca 30-35 000 kr. </a:t>
            </a:r>
          </a:p>
          <a:p>
            <a:r>
              <a:rPr lang="sv-SE" dirty="0"/>
              <a:t>En dagsresa till fastlandet kostar ca 5 000 kr. </a:t>
            </a:r>
          </a:p>
          <a:p>
            <a:endParaRPr lang="sv-SE" dirty="0"/>
          </a:p>
          <a:p>
            <a:pPr marL="45720" indent="0">
              <a:buNone/>
            </a:pPr>
            <a:endParaRPr lang="sv-SE" dirty="0"/>
          </a:p>
          <a:p>
            <a:pPr marL="45720" indent="0">
              <a:buNone/>
            </a:pPr>
            <a:r>
              <a:rPr lang="sv-SE" dirty="0"/>
              <a:t>Uppdraget:</a:t>
            </a:r>
          </a:p>
          <a:p>
            <a:r>
              <a:rPr lang="sv-SE" dirty="0"/>
              <a:t>Försäljningar (ca 3-4 </a:t>
            </a:r>
            <a:r>
              <a:rPr lang="sv-SE" dirty="0" err="1"/>
              <a:t>st</a:t>
            </a:r>
            <a:r>
              <a:rPr lang="sv-SE" dirty="0"/>
              <a:t>)</a:t>
            </a:r>
          </a:p>
          <a:p>
            <a:r>
              <a:rPr lang="sv-SE" dirty="0"/>
              <a:t>Stöttning vid gemensamma sammankomster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4BBB595-C022-4B67-A150-402AE94D7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4299" y="266192"/>
            <a:ext cx="1804572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1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A9FCFE-B512-41F7-ACFA-C95732528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Välkomna!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C1BCD83-070A-47A7-AE54-728559252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584" y="1700783"/>
            <a:ext cx="1859280" cy="2292263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E47C3D77-F1F6-4A19-9C8B-AD4F4CC1F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3" y="1700783"/>
            <a:ext cx="1820327" cy="2292263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9DFCB914-8BB0-4E92-B16C-869ABB73A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140" y="1700782"/>
            <a:ext cx="1827044" cy="2292264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F1B693BA-12F1-4465-84B9-5BAD9E32D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4700" y="1700782"/>
            <a:ext cx="1827044" cy="2292264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FF8E1262-AB45-4095-9BC8-41A2A064BB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3816" y="1700782"/>
            <a:ext cx="1580454" cy="2250138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2FE21EA4-9572-4055-B4EF-F670BD09D1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6797" y="174657"/>
            <a:ext cx="1804572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0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2CBE4406-1103-4DFF-A8ED-0BE9AC442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Killarna börjar bli stora </a:t>
            </a:r>
            <a:r>
              <a:rPr lang="sv-SE" dirty="0">
                <a:sym typeface="Wingdings" panose="05000000000000000000" pitchFamily="2" charset="2"/>
              </a:rPr>
              <a:t></a:t>
            </a:r>
            <a:endParaRPr lang="sv-SE" dirty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F39463F2-5231-46FA-9203-8F61501A9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0834" y="1700784"/>
            <a:ext cx="5001840" cy="332935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8CC852C-A99B-420B-9F58-DAE0A26FA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73" y="1770862"/>
            <a:ext cx="4848797" cy="322748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F283398-0521-4DAE-8CBF-CD10AFEFC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764" y="1726772"/>
            <a:ext cx="4815480" cy="331565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F52FD2D-DAAF-4603-9246-344BEB3E7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5847" y="207618"/>
            <a:ext cx="1806701" cy="106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1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6E004586-D7C8-4ED6-82F5-CC7F224F1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1120" y="1844675"/>
            <a:ext cx="5908169" cy="4127500"/>
          </a:xfr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A28EC125-6D56-4AA3-9594-AE2DC2287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5774" y="201030"/>
            <a:ext cx="1804572" cy="106689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AA48124-C21A-409A-9922-C3B93E892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Laget</a:t>
            </a:r>
          </a:p>
        </p:txBody>
      </p:sp>
    </p:spTree>
    <p:extLst>
      <p:ext uri="{BB962C8B-B14F-4D97-AF65-F5344CB8AC3E}">
        <p14:creationId xmlns:p14="http://schemas.microsoft.com/office/powerpoint/2010/main" val="261466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A9FCFE-B512-41F7-ACFA-C95732528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Träningar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2FE21EA4-9572-4055-B4EF-F670BD09D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797" y="174657"/>
            <a:ext cx="1804572" cy="1066892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22D9AF3B-1654-402C-BA81-B402B908CE29}"/>
              </a:ext>
            </a:extLst>
          </p:cNvPr>
          <p:cNvSpPr txBox="1"/>
          <p:nvPr/>
        </p:nvSpPr>
        <p:spPr>
          <a:xfrm>
            <a:off x="1341120" y="2136773"/>
            <a:ext cx="6097904" cy="77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Tisdagar 		18:30 – 20:00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Torsdagar	17:45 – 19:00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B40B8F21-62D2-402D-8F08-625E2ACC1D68}"/>
              </a:ext>
            </a:extLst>
          </p:cNvPr>
          <p:cNvSpPr txBox="1"/>
          <p:nvPr/>
        </p:nvSpPr>
        <p:spPr>
          <a:xfrm>
            <a:off x="1344596" y="3274806"/>
            <a:ext cx="4292633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sker på </a:t>
            </a:r>
            <a:r>
              <a:rPr lang="sv-SE" sz="1800" b="1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laget.se </a:t>
            </a:r>
            <a:r>
              <a:rPr lang="sv-SE" sz="1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första hand. Viktigt att avanmäla sig i tid. 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3AE54D6E-2C48-414F-AC53-686AF28D3083}"/>
              </a:ext>
            </a:extLst>
          </p:cNvPr>
          <p:cNvSpPr txBox="1"/>
          <p:nvPr/>
        </p:nvSpPr>
        <p:spPr>
          <a:xfrm>
            <a:off x="1341120" y="4396298"/>
            <a:ext cx="6094428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Utbyte med P10 och P08.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D585BA4-FBB3-416B-B985-052F1DC7B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072" y="1322108"/>
            <a:ext cx="5451836" cy="4088877"/>
          </a:xfrm>
          <a:prstGeom prst="rect">
            <a:avLst/>
          </a:prstGeom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6D0651C4-7CC5-4E3A-927E-53F045300A84}"/>
              </a:ext>
            </a:extLst>
          </p:cNvPr>
          <p:cNvSpPr txBox="1"/>
          <p:nvPr/>
        </p:nvSpPr>
        <p:spPr>
          <a:xfrm>
            <a:off x="1341120" y="5117615"/>
            <a:ext cx="6094428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träning per vecka.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62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BF187F-7B8B-4F57-B3C2-1365B05BF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Serien 22/23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6C8510-9E3E-44B0-9EFA-E1116FCD8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901952"/>
            <a:ext cx="2759540" cy="4127627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n-NO" sz="1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IBK 10 – lag 1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n-NO" sz="1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IBK 10 – lag 2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n-NO" sz="1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IBK 09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n-NO" sz="1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IBK 08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 IF 09/10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B0A7067-340F-49DB-A984-FE6AFDDE5C2D}"/>
              </a:ext>
            </a:extLst>
          </p:cNvPr>
          <p:cNvSpPr txBox="1"/>
          <p:nvPr/>
        </p:nvSpPr>
        <p:spPr>
          <a:xfrm>
            <a:off x="3556223" y="1883664"/>
            <a:ext cx="7607431" cy="27692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Spelschema hösten: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Visby IBK P-10 Lag 2 - </a:t>
            </a:r>
            <a:r>
              <a:rPr lang="sv-SE" sz="1800" b="1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Visby IBK P09</a:t>
            </a:r>
            <a:r>
              <a:rPr lang="sv-SE" sz="1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16 oktober 16:30 Södervärnshallen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 IF P 09-10 - </a:t>
            </a:r>
            <a:r>
              <a:rPr lang="sv-SE" sz="1800" b="1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Visby IBK P09</a:t>
            </a:r>
            <a:r>
              <a:rPr lang="sv-SE" sz="1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12 november 08:15 ICA MAXI ARENA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Visby IBK P-10 Lag 1 - </a:t>
            </a:r>
            <a:r>
              <a:rPr lang="sv-SE" sz="1800" b="1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Visby IBK P09</a:t>
            </a:r>
            <a:r>
              <a:rPr lang="sv-SE" sz="1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 november 17:45 Södervärnshallen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b="1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Visby IBK P09</a:t>
            </a:r>
            <a:r>
              <a:rPr lang="sv-SE" sz="1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Visby IBK P08, 27 november 12:45 Wisbygymnasiet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b="1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Visby IBK P09</a:t>
            </a:r>
            <a:r>
              <a:rPr lang="sv-SE" sz="1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Visby IBK P-10 Lag 2, 3 december 11:15 ICA MAXI ARENA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b="1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Visby IBK P09</a:t>
            </a:r>
            <a:r>
              <a:rPr lang="sv-SE" sz="18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Roma IF P 09-10, 18 december 12:45 Södervärnshallen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663B43A-CB1E-4391-B0C9-E9A6509BC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368" y="238760"/>
            <a:ext cx="1804572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IBK Information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sv-SE" dirty="0"/>
              <a:t>Avgifter</a:t>
            </a:r>
          </a:p>
          <a:p>
            <a:pPr marL="66294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16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Medlemsavgift 300 kr</a:t>
            </a:r>
            <a:endParaRPr lang="sv-S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6294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v-SE" sz="16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Spelavgift 600 kr per termin</a:t>
            </a:r>
            <a:endParaRPr lang="sv-S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r>
              <a:rPr lang="sv-SE" dirty="0"/>
              <a:t>Gemensamma försäljningar</a:t>
            </a:r>
          </a:p>
          <a:p>
            <a:pPr marL="66294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16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IBK -lott under oktober</a:t>
            </a:r>
            <a:endParaRPr lang="sv-S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6294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v-SE" sz="1600" dirty="0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Biljetthäfte till sista hemmamatchen</a:t>
            </a:r>
            <a:endParaRPr lang="sv-S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r>
              <a:rPr lang="sv-SE" dirty="0" err="1"/>
              <a:t>Kokoloko</a:t>
            </a:r>
            <a:r>
              <a:rPr lang="sv-SE" dirty="0"/>
              <a:t> cup</a:t>
            </a:r>
            <a:r>
              <a:rPr lang="sv-SE"/>
              <a:t>, V44</a:t>
            </a:r>
            <a:endParaRPr lang="sv-SE" dirty="0"/>
          </a:p>
          <a:p>
            <a:pPr lvl="1"/>
            <a:r>
              <a:rPr lang="sv-SE" sz="1600" dirty="0">
                <a:latin typeface="Constantia" panose="02030602050306030303" pitchFamily="18" charset="0"/>
                <a:cs typeface="Times New Roman" panose="02020603050405020304" pitchFamily="18" charset="0"/>
              </a:rPr>
              <a:t>Kiosk (2 </a:t>
            </a:r>
            <a:r>
              <a:rPr lang="sv-SE" sz="1600" dirty="0" err="1">
                <a:latin typeface="Constantia" panose="02030602050306030303" pitchFamily="18" charset="0"/>
                <a:cs typeface="Times New Roman" panose="02020603050405020304" pitchFamily="18" charset="0"/>
              </a:rPr>
              <a:t>st</a:t>
            </a:r>
            <a:r>
              <a:rPr lang="sv-SE" sz="1600" dirty="0">
                <a:latin typeface="Constantia" panose="02030602050306030303" pitchFamily="18" charset="0"/>
                <a:cs typeface="Times New Roman" panose="02020603050405020304" pitchFamily="18" charset="0"/>
              </a:rPr>
              <a:t> föräldrar) onsdag 10-14</a:t>
            </a:r>
          </a:p>
          <a:p>
            <a:pPr lvl="1"/>
            <a:r>
              <a:rPr lang="sv-SE" sz="1600" dirty="0">
                <a:latin typeface="Constantia" panose="02030602050306030303" pitchFamily="18" charset="0"/>
                <a:cs typeface="Times New Roman" panose="02020603050405020304" pitchFamily="18" charset="0"/>
              </a:rPr>
              <a:t>Sekretariat (2 </a:t>
            </a:r>
            <a:r>
              <a:rPr lang="sv-SE" sz="1600" dirty="0" err="1">
                <a:latin typeface="Constantia" panose="02030602050306030303" pitchFamily="18" charset="0"/>
                <a:cs typeface="Times New Roman" panose="02020603050405020304" pitchFamily="18" charset="0"/>
              </a:rPr>
              <a:t>st</a:t>
            </a:r>
            <a:r>
              <a:rPr lang="sv-SE" sz="1600" dirty="0">
                <a:latin typeface="Constantia" panose="02030602050306030303" pitchFamily="18" charset="0"/>
                <a:cs typeface="Times New Roman" panose="02020603050405020304" pitchFamily="18" charset="0"/>
              </a:rPr>
              <a:t> spelare) onsdag + torsdag 10-14 </a:t>
            </a:r>
          </a:p>
          <a:p>
            <a:pPr rtl="0"/>
            <a:r>
              <a:rPr lang="sv-SE" dirty="0"/>
              <a:t>Matchuppdrag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0D99802-1D88-4672-8E2C-F7CF2DFB6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5764" y="201030"/>
            <a:ext cx="1804572" cy="1066892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89CE00D-53D3-40A9-A14F-C1044FC35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00784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0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465" y="-574967"/>
            <a:ext cx="9509760" cy="1233424"/>
          </a:xfrm>
        </p:spPr>
        <p:txBody>
          <a:bodyPr rtlCol="0"/>
          <a:lstStyle/>
          <a:p>
            <a:pPr rtl="0"/>
            <a:r>
              <a:rPr lang="sv-SE" dirty="0"/>
              <a:t>Rapport från Kalmarsunds Cup, maj 2022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AE60A09-882A-4948-8262-07B74BD00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054" y="295229"/>
            <a:ext cx="1804572" cy="1066892"/>
          </a:xfrm>
          <a:prstGeom prst="rect">
            <a:avLst/>
          </a:prstGeom>
        </p:spPr>
      </p:pic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0C5F54E4-B54D-47C1-9541-4908AF8E4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67806" y="4980457"/>
            <a:ext cx="1363573" cy="1582313"/>
          </a:xfr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DD6F1E25-0DE8-4B43-B832-15979CF3AE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78" y="1700784"/>
            <a:ext cx="3599852" cy="4752403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583567E-606C-4C18-BD04-D4431BE0E8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6353" y="4665171"/>
            <a:ext cx="1527401" cy="2042939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25199687-1B34-4382-B3E4-EAECE5D297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9373" y="661121"/>
            <a:ext cx="2886075" cy="2562739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9A125D43-DBC9-4DC4-99AA-BE3B6796BF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3375" y="3223860"/>
            <a:ext cx="2886075" cy="333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3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B77218-1BCD-4ABD-ABC9-9880E23E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Erfarenheter från Cupen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634518-1639-4E1B-BBDB-BF1DF70E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901952"/>
            <a:ext cx="4133850" cy="2795777"/>
          </a:xfrm>
        </p:spPr>
        <p:txBody>
          <a:bodyPr>
            <a:normAutofit fontScale="85000" lnSpcReduction="20000"/>
          </a:bodyPr>
          <a:lstStyle/>
          <a:p>
            <a:r>
              <a:rPr lang="sv-SE" dirty="0"/>
              <a:t>Grupp och sammanhållning</a:t>
            </a:r>
          </a:p>
          <a:p>
            <a:r>
              <a:rPr lang="sv-SE" dirty="0"/>
              <a:t>Ansvar</a:t>
            </a:r>
          </a:p>
          <a:p>
            <a:r>
              <a:rPr lang="sv-SE" dirty="0"/>
              <a:t>Tempo</a:t>
            </a:r>
          </a:p>
          <a:p>
            <a:r>
              <a:rPr lang="sv-SE" dirty="0"/>
              <a:t>Teknik</a:t>
            </a:r>
          </a:p>
          <a:p>
            <a:r>
              <a:rPr lang="sv-SE" dirty="0" err="1"/>
              <a:t>Tävlingsovana</a:t>
            </a:r>
            <a:endParaRPr lang="sv-SE" dirty="0"/>
          </a:p>
          <a:p>
            <a:r>
              <a:rPr lang="sv-SE" dirty="0"/>
              <a:t>Fysik</a:t>
            </a:r>
          </a:p>
          <a:p>
            <a:r>
              <a:rPr lang="sv-SE" dirty="0"/>
              <a:t>Men framförallt…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ED81C27-6159-41DA-B53F-F80F3D9C7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4344" y="266192"/>
            <a:ext cx="1804572" cy="1066892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B8269E7-BCBD-4C5A-B9E1-C0617A266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642" y="1333084"/>
            <a:ext cx="3915076" cy="518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9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nddesign, blå 16:9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1307990_TF16391941" id="{F8A5E376-75ED-4BC1-8C33-7CA92129E5C3}" vid="{E563E625-AD6D-4D1D-91E8-0B70CE04C57A}"/>
    </a:ext>
  </a:extLst>
</a:theme>
</file>

<file path=ppt/theme/theme2.xml><?xml version="1.0" encoding="utf-8"?>
<a:theme xmlns:a="http://schemas.openxmlformats.org/drawingml/2006/main" name="Office-tema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Naturpresentation med blå band och foto av soluppgång över berg (bredbild)</Template>
  <TotalTime>180</TotalTime>
  <Words>282</Words>
  <Application>Microsoft Office PowerPoint</Application>
  <PresentationFormat>Bredbild</PresentationFormat>
  <Paragraphs>60</Paragraphs>
  <Slides>11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8" baseType="lpstr">
      <vt:lpstr>Arial</vt:lpstr>
      <vt:lpstr>Calibri</vt:lpstr>
      <vt:lpstr>Constantia</vt:lpstr>
      <vt:lpstr>Corbel</vt:lpstr>
      <vt:lpstr>Euphemia</vt:lpstr>
      <vt:lpstr>Symbol</vt:lpstr>
      <vt:lpstr>Banddesign, blå 16:9</vt:lpstr>
      <vt:lpstr>Föräldramöte P-09</vt:lpstr>
      <vt:lpstr>Välkomna! </vt:lpstr>
      <vt:lpstr>Killarna börjar bli stora </vt:lpstr>
      <vt:lpstr>Laget</vt:lpstr>
      <vt:lpstr>Träningar</vt:lpstr>
      <vt:lpstr>Serien 22/23</vt:lpstr>
      <vt:lpstr>IBK Information</vt:lpstr>
      <vt:lpstr>Rapport från Kalmarsunds Cup, maj 2022</vt:lpstr>
      <vt:lpstr>Erfarenheter från Cupen</vt:lpstr>
      <vt:lpstr>Mål med säsongen</vt:lpstr>
      <vt:lpstr>Föräldragrupp – förutsättning för Cup/fastlandet!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Rubriklayout</dc:title>
  <dc:creator>Rickard Berggren</dc:creator>
  <cp:lastModifiedBy>Ann-Sofie Mattsson</cp:lastModifiedBy>
  <cp:revision>10</cp:revision>
  <dcterms:created xsi:type="dcterms:W3CDTF">2022-09-27T07:01:13Z</dcterms:created>
  <dcterms:modified xsi:type="dcterms:W3CDTF">2022-10-03T06:14:34Z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a125809-f7f8-456f-9019-c72184f8814c_Enabled">
    <vt:lpwstr>true</vt:lpwstr>
  </property>
  <property fmtid="{D5CDD505-2E9C-101B-9397-08002B2CF9AE}" pid="3" name="MSIP_Label_5a125809-f7f8-456f-9019-c72184f8814c_SetDate">
    <vt:lpwstr>2022-09-29T06:17:36Z</vt:lpwstr>
  </property>
  <property fmtid="{D5CDD505-2E9C-101B-9397-08002B2CF9AE}" pid="4" name="MSIP_Label_5a125809-f7f8-456f-9019-c72184f8814c_Method">
    <vt:lpwstr>Privileged</vt:lpwstr>
  </property>
  <property fmtid="{D5CDD505-2E9C-101B-9397-08002B2CF9AE}" pid="5" name="MSIP_Label_5a125809-f7f8-456f-9019-c72184f8814c_Name">
    <vt:lpwstr>Publik</vt:lpwstr>
  </property>
  <property fmtid="{D5CDD505-2E9C-101B-9397-08002B2CF9AE}" pid="6" name="MSIP_Label_5a125809-f7f8-456f-9019-c72184f8814c_SiteId">
    <vt:lpwstr>1e4e7cc6-7b26-46be-915e-cd1c8633e92f</vt:lpwstr>
  </property>
  <property fmtid="{D5CDD505-2E9C-101B-9397-08002B2CF9AE}" pid="7" name="MSIP_Label_5a125809-f7f8-456f-9019-c72184f8814c_ActionId">
    <vt:lpwstr>dd515b07-bea8-4889-845e-b551bc697c39</vt:lpwstr>
  </property>
  <property fmtid="{D5CDD505-2E9C-101B-9397-08002B2CF9AE}" pid="8" name="MSIP_Label_5a125809-f7f8-456f-9019-c72184f8814c_ContentBits">
    <vt:lpwstr>2</vt:lpwstr>
  </property>
</Properties>
</file>