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674" r:id="rId2"/>
    <p:sldId id="687" r:id="rId3"/>
    <p:sldId id="688" r:id="rId4"/>
    <p:sldId id="728" r:id="rId5"/>
    <p:sldId id="693" r:id="rId6"/>
    <p:sldId id="695" r:id="rId7"/>
    <p:sldId id="715" r:id="rId8"/>
    <p:sldId id="716" r:id="rId9"/>
    <p:sldId id="707" r:id="rId10"/>
    <p:sldId id="700" r:id="rId11"/>
    <p:sldId id="732" r:id="rId12"/>
    <p:sldId id="699" r:id="rId13"/>
  </p:sldIdLst>
  <p:sldSz cx="9906000" cy="6858000" type="A4"/>
  <p:notesSz cx="6797675" cy="9926638"/>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87F6B8-F655-4D6E-ADDE-37BB2E50653C}" v="4" dt="2022-04-03T07:22:57.1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0691" autoAdjust="0"/>
    <p:restoredTop sz="94660"/>
  </p:normalViewPr>
  <p:slideViewPr>
    <p:cSldViewPr snapToGrid="0" showGuides="1">
      <p:cViewPr varScale="1">
        <p:scale>
          <a:sx n="112" d="100"/>
          <a:sy n="112" d="100"/>
        </p:scale>
        <p:origin x="828" y="108"/>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Lindvall" userId="c5234833-7822-4eed-88c9-3833e05d2e6d" providerId="ADAL" clId="{FE87F6B8-F655-4D6E-ADDE-37BB2E50653C}"/>
    <pc:docChg chg="undo custSel delSld modSld">
      <pc:chgData name="Elin Lindvall" userId="c5234833-7822-4eed-88c9-3833e05d2e6d" providerId="ADAL" clId="{FE87F6B8-F655-4D6E-ADDE-37BB2E50653C}" dt="2022-04-03T13:57:31.690" v="64" actId="47"/>
      <pc:docMkLst>
        <pc:docMk/>
      </pc:docMkLst>
      <pc:sldChg chg="del">
        <pc:chgData name="Elin Lindvall" userId="c5234833-7822-4eed-88c9-3833e05d2e6d" providerId="ADAL" clId="{FE87F6B8-F655-4D6E-ADDE-37BB2E50653C}" dt="2022-04-03T07:18:54.026" v="0" actId="47"/>
        <pc:sldMkLst>
          <pc:docMk/>
          <pc:sldMk cId="2667440160" sldId="275"/>
        </pc:sldMkLst>
      </pc:sldChg>
      <pc:sldChg chg="del mod modShow">
        <pc:chgData name="Elin Lindvall" userId="c5234833-7822-4eed-88c9-3833e05d2e6d" providerId="ADAL" clId="{FE87F6B8-F655-4D6E-ADDE-37BB2E50653C}" dt="2022-04-03T13:57:31.690" v="64" actId="47"/>
        <pc:sldMkLst>
          <pc:docMk/>
          <pc:sldMk cId="3498322748" sldId="665"/>
        </pc:sldMkLst>
      </pc:sldChg>
      <pc:sldChg chg="del mod modShow">
        <pc:chgData name="Elin Lindvall" userId="c5234833-7822-4eed-88c9-3833e05d2e6d" providerId="ADAL" clId="{FE87F6B8-F655-4D6E-ADDE-37BB2E50653C}" dt="2022-04-03T13:57:02.123" v="47" actId="47"/>
        <pc:sldMkLst>
          <pc:docMk/>
          <pc:sldMk cId="1493207590" sldId="686"/>
        </pc:sldMkLst>
      </pc:sldChg>
      <pc:sldChg chg="modSp mod">
        <pc:chgData name="Elin Lindvall" userId="c5234833-7822-4eed-88c9-3833e05d2e6d" providerId="ADAL" clId="{FE87F6B8-F655-4D6E-ADDE-37BB2E50653C}" dt="2022-04-03T07:22:58.378" v="19" actId="27636"/>
        <pc:sldMkLst>
          <pc:docMk/>
          <pc:sldMk cId="3216512320" sldId="687"/>
        </pc:sldMkLst>
        <pc:spChg chg="mod">
          <ac:chgData name="Elin Lindvall" userId="c5234833-7822-4eed-88c9-3833e05d2e6d" providerId="ADAL" clId="{FE87F6B8-F655-4D6E-ADDE-37BB2E50653C}" dt="2022-04-03T07:22:58.378" v="19" actId="27636"/>
          <ac:spMkLst>
            <pc:docMk/>
            <pc:sldMk cId="3216512320" sldId="687"/>
            <ac:spMk id="4" creationId="{00000000-0000-0000-0000-000000000000}"/>
          </ac:spMkLst>
        </pc:spChg>
      </pc:sldChg>
      <pc:sldChg chg="modSp mod">
        <pc:chgData name="Elin Lindvall" userId="c5234833-7822-4eed-88c9-3833e05d2e6d" providerId="ADAL" clId="{FE87F6B8-F655-4D6E-ADDE-37BB2E50653C}" dt="2022-04-03T07:30:09.721" v="27" actId="207"/>
        <pc:sldMkLst>
          <pc:docMk/>
          <pc:sldMk cId="3522732411" sldId="688"/>
        </pc:sldMkLst>
        <pc:spChg chg="mod">
          <ac:chgData name="Elin Lindvall" userId="c5234833-7822-4eed-88c9-3833e05d2e6d" providerId="ADAL" clId="{FE87F6B8-F655-4D6E-ADDE-37BB2E50653C}" dt="2022-04-03T07:30:09.721" v="27" actId="207"/>
          <ac:spMkLst>
            <pc:docMk/>
            <pc:sldMk cId="3522732411" sldId="688"/>
            <ac:spMk id="4" creationId="{00000000-0000-0000-0000-000000000000}"/>
          </ac:spMkLst>
        </pc:spChg>
      </pc:sldChg>
      <pc:sldChg chg="del mod modShow">
        <pc:chgData name="Elin Lindvall" userId="c5234833-7822-4eed-88c9-3833e05d2e6d" providerId="ADAL" clId="{FE87F6B8-F655-4D6E-ADDE-37BB2E50653C}" dt="2022-04-03T13:56:56.149" v="44" actId="47"/>
        <pc:sldMkLst>
          <pc:docMk/>
          <pc:sldMk cId="624331393" sldId="690"/>
        </pc:sldMkLst>
      </pc:sldChg>
      <pc:sldChg chg="del">
        <pc:chgData name="Elin Lindvall" userId="c5234833-7822-4eed-88c9-3833e05d2e6d" providerId="ADAL" clId="{FE87F6B8-F655-4D6E-ADDE-37BB2E50653C}" dt="2022-04-03T13:57:10.022" v="51" actId="47"/>
        <pc:sldMkLst>
          <pc:docMk/>
          <pc:sldMk cId="589811608" sldId="691"/>
        </pc:sldMkLst>
      </pc:sldChg>
      <pc:sldChg chg="del mod modShow">
        <pc:chgData name="Elin Lindvall" userId="c5234833-7822-4eed-88c9-3833e05d2e6d" providerId="ADAL" clId="{FE87F6B8-F655-4D6E-ADDE-37BB2E50653C}" dt="2022-04-03T13:56:59.154" v="46" actId="47"/>
        <pc:sldMkLst>
          <pc:docMk/>
          <pc:sldMk cId="3076710966" sldId="692"/>
        </pc:sldMkLst>
      </pc:sldChg>
      <pc:sldChg chg="del mod modShow">
        <pc:chgData name="Elin Lindvall" userId="c5234833-7822-4eed-88c9-3833e05d2e6d" providerId="ADAL" clId="{FE87F6B8-F655-4D6E-ADDE-37BB2E50653C}" dt="2022-04-03T13:57:04.052" v="48" actId="47"/>
        <pc:sldMkLst>
          <pc:docMk/>
          <pc:sldMk cId="857178986" sldId="694"/>
        </pc:sldMkLst>
      </pc:sldChg>
      <pc:sldChg chg="modSp del mod modShow">
        <pc:chgData name="Elin Lindvall" userId="c5234833-7822-4eed-88c9-3833e05d2e6d" providerId="ADAL" clId="{FE87F6B8-F655-4D6E-ADDE-37BB2E50653C}" dt="2022-04-03T13:57:15.505" v="55" actId="47"/>
        <pc:sldMkLst>
          <pc:docMk/>
          <pc:sldMk cId="2277250092" sldId="696"/>
        </pc:sldMkLst>
        <pc:spChg chg="mod">
          <ac:chgData name="Elin Lindvall" userId="c5234833-7822-4eed-88c9-3833e05d2e6d" providerId="ADAL" clId="{FE87F6B8-F655-4D6E-ADDE-37BB2E50653C}" dt="2022-04-03T07:22:58.288" v="17" actId="27636"/>
          <ac:spMkLst>
            <pc:docMk/>
            <pc:sldMk cId="2277250092" sldId="696"/>
            <ac:spMk id="4" creationId="{00000000-0000-0000-0000-000000000000}"/>
          </ac:spMkLst>
        </pc:spChg>
      </pc:sldChg>
      <pc:sldChg chg="del">
        <pc:chgData name="Elin Lindvall" userId="c5234833-7822-4eed-88c9-3833e05d2e6d" providerId="ADAL" clId="{FE87F6B8-F655-4D6E-ADDE-37BB2E50653C}" dt="2022-04-03T13:57:13.390" v="52" actId="47"/>
        <pc:sldMkLst>
          <pc:docMk/>
          <pc:sldMk cId="3963275233" sldId="697"/>
        </pc:sldMkLst>
      </pc:sldChg>
      <pc:sldChg chg="modSp del mod modShow">
        <pc:chgData name="Elin Lindvall" userId="c5234833-7822-4eed-88c9-3833e05d2e6d" providerId="ADAL" clId="{FE87F6B8-F655-4D6E-ADDE-37BB2E50653C}" dt="2022-04-03T13:57:13.980" v="53" actId="47"/>
        <pc:sldMkLst>
          <pc:docMk/>
          <pc:sldMk cId="1626188653" sldId="698"/>
        </pc:sldMkLst>
        <pc:spChg chg="mod">
          <ac:chgData name="Elin Lindvall" userId="c5234833-7822-4eed-88c9-3833e05d2e6d" providerId="ADAL" clId="{FE87F6B8-F655-4D6E-ADDE-37BB2E50653C}" dt="2022-04-03T07:22:58.427" v="20" actId="27636"/>
          <ac:spMkLst>
            <pc:docMk/>
            <pc:sldMk cId="1626188653" sldId="698"/>
            <ac:spMk id="4" creationId="{00000000-0000-0000-0000-000000000000}"/>
          </ac:spMkLst>
        </pc:spChg>
      </pc:sldChg>
      <pc:sldChg chg="modSp mod">
        <pc:chgData name="Elin Lindvall" userId="c5234833-7822-4eed-88c9-3833e05d2e6d" providerId="ADAL" clId="{FE87F6B8-F655-4D6E-ADDE-37BB2E50653C}" dt="2022-04-03T07:22:58.354" v="18" actId="27636"/>
        <pc:sldMkLst>
          <pc:docMk/>
          <pc:sldMk cId="1671031470" sldId="700"/>
        </pc:sldMkLst>
        <pc:spChg chg="mod">
          <ac:chgData name="Elin Lindvall" userId="c5234833-7822-4eed-88c9-3833e05d2e6d" providerId="ADAL" clId="{FE87F6B8-F655-4D6E-ADDE-37BB2E50653C}" dt="2022-04-03T07:22:58.354" v="18" actId="27636"/>
          <ac:spMkLst>
            <pc:docMk/>
            <pc:sldMk cId="1671031470" sldId="700"/>
            <ac:spMk id="4" creationId="{00000000-0000-0000-0000-000000000000}"/>
          </ac:spMkLst>
        </pc:spChg>
      </pc:sldChg>
      <pc:sldChg chg="del mod modShow">
        <pc:chgData name="Elin Lindvall" userId="c5234833-7822-4eed-88c9-3833e05d2e6d" providerId="ADAL" clId="{FE87F6B8-F655-4D6E-ADDE-37BB2E50653C}" dt="2022-04-03T13:57:29.294" v="62" actId="47"/>
        <pc:sldMkLst>
          <pc:docMk/>
          <pc:sldMk cId="514088286" sldId="705"/>
        </pc:sldMkLst>
      </pc:sldChg>
      <pc:sldChg chg="del mod modShow">
        <pc:chgData name="Elin Lindvall" userId="c5234833-7822-4eed-88c9-3833e05d2e6d" providerId="ADAL" clId="{FE87F6B8-F655-4D6E-ADDE-37BB2E50653C}" dt="2022-04-03T13:57:21.931" v="59" actId="47"/>
        <pc:sldMkLst>
          <pc:docMk/>
          <pc:sldMk cId="2452782046" sldId="713"/>
        </pc:sldMkLst>
      </pc:sldChg>
      <pc:sldChg chg="del mod modShow">
        <pc:chgData name="Elin Lindvall" userId="c5234833-7822-4eed-88c9-3833e05d2e6d" providerId="ADAL" clId="{FE87F6B8-F655-4D6E-ADDE-37BB2E50653C}" dt="2022-04-03T13:57:14.550" v="54" actId="47"/>
        <pc:sldMkLst>
          <pc:docMk/>
          <pc:sldMk cId="114852843" sldId="714"/>
        </pc:sldMkLst>
      </pc:sldChg>
      <pc:sldChg chg="addSp delSp modSp mod modShow">
        <pc:chgData name="Elin Lindvall" userId="c5234833-7822-4eed-88c9-3833e05d2e6d" providerId="ADAL" clId="{FE87F6B8-F655-4D6E-ADDE-37BB2E50653C}" dt="2022-04-03T07:23:11.711" v="22" actId="20577"/>
        <pc:sldMkLst>
          <pc:docMk/>
          <pc:sldMk cId="4291956703" sldId="715"/>
        </pc:sldMkLst>
        <pc:spChg chg="add del mod">
          <ac:chgData name="Elin Lindvall" userId="c5234833-7822-4eed-88c9-3833e05d2e6d" providerId="ADAL" clId="{FE87F6B8-F655-4D6E-ADDE-37BB2E50653C}" dt="2022-04-03T07:22:57.183" v="11"/>
          <ac:spMkLst>
            <pc:docMk/>
            <pc:sldMk cId="4291956703" sldId="715"/>
            <ac:spMk id="2" creationId="{F0194F65-737D-461C-940B-79F370BF55F8}"/>
          </ac:spMkLst>
        </pc:spChg>
        <pc:spChg chg="mod">
          <ac:chgData name="Elin Lindvall" userId="c5234833-7822-4eed-88c9-3833e05d2e6d" providerId="ADAL" clId="{FE87F6B8-F655-4D6E-ADDE-37BB2E50653C}" dt="2022-04-03T07:22:57.183" v="11"/>
          <ac:spMkLst>
            <pc:docMk/>
            <pc:sldMk cId="4291956703" sldId="715"/>
            <ac:spMk id="3" creationId="{00000000-0000-0000-0000-000000000000}"/>
          </ac:spMkLst>
        </pc:spChg>
        <pc:spChg chg="mod">
          <ac:chgData name="Elin Lindvall" userId="c5234833-7822-4eed-88c9-3833e05d2e6d" providerId="ADAL" clId="{FE87F6B8-F655-4D6E-ADDE-37BB2E50653C}" dt="2022-04-03T07:23:11.711" v="22" actId="20577"/>
          <ac:spMkLst>
            <pc:docMk/>
            <pc:sldMk cId="4291956703" sldId="715"/>
            <ac:spMk id="4" creationId="{00000000-0000-0000-0000-000000000000}"/>
          </ac:spMkLst>
        </pc:spChg>
        <pc:spChg chg="add del mod">
          <ac:chgData name="Elin Lindvall" userId="c5234833-7822-4eed-88c9-3833e05d2e6d" providerId="ADAL" clId="{FE87F6B8-F655-4D6E-ADDE-37BB2E50653C}" dt="2022-04-03T07:22:57.183" v="11"/>
          <ac:spMkLst>
            <pc:docMk/>
            <pc:sldMk cId="4291956703" sldId="715"/>
            <ac:spMk id="5" creationId="{61D0F4AB-9E6D-4C92-9BD4-8C64BC7C4EEC}"/>
          </ac:spMkLst>
        </pc:spChg>
        <pc:spChg chg="add del mod">
          <ac:chgData name="Elin Lindvall" userId="c5234833-7822-4eed-88c9-3833e05d2e6d" providerId="ADAL" clId="{FE87F6B8-F655-4D6E-ADDE-37BB2E50653C}" dt="2022-04-03T07:22:56.229" v="9"/>
          <ac:spMkLst>
            <pc:docMk/>
            <pc:sldMk cId="4291956703" sldId="715"/>
            <ac:spMk id="6" creationId="{3470F91D-ECB3-4824-B269-E33C3A24C556}"/>
          </ac:spMkLst>
        </pc:spChg>
        <pc:spChg chg="add del mod">
          <ac:chgData name="Elin Lindvall" userId="c5234833-7822-4eed-88c9-3833e05d2e6d" providerId="ADAL" clId="{FE87F6B8-F655-4D6E-ADDE-37BB2E50653C}" dt="2022-04-03T07:22:56.229" v="9"/>
          <ac:spMkLst>
            <pc:docMk/>
            <pc:sldMk cId="4291956703" sldId="715"/>
            <ac:spMk id="7" creationId="{CA425A9A-8D2E-4EE8-8BC1-C5FC5C2E6AE6}"/>
          </ac:spMkLst>
        </pc:spChg>
      </pc:sldChg>
      <pc:sldChg chg="del mod modShow">
        <pc:chgData name="Elin Lindvall" userId="c5234833-7822-4eed-88c9-3833e05d2e6d" providerId="ADAL" clId="{FE87F6B8-F655-4D6E-ADDE-37BB2E50653C}" dt="2022-04-03T13:57:22.398" v="60" actId="47"/>
        <pc:sldMkLst>
          <pc:docMk/>
          <pc:sldMk cId="2547101131" sldId="717"/>
        </pc:sldMkLst>
      </pc:sldChg>
      <pc:sldChg chg="del mod modShow">
        <pc:chgData name="Elin Lindvall" userId="c5234833-7822-4eed-88c9-3833e05d2e6d" providerId="ADAL" clId="{FE87F6B8-F655-4D6E-ADDE-37BB2E50653C}" dt="2022-04-03T13:57:23.126" v="61" actId="47"/>
        <pc:sldMkLst>
          <pc:docMk/>
          <pc:sldMk cId="1209037642" sldId="718"/>
        </pc:sldMkLst>
      </pc:sldChg>
      <pc:sldChg chg="del mod modShow">
        <pc:chgData name="Elin Lindvall" userId="c5234833-7822-4eed-88c9-3833e05d2e6d" providerId="ADAL" clId="{FE87F6B8-F655-4D6E-ADDE-37BB2E50653C}" dt="2022-04-03T13:57:29.676" v="63" actId="47"/>
        <pc:sldMkLst>
          <pc:docMk/>
          <pc:sldMk cId="3938239730" sldId="720"/>
        </pc:sldMkLst>
      </pc:sldChg>
      <pc:sldChg chg="del mod modShow">
        <pc:chgData name="Elin Lindvall" userId="c5234833-7822-4eed-88c9-3833e05d2e6d" providerId="ADAL" clId="{FE87F6B8-F655-4D6E-ADDE-37BB2E50653C}" dt="2022-04-03T13:57:07.779" v="50" actId="47"/>
        <pc:sldMkLst>
          <pc:docMk/>
          <pc:sldMk cId="283808757" sldId="722"/>
        </pc:sldMkLst>
      </pc:sldChg>
      <pc:sldChg chg="del mod modShow">
        <pc:chgData name="Elin Lindvall" userId="c5234833-7822-4eed-88c9-3833e05d2e6d" providerId="ADAL" clId="{FE87F6B8-F655-4D6E-ADDE-37BB2E50653C}" dt="2022-04-03T13:56:57.593" v="45" actId="47"/>
        <pc:sldMkLst>
          <pc:docMk/>
          <pc:sldMk cId="1940833253" sldId="727"/>
        </pc:sldMkLst>
      </pc:sldChg>
      <pc:sldChg chg="del mod modShow">
        <pc:chgData name="Elin Lindvall" userId="c5234833-7822-4eed-88c9-3833e05d2e6d" providerId="ADAL" clId="{FE87F6B8-F655-4D6E-ADDE-37BB2E50653C}" dt="2022-04-03T13:57:05.765" v="49" actId="47"/>
        <pc:sldMkLst>
          <pc:docMk/>
          <pc:sldMk cId="3163559129" sldId="729"/>
        </pc:sldMkLst>
      </pc:sldChg>
      <pc:sldChg chg="del mod modShow">
        <pc:chgData name="Elin Lindvall" userId="c5234833-7822-4eed-88c9-3833e05d2e6d" providerId="ADAL" clId="{FE87F6B8-F655-4D6E-ADDE-37BB2E50653C}" dt="2022-04-03T13:57:18.505" v="56" actId="47"/>
        <pc:sldMkLst>
          <pc:docMk/>
          <pc:sldMk cId="2320932893" sldId="730"/>
        </pc:sldMkLst>
      </pc:sldChg>
      <pc:sldChg chg="del mod modShow">
        <pc:chgData name="Elin Lindvall" userId="c5234833-7822-4eed-88c9-3833e05d2e6d" providerId="ADAL" clId="{FE87F6B8-F655-4D6E-ADDE-37BB2E50653C}" dt="2022-04-03T13:57:19.597" v="58" actId="47"/>
        <pc:sldMkLst>
          <pc:docMk/>
          <pc:sldMk cId="492541766" sldId="731"/>
        </pc:sldMkLst>
      </pc:sldChg>
      <pc:sldChg chg="del">
        <pc:chgData name="Elin Lindvall" userId="c5234833-7822-4eed-88c9-3833e05d2e6d" providerId="ADAL" clId="{FE87F6B8-F655-4D6E-ADDE-37BB2E50653C}" dt="2022-04-03T13:56:53.378" v="43" actId="47"/>
        <pc:sldMkLst>
          <pc:docMk/>
          <pc:sldMk cId="4102083551" sldId="733"/>
        </pc:sldMkLst>
      </pc:sldChg>
      <pc:sldChg chg="del mod modShow">
        <pc:chgData name="Elin Lindvall" userId="c5234833-7822-4eed-88c9-3833e05d2e6d" providerId="ADAL" clId="{FE87F6B8-F655-4D6E-ADDE-37BB2E50653C}" dt="2022-04-03T13:57:19.143" v="57" actId="47"/>
        <pc:sldMkLst>
          <pc:docMk/>
          <pc:sldMk cId="1347857532" sldId="73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631"/>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50836" y="0"/>
            <a:ext cx="2945659" cy="498631"/>
          </a:xfrm>
          <a:prstGeom prst="rect">
            <a:avLst/>
          </a:prstGeom>
        </p:spPr>
        <p:txBody>
          <a:bodyPr vert="horz" lIns="91440" tIns="45720" rIns="91440" bIns="45720" rtlCol="0"/>
          <a:lstStyle>
            <a:lvl1pPr algn="r">
              <a:defRPr sz="1200"/>
            </a:lvl1pPr>
          </a:lstStyle>
          <a:p>
            <a:fld id="{9243B384-53A7-4606-AD3D-43E55FFAB193}" type="datetimeFigureOut">
              <a:rPr lang="sv-SE" smtClean="0"/>
              <a:t>2022-04-03</a:t>
            </a:fld>
            <a:endParaRPr lang="sv-SE"/>
          </a:p>
        </p:txBody>
      </p:sp>
      <p:sp>
        <p:nvSpPr>
          <p:cNvPr id="4" name="Platshållare för sidfot 3"/>
          <p:cNvSpPr>
            <a:spLocks noGrp="1"/>
          </p:cNvSpPr>
          <p:nvPr>
            <p:ph type="ftr" sz="quarter" idx="2"/>
          </p:nvPr>
        </p:nvSpPr>
        <p:spPr>
          <a:xfrm>
            <a:off x="0" y="9428011"/>
            <a:ext cx="2945659" cy="498629"/>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50836" y="9428011"/>
            <a:ext cx="2945659" cy="498629"/>
          </a:xfrm>
          <a:prstGeom prst="rect">
            <a:avLst/>
          </a:prstGeom>
        </p:spPr>
        <p:txBody>
          <a:bodyPr vert="horz" lIns="91440" tIns="45720" rIns="91440" bIns="45720" rtlCol="0" anchor="b"/>
          <a:lstStyle>
            <a:lvl1pPr algn="r">
              <a:defRPr sz="1200"/>
            </a:lvl1pPr>
          </a:lstStyle>
          <a:p>
            <a:fld id="{A5943FF1-F572-432C-9800-E83B77619FD4}" type="slidenum">
              <a:rPr lang="sv-SE" smtClean="0"/>
              <a:t>‹#›</a:t>
            </a:fld>
            <a:endParaRPr lang="sv-SE"/>
          </a:p>
        </p:txBody>
      </p:sp>
    </p:spTree>
    <p:extLst>
      <p:ext uri="{BB962C8B-B14F-4D97-AF65-F5344CB8AC3E}">
        <p14:creationId xmlns:p14="http://schemas.microsoft.com/office/powerpoint/2010/main" val="1984097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631"/>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836" y="0"/>
            <a:ext cx="2945659" cy="498631"/>
          </a:xfrm>
          <a:prstGeom prst="rect">
            <a:avLst/>
          </a:prstGeom>
        </p:spPr>
        <p:txBody>
          <a:bodyPr vert="horz" lIns="91440" tIns="45720" rIns="91440" bIns="45720" rtlCol="0"/>
          <a:lstStyle>
            <a:lvl1pPr algn="r">
              <a:defRPr sz="1200"/>
            </a:lvl1pPr>
          </a:lstStyle>
          <a:p>
            <a:fld id="{741F40A5-5B71-4424-96FC-C84A2B4C18D6}" type="datetimeFigureOut">
              <a:rPr lang="sv-SE" smtClean="0"/>
              <a:t>2022-04-03</a:t>
            </a:fld>
            <a:endParaRPr lang="sv-SE"/>
          </a:p>
        </p:txBody>
      </p:sp>
      <p:sp>
        <p:nvSpPr>
          <p:cNvPr id="4" name="Platshållare för bildobjekt 3"/>
          <p:cNvSpPr>
            <a:spLocks noGrp="1" noRot="1" noChangeAspect="1"/>
          </p:cNvSpPr>
          <p:nvPr>
            <p:ph type="sldImg" idx="2"/>
          </p:nvPr>
        </p:nvSpPr>
        <p:spPr>
          <a:xfrm>
            <a:off x="981075" y="1239838"/>
            <a:ext cx="48355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6"/>
            <a:ext cx="5438140" cy="3908613"/>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011"/>
            <a:ext cx="2945659" cy="498629"/>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836" y="9428011"/>
            <a:ext cx="2945659" cy="498629"/>
          </a:xfrm>
          <a:prstGeom prst="rect">
            <a:avLst/>
          </a:prstGeom>
        </p:spPr>
        <p:txBody>
          <a:bodyPr vert="horz" lIns="91440" tIns="45720" rIns="91440" bIns="45720" rtlCol="0" anchor="b"/>
          <a:lstStyle>
            <a:lvl1pPr algn="r">
              <a:defRPr sz="1200"/>
            </a:lvl1pPr>
          </a:lstStyle>
          <a:p>
            <a:fld id="{46F6B1FB-835B-4A32-A7F0-CE43E1AEFC97}" type="slidenum">
              <a:rPr lang="sv-SE" smtClean="0"/>
              <a:t>‹#›</a:t>
            </a:fld>
            <a:endParaRPr lang="sv-SE"/>
          </a:p>
        </p:txBody>
      </p:sp>
    </p:spTree>
    <p:extLst>
      <p:ext uri="{BB962C8B-B14F-4D97-AF65-F5344CB8AC3E}">
        <p14:creationId xmlns:p14="http://schemas.microsoft.com/office/powerpoint/2010/main" val="122278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1</a:t>
            </a:fld>
            <a:endParaRPr lang="sv-SE" dirty="0"/>
          </a:p>
        </p:txBody>
      </p:sp>
    </p:spTree>
    <p:extLst>
      <p:ext uri="{BB962C8B-B14F-4D97-AF65-F5344CB8AC3E}">
        <p14:creationId xmlns:p14="http://schemas.microsoft.com/office/powerpoint/2010/main" val="32693776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10</a:t>
            </a:fld>
            <a:endParaRPr lang="sv-SE" dirty="0"/>
          </a:p>
        </p:txBody>
      </p:sp>
    </p:spTree>
    <p:extLst>
      <p:ext uri="{BB962C8B-B14F-4D97-AF65-F5344CB8AC3E}">
        <p14:creationId xmlns:p14="http://schemas.microsoft.com/office/powerpoint/2010/main" val="8627158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11</a:t>
            </a:fld>
            <a:endParaRPr lang="sv-SE" dirty="0"/>
          </a:p>
        </p:txBody>
      </p:sp>
    </p:spTree>
    <p:extLst>
      <p:ext uri="{BB962C8B-B14F-4D97-AF65-F5344CB8AC3E}">
        <p14:creationId xmlns:p14="http://schemas.microsoft.com/office/powerpoint/2010/main" val="42078968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12</a:t>
            </a:fld>
            <a:endParaRPr lang="sv-SE" dirty="0"/>
          </a:p>
        </p:txBody>
      </p:sp>
    </p:spTree>
    <p:extLst>
      <p:ext uri="{BB962C8B-B14F-4D97-AF65-F5344CB8AC3E}">
        <p14:creationId xmlns:p14="http://schemas.microsoft.com/office/powerpoint/2010/main" val="480072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2</a:t>
            </a:fld>
            <a:endParaRPr lang="sv-SE" dirty="0"/>
          </a:p>
        </p:txBody>
      </p:sp>
    </p:spTree>
    <p:extLst>
      <p:ext uri="{BB962C8B-B14F-4D97-AF65-F5344CB8AC3E}">
        <p14:creationId xmlns:p14="http://schemas.microsoft.com/office/powerpoint/2010/main" val="1515353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3</a:t>
            </a:fld>
            <a:endParaRPr lang="sv-SE" dirty="0"/>
          </a:p>
        </p:txBody>
      </p:sp>
    </p:spTree>
    <p:extLst>
      <p:ext uri="{BB962C8B-B14F-4D97-AF65-F5344CB8AC3E}">
        <p14:creationId xmlns:p14="http://schemas.microsoft.com/office/powerpoint/2010/main" val="4265572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4</a:t>
            </a:fld>
            <a:endParaRPr lang="sv-SE" dirty="0"/>
          </a:p>
        </p:txBody>
      </p:sp>
    </p:spTree>
    <p:extLst>
      <p:ext uri="{BB962C8B-B14F-4D97-AF65-F5344CB8AC3E}">
        <p14:creationId xmlns:p14="http://schemas.microsoft.com/office/powerpoint/2010/main" val="2575316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5</a:t>
            </a:fld>
            <a:endParaRPr lang="sv-SE" dirty="0"/>
          </a:p>
        </p:txBody>
      </p:sp>
    </p:spTree>
    <p:extLst>
      <p:ext uri="{BB962C8B-B14F-4D97-AF65-F5344CB8AC3E}">
        <p14:creationId xmlns:p14="http://schemas.microsoft.com/office/powerpoint/2010/main" val="662154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6</a:t>
            </a:fld>
            <a:endParaRPr lang="sv-SE" dirty="0"/>
          </a:p>
        </p:txBody>
      </p:sp>
    </p:spTree>
    <p:extLst>
      <p:ext uri="{BB962C8B-B14F-4D97-AF65-F5344CB8AC3E}">
        <p14:creationId xmlns:p14="http://schemas.microsoft.com/office/powerpoint/2010/main" val="4145443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7</a:t>
            </a:fld>
            <a:endParaRPr lang="sv-SE" dirty="0"/>
          </a:p>
        </p:txBody>
      </p:sp>
    </p:spTree>
    <p:extLst>
      <p:ext uri="{BB962C8B-B14F-4D97-AF65-F5344CB8AC3E}">
        <p14:creationId xmlns:p14="http://schemas.microsoft.com/office/powerpoint/2010/main" val="3399162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8</a:t>
            </a:fld>
            <a:endParaRPr lang="sv-SE" dirty="0"/>
          </a:p>
        </p:txBody>
      </p:sp>
    </p:spTree>
    <p:extLst>
      <p:ext uri="{BB962C8B-B14F-4D97-AF65-F5344CB8AC3E}">
        <p14:creationId xmlns:p14="http://schemas.microsoft.com/office/powerpoint/2010/main" val="1800456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51A5160-BA69-458E-B8AE-6A8D2F27EF1B}" type="slidenum">
              <a:rPr lang="sv-SE" smtClean="0"/>
              <a:t>9</a:t>
            </a:fld>
            <a:endParaRPr lang="sv-SE" dirty="0"/>
          </a:p>
        </p:txBody>
      </p:sp>
    </p:spTree>
    <p:extLst>
      <p:ext uri="{BB962C8B-B14F-4D97-AF65-F5344CB8AC3E}">
        <p14:creationId xmlns:p14="http://schemas.microsoft.com/office/powerpoint/2010/main" val="3271123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solidFill>
                  <a:schemeClr val="bg1"/>
                </a:solidFill>
              </a:defRPr>
            </a:lvl1pPr>
          </a:lstStyle>
          <a:p>
            <a:r>
              <a:rPr lang="sv-SE" dirty="0"/>
              <a:t>Klicka här för att ändra mall för rubrikformat</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mall för underrubrikformat</a:t>
            </a:r>
            <a:endParaRPr lang="en-US" dirty="0"/>
          </a:p>
        </p:txBody>
      </p:sp>
    </p:spTree>
    <p:extLst>
      <p:ext uri="{BB962C8B-B14F-4D97-AF65-F5344CB8AC3E}">
        <p14:creationId xmlns:p14="http://schemas.microsoft.com/office/powerpoint/2010/main" val="3615794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sv-SE" dirty="0"/>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Date Placeholder 3">
            <a:extLst>
              <a:ext uri="{FF2B5EF4-FFF2-40B4-BE49-F238E27FC236}">
                <a16:creationId xmlns:a16="http://schemas.microsoft.com/office/drawing/2014/main" id="{652AFE5F-E553-40AF-A56B-AAD05DA91694}"/>
              </a:ext>
            </a:extLst>
          </p:cNvPr>
          <p:cNvSpPr>
            <a:spLocks noGrp="1"/>
          </p:cNvSpPr>
          <p:nvPr>
            <p:ph type="dt" sz="half" idx="10"/>
          </p:nvPr>
        </p:nvSpPr>
        <p:spPr/>
        <p:txBody>
          <a:bodyPr/>
          <a:lstStyle>
            <a:lvl1pPr>
              <a:defRPr/>
            </a:lvl1pPr>
          </a:lstStyle>
          <a:p>
            <a:pPr>
              <a:defRPr/>
            </a:pPr>
            <a:fld id="{9FD9CC3A-592B-4E63-96AE-D6956C1FFEB7}" type="datetimeFigureOut">
              <a:rPr lang="sv-SE"/>
              <a:pPr>
                <a:defRPr/>
              </a:pPr>
              <a:t>2022-04-03</a:t>
            </a:fld>
            <a:endParaRPr lang="sv-SE"/>
          </a:p>
        </p:txBody>
      </p:sp>
      <p:sp>
        <p:nvSpPr>
          <p:cNvPr id="5" name="Footer Placeholder 4">
            <a:extLst>
              <a:ext uri="{FF2B5EF4-FFF2-40B4-BE49-F238E27FC236}">
                <a16:creationId xmlns:a16="http://schemas.microsoft.com/office/drawing/2014/main" id="{1033471C-4975-4127-AA97-F9A21CDB3324}"/>
              </a:ext>
            </a:extLst>
          </p:cNvPr>
          <p:cNvSpPr>
            <a:spLocks noGrp="1"/>
          </p:cNvSpPr>
          <p:nvPr>
            <p:ph type="ftr" sz="quarter" idx="11"/>
          </p:nvPr>
        </p:nvSpPr>
        <p:spPr/>
        <p:txBody>
          <a:bodyPr/>
          <a:lstStyle>
            <a:lvl1pPr>
              <a:defRPr/>
            </a:lvl1pPr>
          </a:lstStyle>
          <a:p>
            <a:pPr>
              <a:defRPr/>
            </a:pPr>
            <a:endParaRPr lang="sv-SE"/>
          </a:p>
        </p:txBody>
      </p:sp>
      <p:sp>
        <p:nvSpPr>
          <p:cNvPr id="6" name="Slide Number Placeholder 5">
            <a:extLst>
              <a:ext uri="{FF2B5EF4-FFF2-40B4-BE49-F238E27FC236}">
                <a16:creationId xmlns:a16="http://schemas.microsoft.com/office/drawing/2014/main" id="{1121960B-CAEA-40AE-ACAE-B65825AB6F44}"/>
              </a:ext>
            </a:extLst>
          </p:cNvPr>
          <p:cNvSpPr>
            <a:spLocks noGrp="1"/>
          </p:cNvSpPr>
          <p:nvPr>
            <p:ph type="sldNum" sz="quarter" idx="12"/>
          </p:nvPr>
        </p:nvSpPr>
        <p:spPr/>
        <p:txBody>
          <a:bodyPr/>
          <a:lstStyle>
            <a:lvl1pPr>
              <a:defRPr/>
            </a:lvl1pPr>
          </a:lstStyle>
          <a:p>
            <a:pPr>
              <a:defRPr/>
            </a:pPr>
            <a:fld id="{E68E367A-E833-4A44-81D6-6AD0E1D107B9}" type="slidenum">
              <a:rPr lang="sv-SE"/>
              <a:pPr>
                <a:defRPr/>
              </a:pPr>
              <a:t>‹#›</a:t>
            </a:fld>
            <a:endParaRPr lang="sv-SE"/>
          </a:p>
        </p:txBody>
      </p:sp>
    </p:spTree>
    <p:extLst>
      <p:ext uri="{BB962C8B-B14F-4D97-AF65-F5344CB8AC3E}">
        <p14:creationId xmlns:p14="http://schemas.microsoft.com/office/powerpoint/2010/main" val="684371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lvl1pPr>
              <a:defRPr>
                <a:solidFill>
                  <a:schemeClr val="bg1"/>
                </a:solidFill>
              </a:defRPr>
            </a:lvl1pPr>
          </a:lstStyle>
          <a:p>
            <a:r>
              <a:rPr lang="sv-SE" dirty="0"/>
              <a:t>Klicka här för att ändra mall för rubrikformat</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Date Placeholder 3">
            <a:extLst>
              <a:ext uri="{FF2B5EF4-FFF2-40B4-BE49-F238E27FC236}">
                <a16:creationId xmlns:a16="http://schemas.microsoft.com/office/drawing/2014/main" id="{652AFE5F-E553-40AF-A56B-AAD05DA91694}"/>
              </a:ext>
            </a:extLst>
          </p:cNvPr>
          <p:cNvSpPr>
            <a:spLocks noGrp="1"/>
          </p:cNvSpPr>
          <p:nvPr>
            <p:ph type="dt" sz="half" idx="10"/>
          </p:nvPr>
        </p:nvSpPr>
        <p:spPr/>
        <p:txBody>
          <a:bodyPr/>
          <a:lstStyle>
            <a:lvl1pPr>
              <a:defRPr/>
            </a:lvl1pPr>
          </a:lstStyle>
          <a:p>
            <a:pPr>
              <a:defRPr/>
            </a:pPr>
            <a:fld id="{C6E1083E-007B-4F53-A7B9-B5198EBDCDFE}" type="datetimeFigureOut">
              <a:rPr lang="sv-SE"/>
              <a:pPr>
                <a:defRPr/>
              </a:pPr>
              <a:t>2022-04-03</a:t>
            </a:fld>
            <a:endParaRPr lang="sv-SE"/>
          </a:p>
        </p:txBody>
      </p:sp>
      <p:sp>
        <p:nvSpPr>
          <p:cNvPr id="5" name="Footer Placeholder 4">
            <a:extLst>
              <a:ext uri="{FF2B5EF4-FFF2-40B4-BE49-F238E27FC236}">
                <a16:creationId xmlns:a16="http://schemas.microsoft.com/office/drawing/2014/main" id="{1033471C-4975-4127-AA97-F9A21CDB3324}"/>
              </a:ext>
            </a:extLst>
          </p:cNvPr>
          <p:cNvSpPr>
            <a:spLocks noGrp="1"/>
          </p:cNvSpPr>
          <p:nvPr>
            <p:ph type="ftr" sz="quarter" idx="11"/>
          </p:nvPr>
        </p:nvSpPr>
        <p:spPr/>
        <p:txBody>
          <a:bodyPr/>
          <a:lstStyle>
            <a:lvl1pPr>
              <a:defRPr/>
            </a:lvl1pPr>
          </a:lstStyle>
          <a:p>
            <a:pPr>
              <a:defRPr/>
            </a:pPr>
            <a:endParaRPr lang="sv-SE"/>
          </a:p>
        </p:txBody>
      </p:sp>
      <p:sp>
        <p:nvSpPr>
          <p:cNvPr id="6" name="Slide Number Placeholder 5">
            <a:extLst>
              <a:ext uri="{FF2B5EF4-FFF2-40B4-BE49-F238E27FC236}">
                <a16:creationId xmlns:a16="http://schemas.microsoft.com/office/drawing/2014/main" id="{1121960B-CAEA-40AE-ACAE-B65825AB6F44}"/>
              </a:ext>
            </a:extLst>
          </p:cNvPr>
          <p:cNvSpPr>
            <a:spLocks noGrp="1"/>
          </p:cNvSpPr>
          <p:nvPr>
            <p:ph type="sldNum" sz="quarter" idx="12"/>
          </p:nvPr>
        </p:nvSpPr>
        <p:spPr/>
        <p:txBody>
          <a:bodyPr/>
          <a:lstStyle>
            <a:lvl1pPr>
              <a:defRPr/>
            </a:lvl1pPr>
          </a:lstStyle>
          <a:p>
            <a:pPr>
              <a:defRPr/>
            </a:pPr>
            <a:fld id="{0A52C3F2-A775-4E36-9E90-80C1D3D75DA2}" type="slidenum">
              <a:rPr lang="sv-SE"/>
              <a:pPr>
                <a:defRPr/>
              </a:pPr>
              <a:t>‹#›</a:t>
            </a:fld>
            <a:endParaRPr lang="sv-SE"/>
          </a:p>
        </p:txBody>
      </p:sp>
    </p:spTree>
    <p:extLst>
      <p:ext uri="{BB962C8B-B14F-4D97-AF65-F5344CB8AC3E}">
        <p14:creationId xmlns:p14="http://schemas.microsoft.com/office/powerpoint/2010/main" val="3270323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sv-SE" dirty="0"/>
              <a:t>Klicka här för att ändra mall för rubrikformat</a:t>
            </a:r>
            <a:endParaRPr lang="en-US" dirty="0"/>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Date Placeholder 3">
            <a:extLst>
              <a:ext uri="{FF2B5EF4-FFF2-40B4-BE49-F238E27FC236}">
                <a16:creationId xmlns:a16="http://schemas.microsoft.com/office/drawing/2014/main" id="{652AFE5F-E553-40AF-A56B-AAD05DA91694}"/>
              </a:ext>
            </a:extLst>
          </p:cNvPr>
          <p:cNvSpPr>
            <a:spLocks noGrp="1"/>
          </p:cNvSpPr>
          <p:nvPr>
            <p:ph type="dt" sz="half" idx="10"/>
          </p:nvPr>
        </p:nvSpPr>
        <p:spPr/>
        <p:txBody>
          <a:bodyPr/>
          <a:lstStyle>
            <a:lvl1pPr>
              <a:defRPr/>
            </a:lvl1pPr>
          </a:lstStyle>
          <a:p>
            <a:pPr>
              <a:defRPr/>
            </a:pPr>
            <a:fld id="{4E563C76-C266-46A1-8E6D-AAD3EA99332F}" type="datetimeFigureOut">
              <a:rPr lang="sv-SE"/>
              <a:pPr>
                <a:defRPr/>
              </a:pPr>
              <a:t>2022-04-03</a:t>
            </a:fld>
            <a:endParaRPr lang="sv-SE"/>
          </a:p>
        </p:txBody>
      </p:sp>
      <p:sp>
        <p:nvSpPr>
          <p:cNvPr id="5" name="Footer Placeholder 4">
            <a:extLst>
              <a:ext uri="{FF2B5EF4-FFF2-40B4-BE49-F238E27FC236}">
                <a16:creationId xmlns:a16="http://schemas.microsoft.com/office/drawing/2014/main" id="{1033471C-4975-4127-AA97-F9A21CDB3324}"/>
              </a:ext>
            </a:extLst>
          </p:cNvPr>
          <p:cNvSpPr>
            <a:spLocks noGrp="1"/>
          </p:cNvSpPr>
          <p:nvPr>
            <p:ph type="ftr" sz="quarter" idx="11"/>
          </p:nvPr>
        </p:nvSpPr>
        <p:spPr/>
        <p:txBody>
          <a:bodyPr/>
          <a:lstStyle>
            <a:lvl1pPr>
              <a:defRPr/>
            </a:lvl1pPr>
          </a:lstStyle>
          <a:p>
            <a:pPr>
              <a:defRPr/>
            </a:pPr>
            <a:endParaRPr lang="sv-SE"/>
          </a:p>
        </p:txBody>
      </p:sp>
      <p:sp>
        <p:nvSpPr>
          <p:cNvPr id="6" name="Slide Number Placeholder 5">
            <a:extLst>
              <a:ext uri="{FF2B5EF4-FFF2-40B4-BE49-F238E27FC236}">
                <a16:creationId xmlns:a16="http://schemas.microsoft.com/office/drawing/2014/main" id="{1121960B-CAEA-40AE-ACAE-B65825AB6F44}"/>
              </a:ext>
            </a:extLst>
          </p:cNvPr>
          <p:cNvSpPr>
            <a:spLocks noGrp="1"/>
          </p:cNvSpPr>
          <p:nvPr>
            <p:ph type="sldNum" sz="quarter" idx="12"/>
          </p:nvPr>
        </p:nvSpPr>
        <p:spPr/>
        <p:txBody>
          <a:bodyPr/>
          <a:lstStyle>
            <a:lvl1pPr>
              <a:defRPr/>
            </a:lvl1pPr>
          </a:lstStyle>
          <a:p>
            <a:pPr>
              <a:defRPr/>
            </a:pPr>
            <a:fld id="{5E7479D4-D1AD-4866-B8E9-90456E16D93F}" type="slidenum">
              <a:rPr lang="sv-SE"/>
              <a:pPr>
                <a:defRPr/>
              </a:pPr>
              <a:t>‹#›</a:t>
            </a:fld>
            <a:endParaRPr lang="sv-SE"/>
          </a:p>
        </p:txBody>
      </p:sp>
    </p:spTree>
    <p:extLst>
      <p:ext uri="{BB962C8B-B14F-4D97-AF65-F5344CB8AC3E}">
        <p14:creationId xmlns:p14="http://schemas.microsoft.com/office/powerpoint/2010/main" val="3351267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solidFill>
                  <a:schemeClr val="bg1"/>
                </a:solidFill>
              </a:defRPr>
            </a:lvl1pPr>
          </a:lstStyle>
          <a:p>
            <a:r>
              <a:rPr lang="sv-SE" dirty="0"/>
              <a:t>Klicka här för att ändra mall för rubrikformat</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Redigera format för bakgrundstext</a:t>
            </a:r>
          </a:p>
        </p:txBody>
      </p:sp>
      <p:sp>
        <p:nvSpPr>
          <p:cNvPr id="4" name="Date Placeholder 3">
            <a:extLst>
              <a:ext uri="{FF2B5EF4-FFF2-40B4-BE49-F238E27FC236}">
                <a16:creationId xmlns:a16="http://schemas.microsoft.com/office/drawing/2014/main" id="{652AFE5F-E553-40AF-A56B-AAD05DA91694}"/>
              </a:ext>
            </a:extLst>
          </p:cNvPr>
          <p:cNvSpPr>
            <a:spLocks noGrp="1"/>
          </p:cNvSpPr>
          <p:nvPr>
            <p:ph type="dt" sz="half" idx="10"/>
          </p:nvPr>
        </p:nvSpPr>
        <p:spPr/>
        <p:txBody>
          <a:bodyPr/>
          <a:lstStyle>
            <a:lvl1pPr>
              <a:defRPr/>
            </a:lvl1pPr>
          </a:lstStyle>
          <a:p>
            <a:pPr>
              <a:defRPr/>
            </a:pPr>
            <a:fld id="{ABC3CA61-BDFA-44C6-8D96-D1E9D8DC6A78}" type="datetimeFigureOut">
              <a:rPr lang="sv-SE"/>
              <a:pPr>
                <a:defRPr/>
              </a:pPr>
              <a:t>2022-04-03</a:t>
            </a:fld>
            <a:endParaRPr lang="sv-SE"/>
          </a:p>
        </p:txBody>
      </p:sp>
      <p:sp>
        <p:nvSpPr>
          <p:cNvPr id="5" name="Footer Placeholder 4">
            <a:extLst>
              <a:ext uri="{FF2B5EF4-FFF2-40B4-BE49-F238E27FC236}">
                <a16:creationId xmlns:a16="http://schemas.microsoft.com/office/drawing/2014/main" id="{1033471C-4975-4127-AA97-F9A21CDB3324}"/>
              </a:ext>
            </a:extLst>
          </p:cNvPr>
          <p:cNvSpPr>
            <a:spLocks noGrp="1"/>
          </p:cNvSpPr>
          <p:nvPr>
            <p:ph type="ftr" sz="quarter" idx="11"/>
          </p:nvPr>
        </p:nvSpPr>
        <p:spPr/>
        <p:txBody>
          <a:bodyPr/>
          <a:lstStyle>
            <a:lvl1pPr>
              <a:defRPr/>
            </a:lvl1pPr>
          </a:lstStyle>
          <a:p>
            <a:pPr>
              <a:defRPr/>
            </a:pPr>
            <a:endParaRPr lang="sv-SE"/>
          </a:p>
        </p:txBody>
      </p:sp>
      <p:sp>
        <p:nvSpPr>
          <p:cNvPr id="6" name="Slide Number Placeholder 5">
            <a:extLst>
              <a:ext uri="{FF2B5EF4-FFF2-40B4-BE49-F238E27FC236}">
                <a16:creationId xmlns:a16="http://schemas.microsoft.com/office/drawing/2014/main" id="{1121960B-CAEA-40AE-ACAE-B65825AB6F44}"/>
              </a:ext>
            </a:extLst>
          </p:cNvPr>
          <p:cNvSpPr>
            <a:spLocks noGrp="1"/>
          </p:cNvSpPr>
          <p:nvPr>
            <p:ph type="sldNum" sz="quarter" idx="12"/>
          </p:nvPr>
        </p:nvSpPr>
        <p:spPr/>
        <p:txBody>
          <a:bodyPr/>
          <a:lstStyle>
            <a:lvl1pPr>
              <a:defRPr/>
            </a:lvl1pPr>
          </a:lstStyle>
          <a:p>
            <a:pPr>
              <a:defRPr/>
            </a:pPr>
            <a:fld id="{E76DA65A-D141-4F4D-B555-8DDA0FA64229}" type="slidenum">
              <a:rPr lang="sv-SE"/>
              <a:pPr>
                <a:defRPr/>
              </a:pPr>
              <a:t>‹#›</a:t>
            </a:fld>
            <a:endParaRPr lang="sv-SE"/>
          </a:p>
        </p:txBody>
      </p:sp>
    </p:spTree>
    <p:extLst>
      <p:ext uri="{BB962C8B-B14F-4D97-AF65-F5344CB8AC3E}">
        <p14:creationId xmlns:p14="http://schemas.microsoft.com/office/powerpoint/2010/main" val="2978661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sv-SE" dirty="0"/>
              <a:t>Klicka här för att ändra mall för rubrikformat</a:t>
            </a:r>
            <a:endParaRPr lang="en-US" dirty="0"/>
          </a:p>
        </p:txBody>
      </p:sp>
      <p:sp>
        <p:nvSpPr>
          <p:cNvPr id="3" name="Content Placeholder 2"/>
          <p:cNvSpPr>
            <a:spLocks noGrp="1"/>
          </p:cNvSpPr>
          <p:nvPr>
            <p:ph sz="half" idx="1"/>
          </p:nvPr>
        </p:nvSpPr>
        <p:spPr>
          <a:xfrm>
            <a:off x="681038" y="1825625"/>
            <a:ext cx="421005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5014913" y="1825625"/>
            <a:ext cx="421005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Date Placeholder 3">
            <a:extLst>
              <a:ext uri="{FF2B5EF4-FFF2-40B4-BE49-F238E27FC236}">
                <a16:creationId xmlns:a16="http://schemas.microsoft.com/office/drawing/2014/main" id="{652AFE5F-E553-40AF-A56B-AAD05DA91694}"/>
              </a:ext>
            </a:extLst>
          </p:cNvPr>
          <p:cNvSpPr>
            <a:spLocks noGrp="1"/>
          </p:cNvSpPr>
          <p:nvPr>
            <p:ph type="dt" sz="half" idx="10"/>
          </p:nvPr>
        </p:nvSpPr>
        <p:spPr/>
        <p:txBody>
          <a:bodyPr/>
          <a:lstStyle>
            <a:lvl1pPr>
              <a:defRPr/>
            </a:lvl1pPr>
          </a:lstStyle>
          <a:p>
            <a:pPr>
              <a:defRPr/>
            </a:pPr>
            <a:fld id="{64FECDFE-6206-4DD2-9CC0-17EA740D4672}" type="datetimeFigureOut">
              <a:rPr lang="sv-SE"/>
              <a:pPr>
                <a:defRPr/>
              </a:pPr>
              <a:t>2022-04-03</a:t>
            </a:fld>
            <a:endParaRPr lang="sv-SE"/>
          </a:p>
        </p:txBody>
      </p:sp>
      <p:sp>
        <p:nvSpPr>
          <p:cNvPr id="6" name="Footer Placeholder 4">
            <a:extLst>
              <a:ext uri="{FF2B5EF4-FFF2-40B4-BE49-F238E27FC236}">
                <a16:creationId xmlns:a16="http://schemas.microsoft.com/office/drawing/2014/main" id="{1033471C-4975-4127-AA97-F9A21CDB3324}"/>
              </a:ext>
            </a:extLst>
          </p:cNvPr>
          <p:cNvSpPr>
            <a:spLocks noGrp="1"/>
          </p:cNvSpPr>
          <p:nvPr>
            <p:ph type="ftr" sz="quarter" idx="11"/>
          </p:nvPr>
        </p:nvSpPr>
        <p:spPr/>
        <p:txBody>
          <a:bodyPr/>
          <a:lstStyle>
            <a:lvl1pPr>
              <a:defRPr/>
            </a:lvl1pPr>
          </a:lstStyle>
          <a:p>
            <a:pPr>
              <a:defRPr/>
            </a:pPr>
            <a:endParaRPr lang="sv-SE"/>
          </a:p>
        </p:txBody>
      </p:sp>
      <p:sp>
        <p:nvSpPr>
          <p:cNvPr id="7" name="Slide Number Placeholder 5">
            <a:extLst>
              <a:ext uri="{FF2B5EF4-FFF2-40B4-BE49-F238E27FC236}">
                <a16:creationId xmlns:a16="http://schemas.microsoft.com/office/drawing/2014/main" id="{1121960B-CAEA-40AE-ACAE-B65825AB6F44}"/>
              </a:ext>
            </a:extLst>
          </p:cNvPr>
          <p:cNvSpPr>
            <a:spLocks noGrp="1"/>
          </p:cNvSpPr>
          <p:nvPr>
            <p:ph type="sldNum" sz="quarter" idx="12"/>
          </p:nvPr>
        </p:nvSpPr>
        <p:spPr/>
        <p:txBody>
          <a:bodyPr/>
          <a:lstStyle>
            <a:lvl1pPr>
              <a:defRPr/>
            </a:lvl1pPr>
          </a:lstStyle>
          <a:p>
            <a:pPr>
              <a:defRPr/>
            </a:pPr>
            <a:fld id="{28CEC5F8-220C-4343-99A2-8BA3883AFFED}" type="slidenum">
              <a:rPr lang="sv-SE"/>
              <a:pPr>
                <a:defRPr/>
              </a:pPr>
              <a:t>‹#›</a:t>
            </a:fld>
            <a:endParaRPr lang="sv-SE"/>
          </a:p>
        </p:txBody>
      </p:sp>
    </p:spTree>
    <p:extLst>
      <p:ext uri="{BB962C8B-B14F-4D97-AF65-F5344CB8AC3E}">
        <p14:creationId xmlns:p14="http://schemas.microsoft.com/office/powerpoint/2010/main" val="1876164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682329" y="2505075"/>
            <a:ext cx="4190702" cy="36845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014913" y="2505075"/>
            <a:ext cx="4211340" cy="36845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7" name="Date Placeholder 3">
            <a:extLst>
              <a:ext uri="{FF2B5EF4-FFF2-40B4-BE49-F238E27FC236}">
                <a16:creationId xmlns:a16="http://schemas.microsoft.com/office/drawing/2014/main" id="{652AFE5F-E553-40AF-A56B-AAD05DA91694}"/>
              </a:ext>
            </a:extLst>
          </p:cNvPr>
          <p:cNvSpPr>
            <a:spLocks noGrp="1"/>
          </p:cNvSpPr>
          <p:nvPr>
            <p:ph type="dt" sz="half" idx="10"/>
          </p:nvPr>
        </p:nvSpPr>
        <p:spPr/>
        <p:txBody>
          <a:bodyPr/>
          <a:lstStyle>
            <a:lvl1pPr>
              <a:defRPr/>
            </a:lvl1pPr>
          </a:lstStyle>
          <a:p>
            <a:pPr>
              <a:defRPr/>
            </a:pPr>
            <a:fld id="{B28C0143-4286-4052-874E-7D9626664A47}" type="datetimeFigureOut">
              <a:rPr lang="sv-SE"/>
              <a:pPr>
                <a:defRPr/>
              </a:pPr>
              <a:t>2022-04-03</a:t>
            </a:fld>
            <a:endParaRPr lang="sv-SE"/>
          </a:p>
        </p:txBody>
      </p:sp>
      <p:sp>
        <p:nvSpPr>
          <p:cNvPr id="8" name="Footer Placeholder 4">
            <a:extLst>
              <a:ext uri="{FF2B5EF4-FFF2-40B4-BE49-F238E27FC236}">
                <a16:creationId xmlns:a16="http://schemas.microsoft.com/office/drawing/2014/main" id="{1033471C-4975-4127-AA97-F9A21CDB3324}"/>
              </a:ext>
            </a:extLst>
          </p:cNvPr>
          <p:cNvSpPr>
            <a:spLocks noGrp="1"/>
          </p:cNvSpPr>
          <p:nvPr>
            <p:ph type="ftr" sz="quarter" idx="11"/>
          </p:nvPr>
        </p:nvSpPr>
        <p:spPr/>
        <p:txBody>
          <a:bodyPr/>
          <a:lstStyle>
            <a:lvl1pPr>
              <a:defRPr/>
            </a:lvl1pPr>
          </a:lstStyle>
          <a:p>
            <a:pPr>
              <a:defRPr/>
            </a:pPr>
            <a:endParaRPr lang="sv-SE"/>
          </a:p>
        </p:txBody>
      </p:sp>
      <p:sp>
        <p:nvSpPr>
          <p:cNvPr id="9" name="Slide Number Placeholder 5">
            <a:extLst>
              <a:ext uri="{FF2B5EF4-FFF2-40B4-BE49-F238E27FC236}">
                <a16:creationId xmlns:a16="http://schemas.microsoft.com/office/drawing/2014/main" id="{1121960B-CAEA-40AE-ACAE-B65825AB6F44}"/>
              </a:ext>
            </a:extLst>
          </p:cNvPr>
          <p:cNvSpPr>
            <a:spLocks noGrp="1"/>
          </p:cNvSpPr>
          <p:nvPr>
            <p:ph type="sldNum" sz="quarter" idx="12"/>
          </p:nvPr>
        </p:nvSpPr>
        <p:spPr/>
        <p:txBody>
          <a:bodyPr/>
          <a:lstStyle>
            <a:lvl1pPr>
              <a:defRPr/>
            </a:lvl1pPr>
          </a:lstStyle>
          <a:p>
            <a:pPr>
              <a:defRPr/>
            </a:pPr>
            <a:fld id="{BC0C1552-D86B-41DF-9CA0-3D95665E447D}" type="slidenum">
              <a:rPr lang="sv-SE"/>
              <a:pPr>
                <a:defRPr/>
              </a:pPr>
              <a:t>‹#›</a:t>
            </a:fld>
            <a:endParaRPr lang="sv-SE"/>
          </a:p>
        </p:txBody>
      </p:sp>
    </p:spTree>
    <p:extLst>
      <p:ext uri="{BB962C8B-B14F-4D97-AF65-F5344CB8AC3E}">
        <p14:creationId xmlns:p14="http://schemas.microsoft.com/office/powerpoint/2010/main" val="4215442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sv-SE" dirty="0"/>
              <a:t>Klicka här för att ändra mall för rubrikformat</a:t>
            </a:r>
            <a:endParaRPr lang="en-US" dirty="0"/>
          </a:p>
        </p:txBody>
      </p:sp>
      <p:sp>
        <p:nvSpPr>
          <p:cNvPr id="3" name="Date Placeholder 3">
            <a:extLst>
              <a:ext uri="{FF2B5EF4-FFF2-40B4-BE49-F238E27FC236}">
                <a16:creationId xmlns:a16="http://schemas.microsoft.com/office/drawing/2014/main" id="{652AFE5F-E553-40AF-A56B-AAD05DA91694}"/>
              </a:ext>
            </a:extLst>
          </p:cNvPr>
          <p:cNvSpPr>
            <a:spLocks noGrp="1"/>
          </p:cNvSpPr>
          <p:nvPr>
            <p:ph type="dt" sz="half" idx="10"/>
          </p:nvPr>
        </p:nvSpPr>
        <p:spPr/>
        <p:txBody>
          <a:bodyPr/>
          <a:lstStyle>
            <a:lvl1pPr>
              <a:defRPr/>
            </a:lvl1pPr>
          </a:lstStyle>
          <a:p>
            <a:pPr>
              <a:defRPr/>
            </a:pPr>
            <a:fld id="{D33F09A6-B949-439F-965A-01707ECB84BA}" type="datetimeFigureOut">
              <a:rPr lang="sv-SE"/>
              <a:pPr>
                <a:defRPr/>
              </a:pPr>
              <a:t>2022-04-03</a:t>
            </a:fld>
            <a:endParaRPr lang="sv-SE"/>
          </a:p>
        </p:txBody>
      </p:sp>
      <p:sp>
        <p:nvSpPr>
          <p:cNvPr id="4" name="Footer Placeholder 4">
            <a:extLst>
              <a:ext uri="{FF2B5EF4-FFF2-40B4-BE49-F238E27FC236}">
                <a16:creationId xmlns:a16="http://schemas.microsoft.com/office/drawing/2014/main" id="{1033471C-4975-4127-AA97-F9A21CDB3324}"/>
              </a:ext>
            </a:extLst>
          </p:cNvPr>
          <p:cNvSpPr>
            <a:spLocks noGrp="1"/>
          </p:cNvSpPr>
          <p:nvPr>
            <p:ph type="ftr" sz="quarter" idx="11"/>
          </p:nvPr>
        </p:nvSpPr>
        <p:spPr/>
        <p:txBody>
          <a:bodyPr/>
          <a:lstStyle>
            <a:lvl1pPr>
              <a:defRPr/>
            </a:lvl1pPr>
          </a:lstStyle>
          <a:p>
            <a:pPr>
              <a:defRPr/>
            </a:pPr>
            <a:endParaRPr lang="sv-SE"/>
          </a:p>
        </p:txBody>
      </p:sp>
      <p:sp>
        <p:nvSpPr>
          <p:cNvPr id="5" name="Slide Number Placeholder 5">
            <a:extLst>
              <a:ext uri="{FF2B5EF4-FFF2-40B4-BE49-F238E27FC236}">
                <a16:creationId xmlns:a16="http://schemas.microsoft.com/office/drawing/2014/main" id="{1121960B-CAEA-40AE-ACAE-B65825AB6F44}"/>
              </a:ext>
            </a:extLst>
          </p:cNvPr>
          <p:cNvSpPr>
            <a:spLocks noGrp="1"/>
          </p:cNvSpPr>
          <p:nvPr>
            <p:ph type="sldNum" sz="quarter" idx="12"/>
          </p:nvPr>
        </p:nvSpPr>
        <p:spPr/>
        <p:txBody>
          <a:bodyPr/>
          <a:lstStyle>
            <a:lvl1pPr>
              <a:defRPr/>
            </a:lvl1pPr>
          </a:lstStyle>
          <a:p>
            <a:pPr>
              <a:defRPr/>
            </a:pPr>
            <a:fld id="{2CC2B030-A9E4-4110-8784-BFFC00DE7DF2}" type="slidenum">
              <a:rPr lang="sv-SE"/>
              <a:pPr>
                <a:defRPr/>
              </a:pPr>
              <a:t>‹#›</a:t>
            </a:fld>
            <a:endParaRPr lang="sv-SE"/>
          </a:p>
        </p:txBody>
      </p:sp>
    </p:spTree>
    <p:extLst>
      <p:ext uri="{BB962C8B-B14F-4D97-AF65-F5344CB8AC3E}">
        <p14:creationId xmlns:p14="http://schemas.microsoft.com/office/powerpoint/2010/main" val="3976339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52AFE5F-E553-40AF-A56B-AAD05DA91694}"/>
              </a:ext>
            </a:extLst>
          </p:cNvPr>
          <p:cNvSpPr>
            <a:spLocks noGrp="1"/>
          </p:cNvSpPr>
          <p:nvPr>
            <p:ph type="dt" sz="half" idx="10"/>
          </p:nvPr>
        </p:nvSpPr>
        <p:spPr/>
        <p:txBody>
          <a:bodyPr/>
          <a:lstStyle>
            <a:lvl1pPr>
              <a:defRPr/>
            </a:lvl1pPr>
          </a:lstStyle>
          <a:p>
            <a:pPr>
              <a:defRPr/>
            </a:pPr>
            <a:fld id="{B6335636-39DF-472F-81E8-66F127DC4E63}" type="datetimeFigureOut">
              <a:rPr lang="sv-SE"/>
              <a:pPr>
                <a:defRPr/>
              </a:pPr>
              <a:t>2022-04-03</a:t>
            </a:fld>
            <a:endParaRPr lang="sv-SE"/>
          </a:p>
        </p:txBody>
      </p:sp>
      <p:sp>
        <p:nvSpPr>
          <p:cNvPr id="3" name="Footer Placeholder 4">
            <a:extLst>
              <a:ext uri="{FF2B5EF4-FFF2-40B4-BE49-F238E27FC236}">
                <a16:creationId xmlns:a16="http://schemas.microsoft.com/office/drawing/2014/main" id="{1033471C-4975-4127-AA97-F9A21CDB3324}"/>
              </a:ext>
            </a:extLst>
          </p:cNvPr>
          <p:cNvSpPr>
            <a:spLocks noGrp="1"/>
          </p:cNvSpPr>
          <p:nvPr>
            <p:ph type="ftr" sz="quarter" idx="11"/>
          </p:nvPr>
        </p:nvSpPr>
        <p:spPr/>
        <p:txBody>
          <a:bodyPr/>
          <a:lstStyle>
            <a:lvl1pPr>
              <a:defRPr/>
            </a:lvl1pPr>
          </a:lstStyle>
          <a:p>
            <a:pPr>
              <a:defRPr/>
            </a:pPr>
            <a:endParaRPr lang="sv-SE"/>
          </a:p>
        </p:txBody>
      </p:sp>
      <p:sp>
        <p:nvSpPr>
          <p:cNvPr id="4" name="Slide Number Placeholder 5">
            <a:extLst>
              <a:ext uri="{FF2B5EF4-FFF2-40B4-BE49-F238E27FC236}">
                <a16:creationId xmlns:a16="http://schemas.microsoft.com/office/drawing/2014/main" id="{1121960B-CAEA-40AE-ACAE-B65825AB6F44}"/>
              </a:ext>
            </a:extLst>
          </p:cNvPr>
          <p:cNvSpPr>
            <a:spLocks noGrp="1"/>
          </p:cNvSpPr>
          <p:nvPr>
            <p:ph type="sldNum" sz="quarter" idx="12"/>
          </p:nvPr>
        </p:nvSpPr>
        <p:spPr/>
        <p:txBody>
          <a:bodyPr/>
          <a:lstStyle>
            <a:lvl1pPr>
              <a:defRPr/>
            </a:lvl1pPr>
          </a:lstStyle>
          <a:p>
            <a:pPr>
              <a:defRPr/>
            </a:pPr>
            <a:fld id="{306DEC5C-868C-4F5A-A6BD-DC82613A72E6}" type="slidenum">
              <a:rPr lang="sv-SE"/>
              <a:pPr>
                <a:defRPr/>
              </a:pPr>
              <a:t>‹#›</a:t>
            </a:fld>
            <a:endParaRPr lang="sv-SE"/>
          </a:p>
        </p:txBody>
      </p:sp>
    </p:spTree>
    <p:extLst>
      <p:ext uri="{BB962C8B-B14F-4D97-AF65-F5344CB8AC3E}">
        <p14:creationId xmlns:p14="http://schemas.microsoft.com/office/powerpoint/2010/main" val="2168745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solidFill>
                  <a:schemeClr val="bg1"/>
                </a:solidFill>
              </a:defRPr>
            </a:lvl1pPr>
          </a:lstStyle>
          <a:p>
            <a:r>
              <a:rPr lang="sv-SE" dirty="0"/>
              <a:t>Klicka här för att ändra mall för rubrikformat</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Redigera format för bakgrundstext</a:t>
            </a:r>
          </a:p>
        </p:txBody>
      </p:sp>
      <p:sp>
        <p:nvSpPr>
          <p:cNvPr id="5" name="Date Placeholder 3">
            <a:extLst>
              <a:ext uri="{FF2B5EF4-FFF2-40B4-BE49-F238E27FC236}">
                <a16:creationId xmlns:a16="http://schemas.microsoft.com/office/drawing/2014/main" id="{652AFE5F-E553-40AF-A56B-AAD05DA91694}"/>
              </a:ext>
            </a:extLst>
          </p:cNvPr>
          <p:cNvSpPr>
            <a:spLocks noGrp="1"/>
          </p:cNvSpPr>
          <p:nvPr>
            <p:ph type="dt" sz="half" idx="10"/>
          </p:nvPr>
        </p:nvSpPr>
        <p:spPr/>
        <p:txBody>
          <a:bodyPr/>
          <a:lstStyle>
            <a:lvl1pPr>
              <a:defRPr/>
            </a:lvl1pPr>
          </a:lstStyle>
          <a:p>
            <a:pPr>
              <a:defRPr/>
            </a:pPr>
            <a:fld id="{442892A8-70CD-41C1-9E32-B4C2FC60A846}" type="datetimeFigureOut">
              <a:rPr lang="sv-SE"/>
              <a:pPr>
                <a:defRPr/>
              </a:pPr>
              <a:t>2022-04-03</a:t>
            </a:fld>
            <a:endParaRPr lang="sv-SE"/>
          </a:p>
        </p:txBody>
      </p:sp>
      <p:sp>
        <p:nvSpPr>
          <p:cNvPr id="6" name="Footer Placeholder 4">
            <a:extLst>
              <a:ext uri="{FF2B5EF4-FFF2-40B4-BE49-F238E27FC236}">
                <a16:creationId xmlns:a16="http://schemas.microsoft.com/office/drawing/2014/main" id="{1033471C-4975-4127-AA97-F9A21CDB3324}"/>
              </a:ext>
            </a:extLst>
          </p:cNvPr>
          <p:cNvSpPr>
            <a:spLocks noGrp="1"/>
          </p:cNvSpPr>
          <p:nvPr>
            <p:ph type="ftr" sz="quarter" idx="11"/>
          </p:nvPr>
        </p:nvSpPr>
        <p:spPr/>
        <p:txBody>
          <a:bodyPr/>
          <a:lstStyle>
            <a:lvl1pPr>
              <a:defRPr/>
            </a:lvl1pPr>
          </a:lstStyle>
          <a:p>
            <a:pPr>
              <a:defRPr/>
            </a:pPr>
            <a:endParaRPr lang="sv-SE"/>
          </a:p>
        </p:txBody>
      </p:sp>
      <p:sp>
        <p:nvSpPr>
          <p:cNvPr id="7" name="Slide Number Placeholder 5">
            <a:extLst>
              <a:ext uri="{FF2B5EF4-FFF2-40B4-BE49-F238E27FC236}">
                <a16:creationId xmlns:a16="http://schemas.microsoft.com/office/drawing/2014/main" id="{1121960B-CAEA-40AE-ACAE-B65825AB6F44}"/>
              </a:ext>
            </a:extLst>
          </p:cNvPr>
          <p:cNvSpPr>
            <a:spLocks noGrp="1"/>
          </p:cNvSpPr>
          <p:nvPr>
            <p:ph type="sldNum" sz="quarter" idx="12"/>
          </p:nvPr>
        </p:nvSpPr>
        <p:spPr/>
        <p:txBody>
          <a:bodyPr/>
          <a:lstStyle>
            <a:lvl1pPr>
              <a:defRPr/>
            </a:lvl1pPr>
          </a:lstStyle>
          <a:p>
            <a:pPr>
              <a:defRPr/>
            </a:pPr>
            <a:fld id="{4DE881BA-571A-437D-87A4-D0864C05BE02}" type="slidenum">
              <a:rPr lang="sv-SE"/>
              <a:pPr>
                <a:defRPr/>
              </a:pPr>
              <a:t>‹#›</a:t>
            </a:fld>
            <a:endParaRPr lang="sv-SE"/>
          </a:p>
        </p:txBody>
      </p:sp>
    </p:spTree>
    <p:extLst>
      <p:ext uri="{BB962C8B-B14F-4D97-AF65-F5344CB8AC3E}">
        <p14:creationId xmlns:p14="http://schemas.microsoft.com/office/powerpoint/2010/main" val="3388446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solidFill>
                  <a:schemeClr val="bg1"/>
                </a:solidFill>
              </a:defRPr>
            </a:lvl1pPr>
          </a:lstStyle>
          <a:p>
            <a:r>
              <a:rPr lang="sv-SE" dirty="0"/>
              <a:t>Klicka här för att ändra mall för rubrikformat</a:t>
            </a:r>
            <a:endParaRPr lang="en-US" dirty="0"/>
          </a:p>
        </p:txBody>
      </p:sp>
      <p:sp>
        <p:nvSpPr>
          <p:cNvPr id="3" name="Picture Placeholder 2"/>
          <p:cNvSpPr>
            <a:spLocks noGrp="1" noChangeAspect="1"/>
          </p:cNvSpPr>
          <p:nvPr>
            <p:ph type="pic" idx="1"/>
          </p:nvPr>
        </p:nvSpPr>
        <p:spPr>
          <a:xfrm>
            <a:off x="4211340" y="987427"/>
            <a:ext cx="5014913" cy="4873625"/>
          </a:xfrm>
        </p:spPr>
        <p:txBody>
          <a:bodyPr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dirty="0"/>
              <a:t>Klicka på ikonen för att lägga till en bild</a:t>
            </a:r>
            <a:endParaRPr lang="en-US" noProof="0"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Redigera format för bakgrundstext</a:t>
            </a:r>
          </a:p>
        </p:txBody>
      </p:sp>
      <p:sp>
        <p:nvSpPr>
          <p:cNvPr id="5" name="Date Placeholder 3">
            <a:extLst>
              <a:ext uri="{FF2B5EF4-FFF2-40B4-BE49-F238E27FC236}">
                <a16:creationId xmlns:a16="http://schemas.microsoft.com/office/drawing/2014/main" id="{652AFE5F-E553-40AF-A56B-AAD05DA91694}"/>
              </a:ext>
            </a:extLst>
          </p:cNvPr>
          <p:cNvSpPr>
            <a:spLocks noGrp="1"/>
          </p:cNvSpPr>
          <p:nvPr>
            <p:ph type="dt" sz="half" idx="10"/>
          </p:nvPr>
        </p:nvSpPr>
        <p:spPr/>
        <p:txBody>
          <a:bodyPr/>
          <a:lstStyle>
            <a:lvl1pPr>
              <a:defRPr/>
            </a:lvl1pPr>
          </a:lstStyle>
          <a:p>
            <a:pPr>
              <a:defRPr/>
            </a:pPr>
            <a:fld id="{0E303D8E-B01C-4BCA-BE27-33D6917C4CD0}" type="datetimeFigureOut">
              <a:rPr lang="sv-SE"/>
              <a:pPr>
                <a:defRPr/>
              </a:pPr>
              <a:t>2022-04-03</a:t>
            </a:fld>
            <a:endParaRPr lang="sv-SE"/>
          </a:p>
        </p:txBody>
      </p:sp>
      <p:sp>
        <p:nvSpPr>
          <p:cNvPr id="6" name="Footer Placeholder 4">
            <a:extLst>
              <a:ext uri="{FF2B5EF4-FFF2-40B4-BE49-F238E27FC236}">
                <a16:creationId xmlns:a16="http://schemas.microsoft.com/office/drawing/2014/main" id="{1033471C-4975-4127-AA97-F9A21CDB3324}"/>
              </a:ext>
            </a:extLst>
          </p:cNvPr>
          <p:cNvSpPr>
            <a:spLocks noGrp="1"/>
          </p:cNvSpPr>
          <p:nvPr>
            <p:ph type="ftr" sz="quarter" idx="11"/>
          </p:nvPr>
        </p:nvSpPr>
        <p:spPr/>
        <p:txBody>
          <a:bodyPr/>
          <a:lstStyle>
            <a:lvl1pPr>
              <a:defRPr/>
            </a:lvl1pPr>
          </a:lstStyle>
          <a:p>
            <a:pPr>
              <a:defRPr/>
            </a:pPr>
            <a:endParaRPr lang="sv-SE"/>
          </a:p>
        </p:txBody>
      </p:sp>
      <p:sp>
        <p:nvSpPr>
          <p:cNvPr id="7" name="Slide Number Placeholder 5">
            <a:extLst>
              <a:ext uri="{FF2B5EF4-FFF2-40B4-BE49-F238E27FC236}">
                <a16:creationId xmlns:a16="http://schemas.microsoft.com/office/drawing/2014/main" id="{1121960B-CAEA-40AE-ACAE-B65825AB6F44}"/>
              </a:ext>
            </a:extLst>
          </p:cNvPr>
          <p:cNvSpPr>
            <a:spLocks noGrp="1"/>
          </p:cNvSpPr>
          <p:nvPr>
            <p:ph type="sldNum" sz="quarter" idx="12"/>
          </p:nvPr>
        </p:nvSpPr>
        <p:spPr/>
        <p:txBody>
          <a:bodyPr/>
          <a:lstStyle>
            <a:lvl1pPr>
              <a:defRPr/>
            </a:lvl1pPr>
          </a:lstStyle>
          <a:p>
            <a:pPr>
              <a:defRPr/>
            </a:pPr>
            <a:fld id="{476469DB-DD55-468D-9D62-981EB7252EBA}" type="slidenum">
              <a:rPr lang="sv-SE"/>
              <a:pPr>
                <a:defRPr/>
              </a:pPr>
              <a:t>‹#›</a:t>
            </a:fld>
            <a:endParaRPr lang="sv-SE"/>
          </a:p>
        </p:txBody>
      </p:sp>
    </p:spTree>
    <p:extLst>
      <p:ext uri="{BB962C8B-B14F-4D97-AF65-F5344CB8AC3E}">
        <p14:creationId xmlns:p14="http://schemas.microsoft.com/office/powerpoint/2010/main" val="232521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a:t>Klicka här för att ändra mall för rubrikformat</a:t>
            </a:r>
            <a:endParaRPr lang="en-US" altLang="sv-SE"/>
          </a:p>
        </p:txBody>
      </p:sp>
      <p:sp>
        <p:nvSpPr>
          <p:cNvPr id="1027" name="Text Placeholder 2"/>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Redigera format för bakgrundstext</a:t>
            </a:r>
          </a:p>
          <a:p>
            <a:pPr lvl="1"/>
            <a:r>
              <a:rPr lang="sv-SE" altLang="sv-SE"/>
              <a:t>Nivå två</a:t>
            </a:r>
          </a:p>
          <a:p>
            <a:pPr lvl="2"/>
            <a:r>
              <a:rPr lang="sv-SE" altLang="sv-SE"/>
              <a:t>Nivå tre</a:t>
            </a:r>
          </a:p>
          <a:p>
            <a:pPr lvl="3"/>
            <a:r>
              <a:rPr lang="sv-SE" altLang="sv-SE"/>
              <a:t>Nivå fyra</a:t>
            </a:r>
          </a:p>
          <a:p>
            <a:pPr lvl="4"/>
            <a:r>
              <a:rPr lang="sv-SE" altLang="sv-SE"/>
              <a:t>Nivå fem</a:t>
            </a:r>
            <a:endParaRPr lang="en-US" altLang="sv-SE"/>
          </a:p>
        </p:txBody>
      </p:sp>
      <p:sp>
        <p:nvSpPr>
          <p:cNvPr id="4" name="Date Placeholder 3">
            <a:extLst>
              <a:ext uri="{FF2B5EF4-FFF2-40B4-BE49-F238E27FC236}">
                <a16:creationId xmlns:a16="http://schemas.microsoft.com/office/drawing/2014/main" id="{652AFE5F-E553-40AF-A56B-AAD05DA91694}"/>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1478D87-9D1B-43CE-B61F-CAC62607E19A}" type="datetimeFigureOut">
              <a:rPr lang="sv-SE"/>
              <a:pPr>
                <a:defRPr/>
              </a:pPr>
              <a:t>2022-04-03</a:t>
            </a:fld>
            <a:endParaRPr lang="sv-SE"/>
          </a:p>
        </p:txBody>
      </p:sp>
      <p:sp>
        <p:nvSpPr>
          <p:cNvPr id="5" name="Footer Placeholder 4">
            <a:extLst>
              <a:ext uri="{FF2B5EF4-FFF2-40B4-BE49-F238E27FC236}">
                <a16:creationId xmlns:a16="http://schemas.microsoft.com/office/drawing/2014/main" id="{1033471C-4975-4127-AA97-F9A21CDB3324}"/>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sv-SE"/>
          </a:p>
        </p:txBody>
      </p:sp>
      <p:sp>
        <p:nvSpPr>
          <p:cNvPr id="6" name="Slide Number Placeholder 5">
            <a:extLst>
              <a:ext uri="{FF2B5EF4-FFF2-40B4-BE49-F238E27FC236}">
                <a16:creationId xmlns:a16="http://schemas.microsoft.com/office/drawing/2014/main" id="{1121960B-CAEA-40AE-ACAE-B65825AB6F44}"/>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1994F1B1-A9F3-469A-86DB-ED97602628F3}" type="slidenum">
              <a:rPr lang="sv-SE"/>
              <a:pPr>
                <a:defRPr/>
              </a:pPr>
              <a:t>‹#›</a:t>
            </a:fld>
            <a:endParaRPr lang="sv-SE"/>
          </a:p>
        </p:txBody>
      </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rtl="0" eaLnBrk="0" fontAlgn="base" hangingPunct="0">
        <a:lnSpc>
          <a:spcPct val="90000"/>
        </a:lnSpc>
        <a:spcBef>
          <a:spcPct val="0"/>
        </a:spcBef>
        <a:spcAft>
          <a:spcPct val="0"/>
        </a:spcAft>
        <a:defRPr sz="4400" kern="1200">
          <a:solidFill>
            <a:schemeClr val="bg1"/>
          </a:solidFill>
          <a:latin typeface="+mj-lt"/>
          <a:ea typeface="+mj-ea"/>
          <a:cs typeface="+mj-cs"/>
        </a:defRPr>
      </a:lvl1pPr>
      <a:lvl2pPr algn="l" rtl="0" eaLnBrk="0" fontAlgn="base" hangingPunct="0">
        <a:lnSpc>
          <a:spcPct val="90000"/>
        </a:lnSpc>
        <a:spcBef>
          <a:spcPct val="0"/>
        </a:spcBef>
        <a:spcAft>
          <a:spcPct val="0"/>
        </a:spcAft>
        <a:defRPr sz="4400">
          <a:solidFill>
            <a:schemeClr val="bg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bg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bg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bg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36420" y="0"/>
            <a:ext cx="4833160" cy="6858000"/>
          </a:xfrm>
          <a:prstGeom prst="rect">
            <a:avLst/>
          </a:prstGeom>
        </p:spPr>
      </p:pic>
    </p:spTree>
    <p:extLst>
      <p:ext uri="{BB962C8B-B14F-4D97-AF65-F5344CB8AC3E}">
        <p14:creationId xmlns:p14="http://schemas.microsoft.com/office/powerpoint/2010/main" val="4068811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derrubrik 3"/>
          <p:cNvSpPr>
            <a:spLocks noGrp="1"/>
          </p:cNvSpPr>
          <p:nvPr>
            <p:ph type="subTitle" idx="1"/>
          </p:nvPr>
        </p:nvSpPr>
        <p:spPr>
          <a:xfrm>
            <a:off x="1105514" y="516193"/>
            <a:ext cx="7429500" cy="5318549"/>
          </a:xfrm>
        </p:spPr>
        <p:txBody>
          <a:bodyPr>
            <a:normAutofit fontScale="62500" lnSpcReduction="20000"/>
          </a:bodyPr>
          <a:lstStyle/>
          <a:p>
            <a:pPr marL="536575" indent="-536575" algn="l">
              <a:lnSpc>
                <a:spcPct val="120000"/>
              </a:lnSpc>
              <a:spcBef>
                <a:spcPts val="1200"/>
              </a:spcBef>
              <a:spcAft>
                <a:spcPts val="1200"/>
              </a:spcAft>
              <a:buAutoNum type="arabicPeriod"/>
            </a:pPr>
            <a:r>
              <a:rPr lang="sv-SE" dirty="0">
                <a:latin typeface="GillSansMT"/>
              </a:rPr>
              <a:t>VEJBY IF – INTRODUKTION</a:t>
            </a:r>
          </a:p>
          <a:p>
            <a:pPr marL="536575" indent="-536575" algn="l">
              <a:lnSpc>
                <a:spcPct val="120000"/>
              </a:lnSpc>
              <a:spcBef>
                <a:spcPts val="1200"/>
              </a:spcBef>
              <a:spcAft>
                <a:spcPts val="1200"/>
              </a:spcAft>
              <a:buAutoNum type="arabicPeriod"/>
            </a:pPr>
            <a:r>
              <a:rPr lang="sv-SE" dirty="0">
                <a:latin typeface="GillSansMT"/>
              </a:rPr>
              <a:t>VERKSAMHETSIDÉ</a:t>
            </a:r>
          </a:p>
          <a:p>
            <a:pPr marL="536575" indent="-536575" algn="l">
              <a:lnSpc>
                <a:spcPct val="120000"/>
              </a:lnSpc>
              <a:spcBef>
                <a:spcPts val="1200"/>
              </a:spcBef>
              <a:spcAft>
                <a:spcPts val="1200"/>
              </a:spcAft>
              <a:buAutoNum type="arabicPeriod"/>
            </a:pPr>
            <a:r>
              <a:rPr lang="sv-SE" dirty="0">
                <a:latin typeface="GillSansMT"/>
              </a:rPr>
              <a:t>FÖRENINGENS VÄRDEGRUND </a:t>
            </a:r>
          </a:p>
          <a:p>
            <a:pPr marL="536575" indent="-536575" algn="l">
              <a:lnSpc>
                <a:spcPct val="120000"/>
              </a:lnSpc>
              <a:spcBef>
                <a:spcPts val="1200"/>
              </a:spcBef>
              <a:spcAft>
                <a:spcPts val="1200"/>
              </a:spcAft>
              <a:buAutoNum type="arabicPeriod"/>
            </a:pPr>
            <a:r>
              <a:rPr lang="sv-SE" dirty="0">
                <a:latin typeface="GillSansMT"/>
              </a:rPr>
              <a:t>FÖRENINGENS VÄRDEGRUNDER &amp; MÅL</a:t>
            </a:r>
          </a:p>
          <a:p>
            <a:pPr marL="536575" indent="-536575" algn="l">
              <a:lnSpc>
                <a:spcPct val="120000"/>
              </a:lnSpc>
              <a:spcBef>
                <a:spcPts val="1200"/>
              </a:spcBef>
              <a:spcAft>
                <a:spcPts val="1200"/>
              </a:spcAft>
              <a:buAutoNum type="arabicPeriod"/>
            </a:pPr>
            <a:r>
              <a:rPr lang="sv-SE" dirty="0">
                <a:latin typeface="GillSansMT"/>
              </a:rPr>
              <a:t>ORGANISATION</a:t>
            </a:r>
          </a:p>
          <a:p>
            <a:pPr marL="536575" indent="-536575" algn="l">
              <a:lnSpc>
                <a:spcPct val="120000"/>
              </a:lnSpc>
              <a:spcBef>
                <a:spcPts val="1200"/>
              </a:spcBef>
              <a:spcAft>
                <a:spcPts val="1200"/>
              </a:spcAft>
              <a:buAutoNum type="arabicPeriod"/>
            </a:pPr>
            <a:r>
              <a:rPr lang="sv-SE" dirty="0">
                <a:latin typeface="GillSansMT"/>
              </a:rPr>
              <a:t>TRÄNAR- OCH LEDARSKAP</a:t>
            </a:r>
          </a:p>
          <a:p>
            <a:pPr marL="536575" indent="-536575" algn="l">
              <a:lnSpc>
                <a:spcPct val="120000"/>
              </a:lnSpc>
              <a:spcBef>
                <a:spcPts val="1200"/>
              </a:spcBef>
              <a:spcAft>
                <a:spcPts val="1200"/>
              </a:spcAft>
              <a:buAutoNum type="arabicPeriod"/>
            </a:pPr>
            <a:r>
              <a:rPr lang="sv-SE" dirty="0">
                <a:latin typeface="GillSansMT"/>
              </a:rPr>
              <a:t>VÅRDNADSHAVARE OCH SPELARE</a:t>
            </a:r>
          </a:p>
          <a:p>
            <a:pPr marL="536575" indent="-536575" algn="l">
              <a:lnSpc>
                <a:spcPct val="120000"/>
              </a:lnSpc>
              <a:spcBef>
                <a:spcPts val="1200"/>
              </a:spcBef>
              <a:spcAft>
                <a:spcPts val="1200"/>
              </a:spcAft>
              <a:buAutoNum type="arabicPeriod"/>
            </a:pPr>
            <a:r>
              <a:rPr lang="sv-SE" b="1" dirty="0">
                <a:solidFill>
                  <a:schemeClr val="tx1"/>
                </a:solidFill>
                <a:latin typeface="GillSansMT"/>
              </a:rPr>
              <a:t>SPELARUTVECKLINGSPLAN – Bakgrund och mål</a:t>
            </a:r>
          </a:p>
          <a:p>
            <a:pPr marL="536575" indent="-536575" algn="l">
              <a:lnSpc>
                <a:spcPct val="120000"/>
              </a:lnSpc>
              <a:spcBef>
                <a:spcPts val="1200"/>
              </a:spcBef>
              <a:spcAft>
                <a:spcPts val="1200"/>
              </a:spcAft>
              <a:buAutoNum type="arabicPeriod"/>
            </a:pPr>
            <a:r>
              <a:rPr lang="sv-SE" dirty="0">
                <a:latin typeface="GillSansMT"/>
              </a:rPr>
              <a:t>UTVECKLINGSMODELL FÖR LIVSLÅNGT IDROTTANDE – VEJBYMODELLEN</a:t>
            </a:r>
          </a:p>
          <a:p>
            <a:pPr marL="536575" indent="-536575" algn="l">
              <a:lnSpc>
                <a:spcPct val="120000"/>
              </a:lnSpc>
              <a:spcBef>
                <a:spcPts val="1200"/>
              </a:spcBef>
              <a:spcAft>
                <a:spcPts val="1200"/>
              </a:spcAft>
              <a:buAutoNum type="arabicPeriod"/>
            </a:pPr>
            <a:r>
              <a:rPr lang="sv-SE" dirty="0">
                <a:latin typeface="GillSansMT"/>
              </a:rPr>
              <a:t>VERKSAMHETSBESKRIVNING I OLIKA ÅLDRAR</a:t>
            </a:r>
          </a:p>
          <a:p>
            <a:pPr>
              <a:lnSpc>
                <a:spcPct val="120000"/>
              </a:lnSpc>
              <a:spcBef>
                <a:spcPts val="1200"/>
              </a:spcBef>
              <a:spcAft>
                <a:spcPts val="1200"/>
              </a:spcAft>
            </a:pPr>
            <a:endParaRPr lang="sv-SE" dirty="0"/>
          </a:p>
        </p:txBody>
      </p:sp>
    </p:spTree>
    <p:extLst>
      <p:ext uri="{BB962C8B-B14F-4D97-AF65-F5344CB8AC3E}">
        <p14:creationId xmlns:p14="http://schemas.microsoft.com/office/powerpoint/2010/main" val="1671031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ctrTitle"/>
          </p:nvPr>
        </p:nvSpPr>
        <p:spPr>
          <a:xfrm>
            <a:off x="610214" y="176980"/>
            <a:ext cx="8420100" cy="824506"/>
          </a:xfrm>
        </p:spPr>
        <p:txBody>
          <a:bodyPr/>
          <a:lstStyle/>
          <a:p>
            <a:r>
              <a:rPr lang="sv-SE" sz="3600" dirty="0" err="1"/>
              <a:t>Spelarutvecklingplan</a:t>
            </a:r>
            <a:r>
              <a:rPr lang="sv-SE" sz="3600" dirty="0"/>
              <a:t> – bakgrund och mål.</a:t>
            </a:r>
            <a:endParaRPr lang="sv-SE" sz="2400" dirty="0"/>
          </a:p>
        </p:txBody>
      </p:sp>
      <p:sp>
        <p:nvSpPr>
          <p:cNvPr id="4" name="Underrubrik 3"/>
          <p:cNvSpPr>
            <a:spLocks noGrp="1"/>
          </p:cNvSpPr>
          <p:nvPr>
            <p:ph type="subTitle" idx="1"/>
          </p:nvPr>
        </p:nvSpPr>
        <p:spPr>
          <a:xfrm>
            <a:off x="1105514" y="1306286"/>
            <a:ext cx="7429500" cy="4947030"/>
          </a:xfrm>
        </p:spPr>
        <p:txBody>
          <a:bodyPr>
            <a:normAutofit fontScale="92500" lnSpcReduction="10000"/>
          </a:bodyPr>
          <a:lstStyle/>
          <a:p>
            <a:pPr algn="l">
              <a:lnSpc>
                <a:spcPct val="110000"/>
              </a:lnSpc>
            </a:pPr>
            <a:r>
              <a:rPr lang="sv-SE" dirty="0"/>
              <a:t>Syftet med att skapa en spelarutvecklingsplan är många. Dels, som tidigare beskrivits, vill Vejby IF vara en positiv bas för många i sitt utövande samtidigt som begreppet </a:t>
            </a:r>
            <a:r>
              <a:rPr lang="sv-SE" dirty="0">
                <a:solidFill>
                  <a:schemeClr val="tx1"/>
                </a:solidFill>
              </a:rPr>
              <a:t>”så många som möjligt, så länge som möjligt”</a:t>
            </a:r>
            <a:r>
              <a:rPr lang="sv-SE" dirty="0"/>
              <a:t> blivit ett mantra för vår förening.</a:t>
            </a:r>
          </a:p>
          <a:p>
            <a:pPr algn="l">
              <a:lnSpc>
                <a:spcPct val="110000"/>
              </a:lnSpc>
            </a:pPr>
            <a:r>
              <a:rPr lang="sv-SE" dirty="0"/>
              <a:t>Vi vill ge alla spelare en möjlighet att idrotta på sin nivå.</a:t>
            </a:r>
          </a:p>
          <a:p>
            <a:pPr algn="l">
              <a:lnSpc>
                <a:spcPct val="110000"/>
              </a:lnSpc>
            </a:pPr>
            <a:r>
              <a:rPr lang="sv-SE" dirty="0"/>
              <a:t>Vejby IFs spelarutvecklingsplan har sin utgångspunkt i ”</a:t>
            </a:r>
            <a:r>
              <a:rPr lang="sv-SE" dirty="0">
                <a:solidFill>
                  <a:schemeClr val="tx1"/>
                </a:solidFill>
              </a:rPr>
              <a:t>Idrotten vill” samt SvFF:s ”Fotbollens spela, lek och lär”</a:t>
            </a:r>
            <a:r>
              <a:rPr lang="sv-SE" dirty="0"/>
              <a:t> och bygger på beprövad erfarenhet för hållbar utveckling.</a:t>
            </a:r>
          </a:p>
          <a:p>
            <a:pPr algn="l">
              <a:lnSpc>
                <a:spcPct val="110000"/>
              </a:lnSpc>
            </a:pPr>
            <a:r>
              <a:rPr lang="sv-SE" dirty="0">
                <a:solidFill>
                  <a:schemeClr val="tx1"/>
                </a:solidFill>
              </a:rPr>
              <a:t>Dokumentet är också skapat utifrån en enkät som är besvarad av ledare, spelare, vårdnadshavare och styrelse i Vejby IF.</a:t>
            </a:r>
          </a:p>
          <a:p>
            <a:pPr algn="l">
              <a:lnSpc>
                <a:spcPct val="110000"/>
              </a:lnSpc>
            </a:pPr>
            <a:r>
              <a:rPr lang="sv-SE" dirty="0"/>
              <a:t>Detta dokument bör ses som en samarbetspartner till ovan nämnda skrifter.</a:t>
            </a:r>
          </a:p>
        </p:txBody>
      </p:sp>
    </p:spTree>
    <p:extLst>
      <p:ext uri="{BB962C8B-B14F-4D97-AF65-F5344CB8AC3E}">
        <p14:creationId xmlns:p14="http://schemas.microsoft.com/office/powerpoint/2010/main" val="1776235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derrubrik 3"/>
          <p:cNvSpPr>
            <a:spLocks noGrp="1"/>
          </p:cNvSpPr>
          <p:nvPr>
            <p:ph type="subTitle" idx="1"/>
          </p:nvPr>
        </p:nvSpPr>
        <p:spPr>
          <a:xfrm>
            <a:off x="1105514" y="516193"/>
            <a:ext cx="7429500" cy="5318549"/>
          </a:xfrm>
        </p:spPr>
        <p:txBody>
          <a:bodyPr>
            <a:normAutofit fontScale="62500" lnSpcReduction="20000"/>
          </a:bodyPr>
          <a:lstStyle/>
          <a:p>
            <a:pPr marL="536575" indent="-536575" algn="l">
              <a:lnSpc>
                <a:spcPct val="120000"/>
              </a:lnSpc>
              <a:spcBef>
                <a:spcPts val="1200"/>
              </a:spcBef>
              <a:spcAft>
                <a:spcPts val="1200"/>
              </a:spcAft>
              <a:buAutoNum type="arabicPeriod"/>
            </a:pPr>
            <a:r>
              <a:rPr lang="sv-SE" dirty="0">
                <a:latin typeface="GillSansMT"/>
              </a:rPr>
              <a:t>VEJBY IF – INTRODUKTION</a:t>
            </a:r>
          </a:p>
          <a:p>
            <a:pPr marL="536575" indent="-536575" algn="l">
              <a:lnSpc>
                <a:spcPct val="120000"/>
              </a:lnSpc>
              <a:spcBef>
                <a:spcPts val="1200"/>
              </a:spcBef>
              <a:spcAft>
                <a:spcPts val="1200"/>
              </a:spcAft>
              <a:buAutoNum type="arabicPeriod"/>
            </a:pPr>
            <a:r>
              <a:rPr lang="sv-SE" dirty="0">
                <a:latin typeface="GillSansMT"/>
              </a:rPr>
              <a:t>VERKSAMHETSIDÉ</a:t>
            </a:r>
          </a:p>
          <a:p>
            <a:pPr marL="536575" indent="-536575" algn="l">
              <a:lnSpc>
                <a:spcPct val="120000"/>
              </a:lnSpc>
              <a:spcBef>
                <a:spcPts val="1200"/>
              </a:spcBef>
              <a:spcAft>
                <a:spcPts val="1200"/>
              </a:spcAft>
              <a:buAutoNum type="arabicPeriod"/>
            </a:pPr>
            <a:r>
              <a:rPr lang="sv-SE" dirty="0">
                <a:latin typeface="GillSansMT"/>
              </a:rPr>
              <a:t>FÖRENINGENS VÄRDEGRUND </a:t>
            </a:r>
          </a:p>
          <a:p>
            <a:pPr marL="536575" indent="-536575" algn="l">
              <a:lnSpc>
                <a:spcPct val="120000"/>
              </a:lnSpc>
              <a:spcBef>
                <a:spcPts val="1200"/>
              </a:spcBef>
              <a:spcAft>
                <a:spcPts val="1200"/>
              </a:spcAft>
              <a:buAutoNum type="arabicPeriod"/>
            </a:pPr>
            <a:r>
              <a:rPr lang="sv-SE" dirty="0">
                <a:latin typeface="GillSansMT"/>
              </a:rPr>
              <a:t>FÖRENINGENS VÄRDEGRUNDER &amp; MÅL</a:t>
            </a:r>
          </a:p>
          <a:p>
            <a:pPr marL="536575" indent="-536575" algn="l">
              <a:lnSpc>
                <a:spcPct val="120000"/>
              </a:lnSpc>
              <a:spcBef>
                <a:spcPts val="1200"/>
              </a:spcBef>
              <a:spcAft>
                <a:spcPts val="1200"/>
              </a:spcAft>
              <a:buAutoNum type="arabicPeriod"/>
            </a:pPr>
            <a:r>
              <a:rPr lang="sv-SE" dirty="0">
                <a:latin typeface="GillSansMT"/>
              </a:rPr>
              <a:t>ORGANISATION</a:t>
            </a:r>
          </a:p>
          <a:p>
            <a:pPr marL="536575" indent="-536575" algn="l">
              <a:lnSpc>
                <a:spcPct val="120000"/>
              </a:lnSpc>
              <a:spcBef>
                <a:spcPts val="1200"/>
              </a:spcBef>
              <a:spcAft>
                <a:spcPts val="1200"/>
              </a:spcAft>
              <a:buAutoNum type="arabicPeriod"/>
            </a:pPr>
            <a:r>
              <a:rPr lang="sv-SE" dirty="0">
                <a:latin typeface="GillSansMT"/>
              </a:rPr>
              <a:t>TRÄNAR- OCH LEDARSKAP</a:t>
            </a:r>
          </a:p>
          <a:p>
            <a:pPr marL="536575" indent="-536575" algn="l">
              <a:lnSpc>
                <a:spcPct val="120000"/>
              </a:lnSpc>
              <a:spcBef>
                <a:spcPts val="1200"/>
              </a:spcBef>
              <a:spcAft>
                <a:spcPts val="1200"/>
              </a:spcAft>
              <a:buAutoNum type="arabicPeriod"/>
            </a:pPr>
            <a:r>
              <a:rPr lang="sv-SE" dirty="0">
                <a:latin typeface="GillSansMT"/>
              </a:rPr>
              <a:t>VÅRDNADSHAVARE OCH SPELARE</a:t>
            </a:r>
          </a:p>
          <a:p>
            <a:pPr marL="536575" indent="-536575" algn="l">
              <a:lnSpc>
                <a:spcPct val="120000"/>
              </a:lnSpc>
              <a:spcBef>
                <a:spcPts val="1200"/>
              </a:spcBef>
              <a:spcAft>
                <a:spcPts val="1200"/>
              </a:spcAft>
              <a:buAutoNum type="arabicPeriod"/>
            </a:pPr>
            <a:r>
              <a:rPr lang="sv-SE" sz="2300" dirty="0">
                <a:latin typeface="GillSansMT"/>
              </a:rPr>
              <a:t>SPELARUTVECKLINGSPLAN – Bakgrund och mål</a:t>
            </a:r>
          </a:p>
          <a:p>
            <a:pPr marL="536575" indent="-536575" algn="l">
              <a:lnSpc>
                <a:spcPct val="120000"/>
              </a:lnSpc>
              <a:spcBef>
                <a:spcPts val="1200"/>
              </a:spcBef>
              <a:spcAft>
                <a:spcPts val="1200"/>
              </a:spcAft>
              <a:buAutoNum type="arabicPeriod"/>
            </a:pPr>
            <a:r>
              <a:rPr lang="sv-SE" sz="2300" dirty="0">
                <a:latin typeface="GillSansMT"/>
              </a:rPr>
              <a:t>UTVECKLINGSMODELL FÖR LIVSLÅNGT IDROTTANDE – VEJBYMODELLEN</a:t>
            </a:r>
          </a:p>
          <a:p>
            <a:pPr marL="536575" indent="-536575" algn="l">
              <a:lnSpc>
                <a:spcPct val="120000"/>
              </a:lnSpc>
              <a:spcBef>
                <a:spcPts val="1200"/>
              </a:spcBef>
              <a:spcAft>
                <a:spcPts val="1200"/>
              </a:spcAft>
              <a:buAutoNum type="arabicPeriod"/>
            </a:pPr>
            <a:r>
              <a:rPr lang="sv-SE" sz="2300" b="1" dirty="0">
                <a:solidFill>
                  <a:schemeClr val="tx1"/>
                </a:solidFill>
                <a:latin typeface="GillSansMT"/>
              </a:rPr>
              <a:t>VERKSAMHETSBESKRIVNING </a:t>
            </a:r>
            <a:r>
              <a:rPr lang="sv-SE" b="1" dirty="0">
                <a:solidFill>
                  <a:schemeClr val="tx1"/>
                </a:solidFill>
                <a:latin typeface="GillSansMT"/>
              </a:rPr>
              <a:t>I OLIKA ÅLDRAR</a:t>
            </a:r>
          </a:p>
          <a:p>
            <a:pPr>
              <a:lnSpc>
                <a:spcPct val="120000"/>
              </a:lnSpc>
              <a:spcBef>
                <a:spcPts val="1200"/>
              </a:spcBef>
              <a:spcAft>
                <a:spcPts val="1200"/>
              </a:spcAft>
            </a:pPr>
            <a:endParaRPr lang="sv-SE" dirty="0"/>
          </a:p>
        </p:txBody>
      </p:sp>
    </p:spTree>
    <p:extLst>
      <p:ext uri="{BB962C8B-B14F-4D97-AF65-F5344CB8AC3E}">
        <p14:creationId xmlns:p14="http://schemas.microsoft.com/office/powerpoint/2010/main" val="791130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derrubrik 3"/>
          <p:cNvSpPr>
            <a:spLocks noGrp="1"/>
          </p:cNvSpPr>
          <p:nvPr>
            <p:ph type="subTitle" idx="1"/>
          </p:nvPr>
        </p:nvSpPr>
        <p:spPr>
          <a:xfrm>
            <a:off x="1105514" y="516193"/>
            <a:ext cx="7429500" cy="5318549"/>
          </a:xfrm>
        </p:spPr>
        <p:txBody>
          <a:bodyPr>
            <a:normAutofit fontScale="62500" lnSpcReduction="20000"/>
          </a:bodyPr>
          <a:lstStyle/>
          <a:p>
            <a:pPr marL="536575" indent="-536575" algn="l">
              <a:lnSpc>
                <a:spcPct val="120000"/>
              </a:lnSpc>
              <a:spcBef>
                <a:spcPts val="1200"/>
              </a:spcBef>
              <a:spcAft>
                <a:spcPts val="1200"/>
              </a:spcAft>
              <a:buAutoNum type="arabicPeriod"/>
            </a:pPr>
            <a:r>
              <a:rPr lang="sv-SE" dirty="0">
                <a:latin typeface="GillSansMT"/>
              </a:rPr>
              <a:t>VEJBY IF – INTRODUKTION</a:t>
            </a:r>
          </a:p>
          <a:p>
            <a:pPr marL="536575" indent="-536575" algn="l">
              <a:lnSpc>
                <a:spcPct val="120000"/>
              </a:lnSpc>
              <a:spcBef>
                <a:spcPts val="1200"/>
              </a:spcBef>
              <a:spcAft>
                <a:spcPts val="1200"/>
              </a:spcAft>
              <a:buAutoNum type="arabicPeriod"/>
            </a:pPr>
            <a:r>
              <a:rPr lang="sv-SE" dirty="0">
                <a:latin typeface="GillSansMT"/>
              </a:rPr>
              <a:t>VERKSAMHETSIDÉ</a:t>
            </a:r>
          </a:p>
          <a:p>
            <a:pPr marL="536575" indent="-536575" algn="l">
              <a:lnSpc>
                <a:spcPct val="120000"/>
              </a:lnSpc>
              <a:spcBef>
                <a:spcPts val="1200"/>
              </a:spcBef>
              <a:spcAft>
                <a:spcPts val="1200"/>
              </a:spcAft>
              <a:buAutoNum type="arabicPeriod"/>
            </a:pPr>
            <a:r>
              <a:rPr lang="sv-SE" dirty="0">
                <a:latin typeface="GillSansMT"/>
              </a:rPr>
              <a:t>FÖRENINGENS VÄRDEGRUND</a:t>
            </a:r>
          </a:p>
          <a:p>
            <a:pPr marL="536575" indent="-536575" algn="l">
              <a:lnSpc>
                <a:spcPct val="120000"/>
              </a:lnSpc>
              <a:spcBef>
                <a:spcPts val="1200"/>
              </a:spcBef>
              <a:spcAft>
                <a:spcPts val="1200"/>
              </a:spcAft>
              <a:buAutoNum type="arabicPeriod"/>
            </a:pPr>
            <a:r>
              <a:rPr lang="sv-SE" dirty="0">
                <a:latin typeface="GillSansMT"/>
              </a:rPr>
              <a:t>FÖRENINGENS VÄRDEGRUNDER &amp; MÅL</a:t>
            </a:r>
          </a:p>
          <a:p>
            <a:pPr marL="536575" indent="-536575" algn="l">
              <a:lnSpc>
                <a:spcPct val="120000"/>
              </a:lnSpc>
              <a:spcBef>
                <a:spcPts val="1200"/>
              </a:spcBef>
              <a:spcAft>
                <a:spcPts val="1200"/>
              </a:spcAft>
              <a:buAutoNum type="arabicPeriod"/>
            </a:pPr>
            <a:r>
              <a:rPr lang="sv-SE" dirty="0">
                <a:latin typeface="GillSansMT"/>
              </a:rPr>
              <a:t>ORGANISATION</a:t>
            </a:r>
          </a:p>
          <a:p>
            <a:pPr marL="536575" indent="-536575" algn="l">
              <a:lnSpc>
                <a:spcPct val="120000"/>
              </a:lnSpc>
              <a:spcBef>
                <a:spcPts val="1200"/>
              </a:spcBef>
              <a:spcAft>
                <a:spcPts val="1200"/>
              </a:spcAft>
              <a:buAutoNum type="arabicPeriod"/>
            </a:pPr>
            <a:r>
              <a:rPr lang="sv-SE" dirty="0">
                <a:latin typeface="GillSansMT"/>
              </a:rPr>
              <a:t>TRÄNAR- OCH LEDARSKAP</a:t>
            </a:r>
          </a:p>
          <a:p>
            <a:pPr marL="536575" indent="-536575" algn="l">
              <a:lnSpc>
                <a:spcPct val="120000"/>
              </a:lnSpc>
              <a:spcBef>
                <a:spcPts val="1200"/>
              </a:spcBef>
              <a:spcAft>
                <a:spcPts val="1200"/>
              </a:spcAft>
              <a:buAutoNum type="arabicPeriod"/>
            </a:pPr>
            <a:r>
              <a:rPr lang="sv-SE" dirty="0">
                <a:latin typeface="GillSansMT"/>
              </a:rPr>
              <a:t>VÅRDNADSHAVARE OCH SPELARE</a:t>
            </a:r>
          </a:p>
          <a:p>
            <a:pPr marL="536575" indent="-536575" algn="l">
              <a:lnSpc>
                <a:spcPct val="120000"/>
              </a:lnSpc>
              <a:spcBef>
                <a:spcPts val="1200"/>
              </a:spcBef>
              <a:spcAft>
                <a:spcPts val="1200"/>
              </a:spcAft>
              <a:buAutoNum type="arabicPeriod"/>
            </a:pPr>
            <a:r>
              <a:rPr lang="sv-SE" dirty="0">
                <a:latin typeface="GillSansMT"/>
              </a:rPr>
              <a:t>SPELARUTVECKLINGSPLAN – Bakgrund och mål</a:t>
            </a:r>
          </a:p>
          <a:p>
            <a:pPr marL="536575" indent="-536575" algn="l">
              <a:lnSpc>
                <a:spcPct val="120000"/>
              </a:lnSpc>
              <a:spcBef>
                <a:spcPts val="1200"/>
              </a:spcBef>
              <a:spcAft>
                <a:spcPts val="1200"/>
              </a:spcAft>
              <a:buAutoNum type="arabicPeriod"/>
            </a:pPr>
            <a:r>
              <a:rPr lang="sv-SE" dirty="0">
                <a:latin typeface="GillSansMT"/>
              </a:rPr>
              <a:t>UTVECKLINGSMODELL FÖR LIVSLÅNGT IDROTTANDE – VEJBYMODELLEN</a:t>
            </a:r>
          </a:p>
          <a:p>
            <a:pPr marL="536575" indent="-536575" algn="l">
              <a:lnSpc>
                <a:spcPct val="120000"/>
              </a:lnSpc>
              <a:spcBef>
                <a:spcPts val="1200"/>
              </a:spcBef>
              <a:spcAft>
                <a:spcPts val="1200"/>
              </a:spcAft>
              <a:buAutoNum type="arabicPeriod"/>
            </a:pPr>
            <a:r>
              <a:rPr lang="sv-SE" dirty="0">
                <a:latin typeface="GillSansMT"/>
              </a:rPr>
              <a:t>VERKSAMHETSBESKRIVNING I OLIKA ÅLDRAR </a:t>
            </a:r>
          </a:p>
          <a:p>
            <a:pPr>
              <a:lnSpc>
                <a:spcPct val="120000"/>
              </a:lnSpc>
              <a:spcBef>
                <a:spcPts val="1200"/>
              </a:spcBef>
              <a:spcAft>
                <a:spcPts val="1200"/>
              </a:spcAft>
            </a:pPr>
            <a:endParaRPr lang="sv-SE" dirty="0"/>
          </a:p>
        </p:txBody>
      </p:sp>
    </p:spTree>
    <p:extLst>
      <p:ext uri="{BB962C8B-B14F-4D97-AF65-F5344CB8AC3E}">
        <p14:creationId xmlns:p14="http://schemas.microsoft.com/office/powerpoint/2010/main" val="3216512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derrubrik 3"/>
          <p:cNvSpPr>
            <a:spLocks noGrp="1"/>
          </p:cNvSpPr>
          <p:nvPr>
            <p:ph type="subTitle" idx="1"/>
          </p:nvPr>
        </p:nvSpPr>
        <p:spPr>
          <a:xfrm>
            <a:off x="1105514" y="516194"/>
            <a:ext cx="7429500" cy="5545394"/>
          </a:xfrm>
        </p:spPr>
        <p:txBody>
          <a:bodyPr>
            <a:normAutofit fontScale="62500" lnSpcReduction="20000"/>
          </a:bodyPr>
          <a:lstStyle/>
          <a:p>
            <a:pPr algn="l">
              <a:lnSpc>
                <a:spcPct val="120000"/>
              </a:lnSpc>
              <a:spcAft>
                <a:spcPts val="600"/>
              </a:spcAft>
            </a:pPr>
            <a:r>
              <a:rPr lang="sv-SE" sz="4400" dirty="0">
                <a:latin typeface="GillSansMT"/>
              </a:rPr>
              <a:t>VEJBY IF - INTRODUKTION</a:t>
            </a:r>
          </a:p>
          <a:p>
            <a:pPr algn="l">
              <a:lnSpc>
                <a:spcPct val="120000"/>
              </a:lnSpc>
              <a:spcAft>
                <a:spcPts val="600"/>
              </a:spcAft>
            </a:pPr>
            <a:endParaRPr lang="sv-SE" dirty="0">
              <a:latin typeface="GillSansMT"/>
            </a:endParaRPr>
          </a:p>
          <a:p>
            <a:pPr marL="342900" indent="-342900" algn="l">
              <a:lnSpc>
                <a:spcPct val="120000"/>
              </a:lnSpc>
              <a:spcAft>
                <a:spcPts val="600"/>
              </a:spcAft>
              <a:buFont typeface="Arial" panose="020B0604020202020204" pitchFamily="34" charset="0"/>
              <a:buChar char="•"/>
            </a:pPr>
            <a:r>
              <a:rPr lang="sv-SE" dirty="0">
                <a:latin typeface="GillSansMT"/>
              </a:rPr>
              <a:t>Vejby IF har som verksamhetsidé att med fotbollen som bas bedriva en verksamhet som ger boende och verksamma i bygden en livsmiljö präglad av upplevelser, trygghet och nya livschanser.</a:t>
            </a:r>
          </a:p>
          <a:p>
            <a:pPr marL="342900" indent="-342900" algn="l">
              <a:lnSpc>
                <a:spcPct val="120000"/>
              </a:lnSpc>
              <a:spcAft>
                <a:spcPts val="600"/>
              </a:spcAft>
              <a:buFont typeface="Arial" panose="020B0604020202020204" pitchFamily="34" charset="0"/>
              <a:buChar char="•"/>
            </a:pPr>
            <a:r>
              <a:rPr lang="sv-SE" dirty="0">
                <a:latin typeface="GillSansMT"/>
              </a:rPr>
              <a:t>Vejby IF:s vision är att vara den naturliga samlingsplatsen för positiv utveckling och positiv genklang i bygden ur både ett idrottsligt och samhälleligt perspektiv för alla.</a:t>
            </a:r>
          </a:p>
          <a:p>
            <a:pPr marL="342900" indent="-342900" algn="l">
              <a:lnSpc>
                <a:spcPct val="120000"/>
              </a:lnSpc>
              <a:spcAft>
                <a:spcPts val="600"/>
              </a:spcAft>
              <a:buFont typeface="Arial" panose="020B0604020202020204" pitchFamily="34" charset="0"/>
              <a:buChar char="•"/>
            </a:pPr>
            <a:r>
              <a:rPr lang="sv-SE" dirty="0">
                <a:latin typeface="GillSansMT"/>
              </a:rPr>
              <a:t>Visionen genomsyras av engagerade medlemmar.</a:t>
            </a:r>
          </a:p>
          <a:p>
            <a:pPr marL="342900" indent="-342900" algn="l">
              <a:lnSpc>
                <a:spcPct val="120000"/>
              </a:lnSpc>
              <a:spcAft>
                <a:spcPts val="600"/>
              </a:spcAft>
              <a:buFont typeface="Arial" panose="020B0604020202020204" pitchFamily="34" charset="0"/>
              <a:buChar char="•"/>
            </a:pPr>
            <a:r>
              <a:rPr lang="sv-SE" dirty="0">
                <a:latin typeface="GillSansMT"/>
              </a:rPr>
              <a:t>Vejby IF är utsedd av Svenska Fotbollsförbundet (SvFF) att åta sig uppgiften att bli diplomerad förening där föreningsutveckling är ledordet. </a:t>
            </a:r>
          </a:p>
          <a:p>
            <a:pPr marL="342900" indent="-342900" algn="l">
              <a:lnSpc>
                <a:spcPct val="120000"/>
              </a:lnSpc>
              <a:spcAft>
                <a:spcPts val="600"/>
              </a:spcAft>
              <a:buFont typeface="Arial" panose="020B0604020202020204" pitchFamily="34" charset="0"/>
              <a:buChar char="•"/>
            </a:pPr>
            <a:r>
              <a:rPr lang="sv-SE" dirty="0">
                <a:latin typeface="GillSansMT"/>
              </a:rPr>
              <a:t>Dokumentet riktar sig till barn och ungdomar i åldern 5-19 år.</a:t>
            </a:r>
          </a:p>
          <a:p>
            <a:pPr marL="342900" indent="-342900" algn="l">
              <a:lnSpc>
                <a:spcPct val="120000"/>
              </a:lnSpc>
              <a:spcAft>
                <a:spcPts val="600"/>
              </a:spcAft>
              <a:buFont typeface="Arial" panose="020B0604020202020204" pitchFamily="34" charset="0"/>
              <a:buChar char="•"/>
            </a:pPr>
            <a:r>
              <a:rPr lang="sv-SE" dirty="0">
                <a:latin typeface="GillSansMT"/>
              </a:rPr>
              <a:t>Genom att stärka kvaliteten på ungdomsfotbollen med </a:t>
            </a:r>
            <a:r>
              <a:rPr lang="sv-SE" b="1" dirty="0">
                <a:latin typeface="GillSansMT"/>
              </a:rPr>
              <a:t>engagerade och utbildade tränare och stödjande vårdnadshavare har Vejby IF som mål att få fram fler egna produkter att spela i Vejby IF:s seniorfotboll.</a:t>
            </a:r>
          </a:p>
          <a:p>
            <a:pPr>
              <a:lnSpc>
                <a:spcPct val="120000"/>
              </a:lnSpc>
              <a:spcBef>
                <a:spcPts val="1200"/>
              </a:spcBef>
              <a:spcAft>
                <a:spcPts val="600"/>
              </a:spcAft>
            </a:pPr>
            <a:endParaRPr lang="sv-SE" dirty="0"/>
          </a:p>
        </p:txBody>
      </p:sp>
    </p:spTree>
    <p:extLst>
      <p:ext uri="{BB962C8B-B14F-4D97-AF65-F5344CB8AC3E}">
        <p14:creationId xmlns:p14="http://schemas.microsoft.com/office/powerpoint/2010/main" val="3522732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ctrTitle"/>
          </p:nvPr>
        </p:nvSpPr>
        <p:spPr>
          <a:xfrm>
            <a:off x="610214" y="176980"/>
            <a:ext cx="8420100" cy="708392"/>
          </a:xfrm>
        </p:spPr>
        <p:txBody>
          <a:bodyPr/>
          <a:lstStyle/>
          <a:p>
            <a:r>
              <a:rPr lang="sv-SE" sz="4400" dirty="0">
                <a:latin typeface="GillSansMT"/>
              </a:rPr>
              <a:t>Verksamhetsidé </a:t>
            </a:r>
            <a:endParaRPr lang="sv-SE" sz="4400" dirty="0"/>
          </a:p>
        </p:txBody>
      </p:sp>
      <p:sp>
        <p:nvSpPr>
          <p:cNvPr id="4" name="Underrubrik 3"/>
          <p:cNvSpPr>
            <a:spLocks noGrp="1"/>
          </p:cNvSpPr>
          <p:nvPr>
            <p:ph type="subTitle" idx="1"/>
          </p:nvPr>
        </p:nvSpPr>
        <p:spPr>
          <a:xfrm>
            <a:off x="960371" y="1001486"/>
            <a:ext cx="7429500" cy="4947030"/>
          </a:xfrm>
        </p:spPr>
        <p:txBody>
          <a:bodyPr>
            <a:normAutofit fontScale="62500" lnSpcReduction="20000"/>
          </a:bodyPr>
          <a:lstStyle/>
          <a:p>
            <a:pPr algn="l">
              <a:lnSpc>
                <a:spcPct val="120000"/>
              </a:lnSpc>
              <a:spcBef>
                <a:spcPts val="600"/>
              </a:spcBef>
              <a:spcAft>
                <a:spcPts val="600"/>
              </a:spcAft>
            </a:pPr>
            <a:r>
              <a:rPr lang="sv-SE" dirty="0">
                <a:latin typeface="GillSansMT"/>
              </a:rPr>
              <a:t>I föreningen Vejby IF är målet att alla ska känna sig välkomna och att föreningen ska verka för att vara en samlingspunkt i vår by. Föreningen är alla medlemmar, därför hjälps vi åt.</a:t>
            </a:r>
          </a:p>
          <a:p>
            <a:pPr algn="l">
              <a:lnSpc>
                <a:spcPct val="120000"/>
              </a:lnSpc>
              <a:spcBef>
                <a:spcPts val="600"/>
              </a:spcBef>
              <a:spcAft>
                <a:spcPts val="600"/>
              </a:spcAft>
            </a:pPr>
            <a:r>
              <a:rPr lang="sv-SE" dirty="0">
                <a:latin typeface="GillSansMT"/>
              </a:rPr>
              <a:t>I en förening där många olika parter samverkar, dvs spelare, tränare och vårdnadshavare, behövs vissa </a:t>
            </a:r>
            <a:r>
              <a:rPr lang="sv-SE" dirty="0">
                <a:solidFill>
                  <a:schemeClr val="tx1"/>
                </a:solidFill>
                <a:latin typeface="GillSansMT"/>
              </a:rPr>
              <a:t>grundläggande regler</a:t>
            </a:r>
            <a:r>
              <a:rPr lang="sv-SE" dirty="0">
                <a:latin typeface="GillSansMT"/>
              </a:rPr>
              <a:t> för att alla ska känna sig välkomna och få vara unika på sitt eget sätt.</a:t>
            </a:r>
            <a:br>
              <a:rPr lang="sv-SE" dirty="0">
                <a:latin typeface="GillSansMT"/>
              </a:rPr>
            </a:br>
            <a:endParaRPr lang="sv-SE" dirty="0">
              <a:latin typeface="GillSansMT"/>
            </a:endParaRPr>
          </a:p>
          <a:p>
            <a:pPr algn="l">
              <a:lnSpc>
                <a:spcPct val="120000"/>
              </a:lnSpc>
              <a:spcBef>
                <a:spcPts val="600"/>
              </a:spcBef>
              <a:spcAft>
                <a:spcPts val="600"/>
              </a:spcAft>
            </a:pPr>
            <a:br>
              <a:rPr lang="sv-SE" b="1" dirty="0">
                <a:latin typeface="GillSansMT-Bold"/>
              </a:rPr>
            </a:br>
            <a:r>
              <a:rPr lang="sv-SE" b="1" dirty="0">
                <a:latin typeface="GillSansMT-Bold"/>
              </a:rPr>
              <a:t>Grundregler att förhålla sig till är:</a:t>
            </a:r>
          </a:p>
          <a:p>
            <a:pPr algn="l">
              <a:lnSpc>
                <a:spcPct val="120000"/>
              </a:lnSpc>
              <a:spcBef>
                <a:spcPts val="600"/>
              </a:spcBef>
              <a:spcAft>
                <a:spcPts val="600"/>
              </a:spcAft>
            </a:pPr>
            <a:endParaRPr lang="sv-SE" b="1" dirty="0">
              <a:latin typeface="GillSansMT-Bold"/>
            </a:endParaRPr>
          </a:p>
          <a:p>
            <a:pPr marL="342900" indent="-342900" algn="l">
              <a:lnSpc>
                <a:spcPct val="120000"/>
              </a:lnSpc>
              <a:spcBef>
                <a:spcPts val="600"/>
              </a:spcBef>
              <a:spcAft>
                <a:spcPts val="600"/>
              </a:spcAft>
              <a:buFont typeface="Wingdings" panose="05000000000000000000" pitchFamily="2" charset="2"/>
              <a:buChar char="q"/>
            </a:pPr>
            <a:r>
              <a:rPr lang="sv-SE" dirty="0">
                <a:latin typeface="GillSansMT"/>
              </a:rPr>
              <a:t>Alla är fotbollskompisar </a:t>
            </a:r>
            <a:r>
              <a:rPr lang="sv-SE" i="1" dirty="0">
                <a:latin typeface="GillSansMT-Italic"/>
              </a:rPr>
              <a:t>– Vi visar hänsyn, respekt och är bra kompisar.</a:t>
            </a:r>
          </a:p>
          <a:p>
            <a:pPr marL="342900" indent="-342900" algn="l">
              <a:lnSpc>
                <a:spcPct val="120000"/>
              </a:lnSpc>
              <a:spcBef>
                <a:spcPts val="600"/>
              </a:spcBef>
              <a:spcAft>
                <a:spcPts val="600"/>
              </a:spcAft>
              <a:buFont typeface="Wingdings" panose="05000000000000000000" pitchFamily="2" charset="2"/>
              <a:buChar char="q"/>
            </a:pPr>
            <a:r>
              <a:rPr lang="sv-SE" dirty="0">
                <a:latin typeface="GillSansMT"/>
              </a:rPr>
              <a:t>Fotboll ska vara roligt </a:t>
            </a:r>
            <a:r>
              <a:rPr lang="sv-SE" i="1" dirty="0">
                <a:latin typeface="GillSansMT-Italic"/>
              </a:rPr>
              <a:t>– Vi uppmuntrar varandra i med- och motgång.</a:t>
            </a:r>
          </a:p>
          <a:p>
            <a:pPr marL="342900" indent="-342900" algn="l">
              <a:lnSpc>
                <a:spcPct val="120000"/>
              </a:lnSpc>
              <a:spcBef>
                <a:spcPts val="600"/>
              </a:spcBef>
              <a:spcAft>
                <a:spcPts val="600"/>
              </a:spcAft>
              <a:buFont typeface="Wingdings" panose="05000000000000000000" pitchFamily="2" charset="2"/>
              <a:buChar char="q"/>
            </a:pPr>
            <a:r>
              <a:rPr lang="sv-SE" dirty="0">
                <a:latin typeface="GillSansMT"/>
              </a:rPr>
              <a:t>Fair Play </a:t>
            </a:r>
            <a:r>
              <a:rPr lang="sv-SE" i="1" dirty="0">
                <a:latin typeface="GillSansMT-Italic"/>
              </a:rPr>
              <a:t>– Vi spelar juste och håller på reglerna.</a:t>
            </a:r>
          </a:p>
          <a:p>
            <a:pPr marL="342900" indent="-342900" algn="l">
              <a:lnSpc>
                <a:spcPct val="120000"/>
              </a:lnSpc>
              <a:spcBef>
                <a:spcPts val="600"/>
              </a:spcBef>
              <a:spcAft>
                <a:spcPts val="600"/>
              </a:spcAft>
              <a:buFont typeface="Wingdings" panose="05000000000000000000" pitchFamily="2" charset="2"/>
              <a:buChar char="q"/>
            </a:pPr>
            <a:r>
              <a:rPr lang="sv-SE" dirty="0">
                <a:latin typeface="GillSansMT"/>
              </a:rPr>
              <a:t>Att vinna är inte det viktigaste </a:t>
            </a:r>
            <a:r>
              <a:rPr lang="sv-SE" i="1" dirty="0">
                <a:latin typeface="GillSansMT-Italic"/>
              </a:rPr>
              <a:t>– Vi vill att alla som tränar ska få spela.</a:t>
            </a:r>
          </a:p>
          <a:p>
            <a:pPr marL="342900" indent="-342900" algn="l">
              <a:lnSpc>
                <a:spcPct val="120000"/>
              </a:lnSpc>
              <a:spcBef>
                <a:spcPts val="600"/>
              </a:spcBef>
              <a:spcAft>
                <a:spcPts val="600"/>
              </a:spcAft>
              <a:buFont typeface="Wingdings" panose="05000000000000000000" pitchFamily="2" charset="2"/>
              <a:buChar char="q"/>
            </a:pPr>
            <a:r>
              <a:rPr lang="sv-SE" dirty="0">
                <a:latin typeface="GillSansMT"/>
              </a:rPr>
              <a:t>Vi tar hand om vår idrottsplats </a:t>
            </a:r>
            <a:r>
              <a:rPr lang="sv-SE" i="1" dirty="0">
                <a:latin typeface="GillSansMT-Italic"/>
              </a:rPr>
              <a:t>– Vi hjälps åt att hålla idrottsplatsen i gott skick</a:t>
            </a:r>
            <a:endParaRPr lang="sv-SE" dirty="0"/>
          </a:p>
        </p:txBody>
      </p:sp>
    </p:spTree>
    <p:extLst>
      <p:ext uri="{BB962C8B-B14F-4D97-AF65-F5344CB8AC3E}">
        <p14:creationId xmlns:p14="http://schemas.microsoft.com/office/powerpoint/2010/main" val="3408656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ctrTitle"/>
          </p:nvPr>
        </p:nvSpPr>
        <p:spPr>
          <a:xfrm>
            <a:off x="610214" y="176980"/>
            <a:ext cx="8420100" cy="824506"/>
          </a:xfrm>
        </p:spPr>
        <p:txBody>
          <a:bodyPr/>
          <a:lstStyle/>
          <a:p>
            <a:r>
              <a:rPr lang="sv-SE" sz="4000" dirty="0"/>
              <a:t>FÖRENINGENS VÄRDEGRUNDER &amp; MÅL</a:t>
            </a:r>
            <a:endParaRPr lang="sv-SE" sz="2800" dirty="0"/>
          </a:p>
        </p:txBody>
      </p:sp>
      <p:sp>
        <p:nvSpPr>
          <p:cNvPr id="4" name="Underrubrik 3"/>
          <p:cNvSpPr>
            <a:spLocks noGrp="1"/>
          </p:cNvSpPr>
          <p:nvPr>
            <p:ph type="subTitle" idx="1"/>
          </p:nvPr>
        </p:nvSpPr>
        <p:spPr>
          <a:xfrm>
            <a:off x="1105514" y="1306286"/>
            <a:ext cx="7429500" cy="4445585"/>
          </a:xfrm>
        </p:spPr>
        <p:txBody>
          <a:bodyPr>
            <a:normAutofit fontScale="92500" lnSpcReduction="20000"/>
          </a:bodyPr>
          <a:lstStyle/>
          <a:p>
            <a:pPr marL="342900" indent="-342900" algn="l">
              <a:lnSpc>
                <a:spcPct val="110000"/>
              </a:lnSpc>
              <a:buFont typeface="Wingdings" panose="05000000000000000000" pitchFamily="2" charset="2"/>
              <a:buChar char="q"/>
            </a:pPr>
            <a:r>
              <a:rPr lang="en-US" b="1" dirty="0"/>
              <a:t>Fair Play - Rent </a:t>
            </a:r>
            <a:r>
              <a:rPr lang="en-US" b="1" dirty="0" err="1"/>
              <a:t>spel</a:t>
            </a:r>
            <a:br>
              <a:rPr lang="en-US" b="1" dirty="0"/>
            </a:br>
            <a:r>
              <a:rPr lang="sv-SE" dirty="0"/>
              <a:t>I föreningen arbetar vi efter några enkla regler när det gäller Fair Play, dessa är följande:</a:t>
            </a:r>
          </a:p>
          <a:p>
            <a:pPr marL="800100" lvl="1" indent="-342900" algn="l">
              <a:lnSpc>
                <a:spcPct val="110000"/>
              </a:lnSpc>
              <a:buFont typeface="Wingdings" panose="05000000000000000000" pitchFamily="2" charset="2"/>
              <a:buChar char="q"/>
            </a:pPr>
            <a:r>
              <a:rPr lang="sv-SE" dirty="0"/>
              <a:t>Vi respekterar domarens beslut</a:t>
            </a:r>
          </a:p>
          <a:p>
            <a:pPr marL="800100" lvl="1" indent="-342900" algn="l">
              <a:lnSpc>
                <a:spcPct val="110000"/>
              </a:lnSpc>
              <a:buFont typeface="Wingdings" panose="05000000000000000000" pitchFamily="2" charset="2"/>
              <a:buChar char="q"/>
            </a:pPr>
            <a:r>
              <a:rPr lang="sv-SE" dirty="0"/>
              <a:t>Vi fuskar inte</a:t>
            </a:r>
          </a:p>
          <a:p>
            <a:pPr marL="800100" lvl="1" indent="-342900" algn="l">
              <a:lnSpc>
                <a:spcPct val="110000"/>
              </a:lnSpc>
              <a:buFont typeface="Wingdings" panose="05000000000000000000" pitchFamily="2" charset="2"/>
              <a:buChar char="q"/>
            </a:pPr>
            <a:r>
              <a:rPr lang="sv-SE" dirty="0"/>
              <a:t>Vi uppmuntrar till juste spel</a:t>
            </a:r>
          </a:p>
          <a:p>
            <a:pPr marL="800100" lvl="1" indent="-342900" algn="l">
              <a:lnSpc>
                <a:spcPct val="110000"/>
              </a:lnSpc>
              <a:buFont typeface="Wingdings" panose="05000000000000000000" pitchFamily="2" charset="2"/>
              <a:buChar char="q"/>
            </a:pPr>
            <a:r>
              <a:rPr lang="sv-SE" dirty="0"/>
              <a:t>Vi har god stil på och utanför planen</a:t>
            </a:r>
          </a:p>
          <a:p>
            <a:pPr marL="342900" indent="-342900" algn="l">
              <a:lnSpc>
                <a:spcPct val="110000"/>
              </a:lnSpc>
              <a:buFont typeface="Wingdings" panose="05000000000000000000" pitchFamily="2" charset="2"/>
              <a:buChar char="q"/>
            </a:pPr>
            <a:r>
              <a:rPr lang="sv-SE" dirty="0"/>
              <a:t>Hur dessa regler ska tillämpas diskuteras inom föreningen i samband med tränarträffar och inom respektive lag. Tränare, ledare och vårdnadshavare ska föregå med gott exempel.</a:t>
            </a:r>
          </a:p>
          <a:p>
            <a:pPr marL="342900" indent="-342900" algn="l">
              <a:lnSpc>
                <a:spcPct val="110000"/>
              </a:lnSpc>
              <a:buFont typeface="Wingdings" panose="05000000000000000000" pitchFamily="2" charset="2"/>
              <a:buChar char="q"/>
            </a:pPr>
            <a:r>
              <a:rPr lang="sv-SE" b="1" i="1" dirty="0"/>
              <a:t>Sammanfattning</a:t>
            </a:r>
          </a:p>
          <a:p>
            <a:pPr marL="800100" lvl="1" indent="-342900" algn="l">
              <a:lnSpc>
                <a:spcPct val="110000"/>
              </a:lnSpc>
              <a:buFont typeface="Wingdings" panose="05000000000000000000" pitchFamily="2" charset="2"/>
              <a:buChar char="q"/>
            </a:pPr>
            <a:r>
              <a:rPr lang="sv-SE" dirty="0"/>
              <a:t>"Allt annat än Fair Play i vår förening är oacceptabelt"</a:t>
            </a:r>
          </a:p>
        </p:txBody>
      </p:sp>
    </p:spTree>
    <p:extLst>
      <p:ext uri="{BB962C8B-B14F-4D97-AF65-F5344CB8AC3E}">
        <p14:creationId xmlns:p14="http://schemas.microsoft.com/office/powerpoint/2010/main" val="1245717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ctrTitle"/>
          </p:nvPr>
        </p:nvSpPr>
        <p:spPr>
          <a:xfrm>
            <a:off x="610214" y="176980"/>
            <a:ext cx="8420100" cy="824506"/>
          </a:xfrm>
        </p:spPr>
        <p:txBody>
          <a:bodyPr/>
          <a:lstStyle/>
          <a:p>
            <a:r>
              <a:rPr lang="sv-SE" sz="4000" dirty="0"/>
              <a:t>FÖRENINGENS VÄRDEGRUNDER &amp; MÅL</a:t>
            </a:r>
            <a:endParaRPr lang="sv-SE" sz="2800" dirty="0"/>
          </a:p>
        </p:txBody>
      </p:sp>
      <p:sp>
        <p:nvSpPr>
          <p:cNvPr id="4" name="Underrubrik 3"/>
          <p:cNvSpPr>
            <a:spLocks noGrp="1"/>
          </p:cNvSpPr>
          <p:nvPr>
            <p:ph type="subTitle" idx="1"/>
          </p:nvPr>
        </p:nvSpPr>
        <p:spPr>
          <a:xfrm>
            <a:off x="1105514" y="1306286"/>
            <a:ext cx="7429500" cy="4947030"/>
          </a:xfrm>
        </p:spPr>
        <p:txBody>
          <a:bodyPr>
            <a:normAutofit/>
          </a:bodyPr>
          <a:lstStyle/>
          <a:p>
            <a:pPr marL="342900" indent="-342900" algn="l">
              <a:buFont typeface="Wingdings" panose="05000000000000000000" pitchFamily="2" charset="2"/>
              <a:buChar char="q"/>
            </a:pPr>
            <a:r>
              <a:rPr lang="sv-SE" b="1" dirty="0"/>
              <a:t>Fotboll för alla små lirare</a:t>
            </a:r>
          </a:p>
          <a:p>
            <a:pPr marL="800100" lvl="1" indent="-342900" algn="l">
              <a:buFont typeface="Wingdings" panose="05000000000000000000" pitchFamily="2" charset="2"/>
              <a:buChar char="q"/>
            </a:pPr>
            <a:r>
              <a:rPr lang="sv-SE" dirty="0"/>
              <a:t>Alla barn och ungdomar från 5 år är välkomna till föreningens organiserade verksamhet.</a:t>
            </a:r>
          </a:p>
          <a:p>
            <a:pPr marL="800100" lvl="1" indent="-342900" algn="l">
              <a:buFont typeface="Wingdings" panose="05000000000000000000" pitchFamily="2" charset="2"/>
              <a:buChar char="q"/>
            </a:pPr>
            <a:r>
              <a:rPr lang="sv-SE" dirty="0"/>
              <a:t>Alla har olika förutsättningar. Ett lag kan bara bli bättre om alla får vara med i spelet- ofta. Hjälp därför den som missar ibland, känner sig osäker eller har en dålig dag.</a:t>
            </a:r>
            <a:br>
              <a:rPr lang="sv-SE" dirty="0"/>
            </a:br>
            <a:endParaRPr lang="sv-SE" dirty="0"/>
          </a:p>
          <a:p>
            <a:pPr marL="342900" indent="-342900" algn="l">
              <a:buFont typeface="Wingdings" panose="05000000000000000000" pitchFamily="2" charset="2"/>
              <a:buChar char="q"/>
            </a:pPr>
            <a:r>
              <a:rPr lang="sv-SE" b="1" i="1" dirty="0"/>
              <a:t>Sammanfattning</a:t>
            </a:r>
          </a:p>
          <a:p>
            <a:pPr marL="800100" lvl="1" indent="-342900" algn="l">
              <a:buFont typeface="Wingdings" panose="05000000000000000000" pitchFamily="2" charset="2"/>
              <a:buChar char="q"/>
            </a:pPr>
            <a:r>
              <a:rPr lang="sv-SE" dirty="0"/>
              <a:t>"Alla har ett gemensamt ansvar för att alla som söker sig till fotbollen känner sig hemma här, både socialt och idrottsligt"</a:t>
            </a:r>
          </a:p>
        </p:txBody>
      </p:sp>
    </p:spTree>
    <p:extLst>
      <p:ext uri="{BB962C8B-B14F-4D97-AF65-F5344CB8AC3E}">
        <p14:creationId xmlns:p14="http://schemas.microsoft.com/office/powerpoint/2010/main" val="387786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ctrTitle"/>
          </p:nvPr>
        </p:nvSpPr>
        <p:spPr>
          <a:xfrm>
            <a:off x="610214" y="176980"/>
            <a:ext cx="8420100" cy="824506"/>
          </a:xfrm>
        </p:spPr>
        <p:txBody>
          <a:bodyPr/>
          <a:lstStyle/>
          <a:p>
            <a:r>
              <a:rPr lang="sv-SE" sz="5400" dirty="0"/>
              <a:t>Vårdnadshavare och spelare</a:t>
            </a:r>
            <a:endParaRPr lang="sv-SE" sz="4400" dirty="0"/>
          </a:p>
        </p:txBody>
      </p:sp>
      <p:sp>
        <p:nvSpPr>
          <p:cNvPr id="4" name="Underrubrik 3"/>
          <p:cNvSpPr>
            <a:spLocks noGrp="1"/>
          </p:cNvSpPr>
          <p:nvPr>
            <p:ph type="subTitle" idx="1"/>
          </p:nvPr>
        </p:nvSpPr>
        <p:spPr>
          <a:xfrm>
            <a:off x="1105514" y="1306286"/>
            <a:ext cx="7429500" cy="4947030"/>
          </a:xfrm>
        </p:spPr>
        <p:txBody>
          <a:bodyPr>
            <a:normAutofit fontScale="47500" lnSpcReduction="20000"/>
          </a:bodyPr>
          <a:lstStyle/>
          <a:p>
            <a:pPr marL="342900" indent="-342900" algn="l">
              <a:lnSpc>
                <a:spcPct val="120000"/>
              </a:lnSpc>
              <a:buFont typeface="Wingdings" panose="05000000000000000000" pitchFamily="2" charset="2"/>
              <a:buChar char="q"/>
            </a:pPr>
            <a:r>
              <a:rPr lang="sv-SE" dirty="0"/>
              <a:t>För att en verksamhet ska fungera krävs resurser och insatser. Vad dessa resurser består i beror på vem som bidrar med dem. När ett nytt lag startas upp är det bra att redan från start ha många vårdnadshavare engagerade.</a:t>
            </a:r>
          </a:p>
          <a:p>
            <a:pPr marL="342900" indent="-342900" algn="l">
              <a:lnSpc>
                <a:spcPct val="120000"/>
              </a:lnSpc>
              <a:buFont typeface="Wingdings" panose="05000000000000000000" pitchFamily="2" charset="2"/>
              <a:buChar char="q"/>
            </a:pPr>
            <a:r>
              <a:rPr lang="sv-SE" dirty="0"/>
              <a:t>Alla behöver inte känna kravet att hålla i en träning utan man kan även vara en hjälptränare som hjälper till med olika delar vid en träning eller ta hand om andra mer administrativa uppgifter och inte minst vara en engagerad vårdnadshavare som stärker barnens intresse för fotboll och lagkänsla. Som vårdnadshavare respekterar man ledarna och ledarnas beslut.</a:t>
            </a:r>
          </a:p>
          <a:p>
            <a:pPr marL="342900" indent="-342900" algn="l">
              <a:lnSpc>
                <a:spcPct val="120000"/>
              </a:lnSpc>
              <a:buFont typeface="Wingdings" panose="05000000000000000000" pitchFamily="2" charset="2"/>
              <a:buChar char="q"/>
            </a:pPr>
            <a:r>
              <a:rPr lang="sv-SE" dirty="0"/>
              <a:t>För att kunna starta och bedriva ett lag i Vejby IF behöver flera vårdnadshavare gå samman och samarbeta. Vid uppstart av ett nytt lag (knattefotboll) rekommenderas</a:t>
            </a:r>
          </a:p>
          <a:p>
            <a:pPr marL="342900" indent="-342900" algn="l">
              <a:lnSpc>
                <a:spcPct val="120000"/>
              </a:lnSpc>
              <a:buFont typeface="Wingdings" panose="05000000000000000000" pitchFamily="2" charset="2"/>
              <a:buChar char="q"/>
            </a:pPr>
            <a:r>
              <a:rPr lang="sv-SE" dirty="0"/>
              <a:t>att man bland vårdnadshavarna utser följande roller i samråd med föreningen: </a:t>
            </a:r>
          </a:p>
          <a:p>
            <a:pPr marL="342900" indent="-342900" algn="l">
              <a:lnSpc>
                <a:spcPct val="120000"/>
              </a:lnSpc>
              <a:buFont typeface="Wingdings" panose="05000000000000000000" pitchFamily="2" charset="2"/>
              <a:buChar char="q"/>
            </a:pPr>
            <a:r>
              <a:rPr lang="sv-SE" b="1" dirty="0"/>
              <a:t>Tränare</a:t>
            </a:r>
          </a:p>
          <a:p>
            <a:pPr marL="800100" lvl="1" indent="-342900" algn="l">
              <a:lnSpc>
                <a:spcPct val="120000"/>
              </a:lnSpc>
              <a:buFont typeface="Wingdings" panose="05000000000000000000" pitchFamily="2" charset="2"/>
              <a:buChar char="q"/>
            </a:pPr>
            <a:r>
              <a:rPr lang="sv-SE" dirty="0"/>
              <a:t>Minst en utav tränarna bör under första säsongen gå grundutbildning via Skånes FF och vara den som håller i träningen. Övriga är hjälptränare som stöttar upp.</a:t>
            </a:r>
          </a:p>
          <a:p>
            <a:pPr marL="342900" indent="-342900" algn="l">
              <a:lnSpc>
                <a:spcPct val="120000"/>
              </a:lnSpc>
              <a:buFont typeface="Wingdings" panose="05000000000000000000" pitchFamily="2" charset="2"/>
              <a:buChar char="q"/>
            </a:pPr>
            <a:r>
              <a:rPr lang="sv-SE" b="1" dirty="0"/>
              <a:t>Lagledare</a:t>
            </a:r>
          </a:p>
          <a:p>
            <a:pPr marL="800100" lvl="1" indent="-342900" algn="l">
              <a:lnSpc>
                <a:spcPct val="120000"/>
              </a:lnSpc>
              <a:buFont typeface="Wingdings" panose="05000000000000000000" pitchFamily="2" charset="2"/>
              <a:buChar char="q"/>
            </a:pPr>
            <a:r>
              <a:rPr lang="sv-SE" dirty="0"/>
              <a:t>Personerna har de första åren enklare administrativa uppgifter runt laget för att sedan bli lite fler de kommande åren. Ex kalla domare, bjuda in motståndare, mm.</a:t>
            </a:r>
          </a:p>
          <a:p>
            <a:pPr marL="342900" indent="-342900" algn="l">
              <a:lnSpc>
                <a:spcPct val="120000"/>
              </a:lnSpc>
              <a:buFont typeface="Wingdings" panose="05000000000000000000" pitchFamily="2" charset="2"/>
              <a:buChar char="q"/>
            </a:pPr>
            <a:r>
              <a:rPr lang="sv-SE" b="1" dirty="0"/>
              <a:t>Vårdnadshavare</a:t>
            </a:r>
          </a:p>
          <a:p>
            <a:pPr marL="800100" lvl="1" indent="-342900" algn="l">
              <a:lnSpc>
                <a:spcPct val="120000"/>
              </a:lnSpc>
              <a:buFont typeface="Wingdings" panose="05000000000000000000" pitchFamily="2" charset="2"/>
              <a:buChar char="q"/>
            </a:pPr>
            <a:r>
              <a:rPr lang="sv-SE" dirty="0"/>
              <a:t>Bra med så många engagerade som möjligt. Det stärker lagkänslan och de aktivas deltagande i föreningen. Redan första året är det bra att utse minst 1-2 personer för denna roll.</a:t>
            </a:r>
          </a:p>
          <a:p>
            <a:pPr marL="800100" lvl="1" indent="-342900" algn="l">
              <a:lnSpc>
                <a:spcPct val="120000"/>
              </a:lnSpc>
              <a:buFont typeface="Wingdings" panose="05000000000000000000" pitchFamily="2" charset="2"/>
              <a:buChar char="q"/>
            </a:pPr>
            <a:r>
              <a:rPr lang="sv-SE" dirty="0"/>
              <a:t>För att lagets verksamhet ska fungera väl krävs det, förutom de uppgifter som ska utföras av tränare och ledare, att även spelare och vårdnadshavare bidrar.</a:t>
            </a:r>
          </a:p>
        </p:txBody>
      </p:sp>
    </p:spTree>
    <p:extLst>
      <p:ext uri="{BB962C8B-B14F-4D97-AF65-F5344CB8AC3E}">
        <p14:creationId xmlns:p14="http://schemas.microsoft.com/office/powerpoint/2010/main" val="42919567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ctrTitle"/>
          </p:nvPr>
        </p:nvSpPr>
        <p:spPr>
          <a:xfrm>
            <a:off x="610214" y="176980"/>
            <a:ext cx="8420100" cy="824506"/>
          </a:xfrm>
        </p:spPr>
        <p:txBody>
          <a:bodyPr/>
          <a:lstStyle/>
          <a:p>
            <a:r>
              <a:rPr lang="sv-SE" dirty="0"/>
              <a:t>Spelare i Vejby IF</a:t>
            </a:r>
            <a:endParaRPr lang="sv-SE" sz="4400" dirty="0"/>
          </a:p>
        </p:txBody>
      </p:sp>
      <p:sp>
        <p:nvSpPr>
          <p:cNvPr id="4" name="Underrubrik 3"/>
          <p:cNvSpPr>
            <a:spLocks noGrp="1"/>
          </p:cNvSpPr>
          <p:nvPr>
            <p:ph type="subTitle" idx="1"/>
          </p:nvPr>
        </p:nvSpPr>
        <p:spPr>
          <a:xfrm>
            <a:off x="1370985" y="863835"/>
            <a:ext cx="7429500" cy="4947030"/>
          </a:xfrm>
        </p:spPr>
        <p:txBody>
          <a:bodyPr>
            <a:normAutofit fontScale="62500" lnSpcReduction="20000"/>
          </a:bodyPr>
          <a:lstStyle/>
          <a:p>
            <a:pPr algn="l">
              <a:lnSpc>
                <a:spcPct val="120000"/>
              </a:lnSpc>
            </a:pPr>
            <a:endParaRPr lang="sv-SE" b="1" dirty="0"/>
          </a:p>
          <a:p>
            <a:pPr marL="342900" indent="-342900" algn="l">
              <a:lnSpc>
                <a:spcPct val="120000"/>
              </a:lnSpc>
              <a:buFont typeface="Wingdings" panose="05000000000000000000" pitchFamily="2" charset="2"/>
              <a:buChar char="q"/>
            </a:pPr>
            <a:r>
              <a:rPr lang="sv-SE" b="1" dirty="0"/>
              <a:t>Följande punkter gäller för spelare i Vejby IF:</a:t>
            </a:r>
          </a:p>
          <a:p>
            <a:pPr marL="800100" lvl="1" indent="-342900" algn="l">
              <a:lnSpc>
                <a:spcPct val="120000"/>
              </a:lnSpc>
              <a:buFont typeface="Wingdings" panose="05000000000000000000" pitchFamily="2" charset="2"/>
              <a:buChar char="q"/>
            </a:pPr>
            <a:r>
              <a:rPr lang="sv-SE" dirty="0"/>
              <a:t>Fair Play – vi har god stil på och utanför fotbollsplanen, vi följer reglerna och respekterar domarens beslut samt är både goda vinnare och förlorare.</a:t>
            </a:r>
          </a:p>
          <a:p>
            <a:pPr marL="800100" lvl="1" indent="-342900" algn="l">
              <a:lnSpc>
                <a:spcPct val="120000"/>
              </a:lnSpc>
              <a:buFont typeface="Wingdings" panose="05000000000000000000" pitchFamily="2" charset="2"/>
              <a:buChar char="q"/>
            </a:pPr>
            <a:r>
              <a:rPr lang="sv-SE" dirty="0"/>
              <a:t>Ledaren bestämmer – vi följer och respekterar ledarnas träningsupplägg, laguttagning till matcher samt eventuella regler och förhållningssätt inom respektive lag. </a:t>
            </a:r>
          </a:p>
          <a:p>
            <a:pPr marL="800100" lvl="1" indent="-342900" algn="l">
              <a:lnSpc>
                <a:spcPct val="120000"/>
              </a:lnSpc>
              <a:buFont typeface="Wingdings" panose="05000000000000000000" pitchFamily="2" charset="2"/>
              <a:buChar char="q"/>
            </a:pPr>
            <a:r>
              <a:rPr lang="sv-SE" dirty="0"/>
              <a:t>Stötta lagkamrater i med- och motgång.</a:t>
            </a:r>
          </a:p>
          <a:p>
            <a:pPr marL="800100" lvl="1" indent="-342900" algn="l">
              <a:lnSpc>
                <a:spcPct val="120000"/>
              </a:lnSpc>
              <a:buFont typeface="Wingdings" panose="05000000000000000000" pitchFamily="2" charset="2"/>
              <a:buChar char="q"/>
            </a:pPr>
            <a:r>
              <a:rPr lang="sv-SE" dirty="0"/>
              <a:t>Alltid tacka domarna och motståndarna efter match.</a:t>
            </a:r>
          </a:p>
          <a:p>
            <a:pPr marL="800100" lvl="1" indent="-342900" algn="l">
              <a:lnSpc>
                <a:spcPct val="120000"/>
              </a:lnSpc>
              <a:buFont typeface="Wingdings" panose="05000000000000000000" pitchFamily="2" charset="2"/>
              <a:buChar char="q"/>
            </a:pPr>
            <a:r>
              <a:rPr lang="sv-SE" dirty="0"/>
              <a:t>Genomföra de ideella arbeten som föreningen ålägger laget.</a:t>
            </a:r>
          </a:p>
          <a:p>
            <a:pPr marL="800100" lvl="1" indent="-342900" algn="l">
              <a:lnSpc>
                <a:spcPct val="120000"/>
              </a:lnSpc>
              <a:buFont typeface="Wingdings" panose="05000000000000000000" pitchFamily="2" charset="2"/>
              <a:buChar char="q"/>
            </a:pPr>
            <a:r>
              <a:rPr lang="sv-SE" dirty="0"/>
              <a:t>Passa tider för träning och match, meddela till ledare vid förhinder.</a:t>
            </a:r>
          </a:p>
          <a:p>
            <a:pPr marL="800100" lvl="1" indent="-342900" algn="l">
              <a:lnSpc>
                <a:spcPct val="120000"/>
              </a:lnSpc>
              <a:buFont typeface="Wingdings" panose="05000000000000000000" pitchFamily="2" charset="2"/>
              <a:buChar char="q"/>
            </a:pPr>
            <a:r>
              <a:rPr lang="sv-SE" dirty="0"/>
              <a:t>Svara på utskick från ledare i god tid.</a:t>
            </a:r>
          </a:p>
          <a:p>
            <a:pPr marL="800100" lvl="1" indent="-342900" algn="l">
              <a:lnSpc>
                <a:spcPct val="120000"/>
              </a:lnSpc>
              <a:buFont typeface="Wingdings" panose="05000000000000000000" pitchFamily="2" charset="2"/>
              <a:buChar char="q"/>
            </a:pPr>
            <a:r>
              <a:rPr lang="sv-SE" dirty="0"/>
              <a:t>Uppträda lugnt i omklädningsrummet, under träning och match.</a:t>
            </a:r>
          </a:p>
          <a:p>
            <a:pPr marL="800100" lvl="1" indent="-342900" algn="l">
              <a:lnSpc>
                <a:spcPct val="120000"/>
              </a:lnSpc>
              <a:buFont typeface="Wingdings" panose="05000000000000000000" pitchFamily="2" charset="2"/>
              <a:buChar char="q"/>
            </a:pPr>
            <a:r>
              <a:rPr lang="sv-SE" dirty="0"/>
              <a:t>Vid dåligt uppförande under match som genererar rött kort, kan spelaren stängas av nästkommande match. Vårdnadshavare ska informeras om händelsen som lett till rött kort.</a:t>
            </a:r>
          </a:p>
          <a:p>
            <a:pPr marL="800100" lvl="1" indent="-342900" algn="l">
              <a:lnSpc>
                <a:spcPct val="120000"/>
              </a:lnSpc>
              <a:buFont typeface="Wingdings" panose="05000000000000000000" pitchFamily="2" charset="2"/>
              <a:buChar char="q"/>
            </a:pPr>
            <a:r>
              <a:rPr lang="sv-SE" dirty="0"/>
              <a:t>Hålla ordning på egna och föreningens saker</a:t>
            </a:r>
          </a:p>
          <a:p>
            <a:pPr marL="800100" lvl="1" indent="-342900" algn="l">
              <a:lnSpc>
                <a:spcPct val="120000"/>
              </a:lnSpc>
              <a:buFont typeface="Wingdings" panose="05000000000000000000" pitchFamily="2" charset="2"/>
              <a:buChar char="q"/>
            </a:pPr>
            <a:r>
              <a:rPr lang="sv-SE" dirty="0"/>
              <a:t>Alla bör byta om/duscha på idrottsplatsen efter träning/match i mån av plats.</a:t>
            </a:r>
          </a:p>
          <a:p>
            <a:pPr marL="800100" lvl="1" indent="-342900" algn="l">
              <a:lnSpc>
                <a:spcPct val="120000"/>
              </a:lnSpc>
              <a:buFont typeface="Wingdings" panose="05000000000000000000" pitchFamily="2" charset="2"/>
              <a:buChar char="q"/>
            </a:pPr>
            <a:r>
              <a:rPr lang="sv-SE" dirty="0"/>
              <a:t>I samband med idrottsutövandet är det förbjudet med rökning och alkohol samt andra droger. Drogpolicyn gäller.</a:t>
            </a:r>
          </a:p>
          <a:p>
            <a:pPr marL="800100" lvl="1" indent="-342900" algn="l">
              <a:lnSpc>
                <a:spcPct val="120000"/>
              </a:lnSpc>
              <a:buFont typeface="Wingdings" panose="05000000000000000000" pitchFamily="2" charset="2"/>
              <a:buChar char="q"/>
            </a:pPr>
            <a:r>
              <a:rPr lang="sv-SE" dirty="0"/>
              <a:t>Skulle det uppstå några intressekonflikter med skolan måste skolan komma i första hand.</a:t>
            </a:r>
          </a:p>
        </p:txBody>
      </p:sp>
    </p:spTree>
    <p:extLst>
      <p:ext uri="{BB962C8B-B14F-4D97-AF65-F5344CB8AC3E}">
        <p14:creationId xmlns:p14="http://schemas.microsoft.com/office/powerpoint/2010/main" val="2388317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ctrTitle"/>
          </p:nvPr>
        </p:nvSpPr>
        <p:spPr>
          <a:xfrm>
            <a:off x="610214" y="176980"/>
            <a:ext cx="8420100" cy="824506"/>
          </a:xfrm>
        </p:spPr>
        <p:txBody>
          <a:bodyPr/>
          <a:lstStyle/>
          <a:p>
            <a:r>
              <a:rPr lang="sv-SE" dirty="0"/>
              <a:t>Vårdnadshavare</a:t>
            </a:r>
            <a:endParaRPr lang="sv-SE" sz="4400" dirty="0"/>
          </a:p>
        </p:txBody>
      </p:sp>
      <p:sp>
        <p:nvSpPr>
          <p:cNvPr id="4" name="Underrubrik 3"/>
          <p:cNvSpPr>
            <a:spLocks noGrp="1"/>
          </p:cNvSpPr>
          <p:nvPr>
            <p:ph type="subTitle" idx="1"/>
          </p:nvPr>
        </p:nvSpPr>
        <p:spPr>
          <a:xfrm>
            <a:off x="1105514" y="1306286"/>
            <a:ext cx="7429500" cy="4947030"/>
          </a:xfrm>
        </p:spPr>
        <p:txBody>
          <a:bodyPr>
            <a:normAutofit fontScale="55000" lnSpcReduction="20000"/>
          </a:bodyPr>
          <a:lstStyle/>
          <a:p>
            <a:pPr marL="342900" indent="-342900" algn="l">
              <a:lnSpc>
                <a:spcPct val="120000"/>
              </a:lnSpc>
              <a:buFont typeface="Wingdings" panose="05000000000000000000" pitchFamily="2" charset="2"/>
              <a:buChar char="q"/>
            </a:pPr>
            <a:r>
              <a:rPr lang="sv-SE" b="1" dirty="0"/>
              <a:t>Som vårdnadshavare ska jag bidra med:</a:t>
            </a:r>
          </a:p>
          <a:p>
            <a:pPr marL="800100" lvl="1" indent="-342900" algn="l">
              <a:lnSpc>
                <a:spcPct val="120000"/>
              </a:lnSpc>
              <a:buFont typeface="Wingdings" panose="05000000000000000000" pitchFamily="2" charset="2"/>
              <a:buChar char="q"/>
            </a:pPr>
            <a:r>
              <a:rPr lang="sv-SE" dirty="0"/>
              <a:t>Förstå att föreningen är uppbyggd på ideell verksamhet och därmed aktivt delta i de åtaganden det tillhörande laget får i uppdrag att genomföra under året.</a:t>
            </a:r>
          </a:p>
          <a:p>
            <a:pPr marL="800100" lvl="1" indent="-342900" algn="l">
              <a:lnSpc>
                <a:spcPct val="120000"/>
              </a:lnSpc>
              <a:buFont typeface="Wingdings" panose="05000000000000000000" pitchFamily="2" charset="2"/>
              <a:buChar char="q"/>
            </a:pPr>
            <a:r>
              <a:rPr lang="sv-SE" dirty="0"/>
              <a:t>Alltid föregå med gott exempel inför föreningens barn, ungdomar och andra vårdnadshavare.</a:t>
            </a:r>
          </a:p>
          <a:p>
            <a:pPr marL="800100" lvl="1" indent="-342900" algn="l">
              <a:lnSpc>
                <a:spcPct val="120000"/>
              </a:lnSpc>
              <a:buFont typeface="Wingdings" panose="05000000000000000000" pitchFamily="2" charset="2"/>
              <a:buChar char="q"/>
            </a:pPr>
            <a:r>
              <a:rPr lang="sv-SE" dirty="0"/>
              <a:t>Att ställa upp och genomföra de uppgifter som följer med vårdnadshavarrollen i ett lag.</a:t>
            </a:r>
          </a:p>
          <a:p>
            <a:pPr marL="800100" lvl="1" indent="-342900" algn="l">
              <a:lnSpc>
                <a:spcPct val="120000"/>
              </a:lnSpc>
              <a:buFont typeface="Wingdings" panose="05000000000000000000" pitchFamily="2" charset="2"/>
              <a:buChar char="q"/>
            </a:pPr>
            <a:r>
              <a:rPr lang="sv-SE" dirty="0"/>
              <a:t>Ta ansvar för bland annat skötsel av matchkläder, betalning av medlemsavgift, körning till bortamatcher och diverse lagarbeten som ledarna fördelar.</a:t>
            </a:r>
          </a:p>
          <a:p>
            <a:pPr marL="800100" lvl="1" indent="-342900" algn="l">
              <a:lnSpc>
                <a:spcPct val="120000"/>
              </a:lnSpc>
              <a:buFont typeface="Wingdings" panose="05000000000000000000" pitchFamily="2" charset="2"/>
              <a:buChar char="q"/>
            </a:pPr>
            <a:r>
              <a:rPr lang="sv-SE" dirty="0"/>
              <a:t>Ser till att ungdomarna meddelar respektive ledare i god tid om de inte kan närvara vid matcher och träningar.</a:t>
            </a:r>
          </a:p>
          <a:p>
            <a:pPr marL="800100" lvl="1" indent="-342900" algn="l">
              <a:lnSpc>
                <a:spcPct val="120000"/>
              </a:lnSpc>
              <a:buFont typeface="Wingdings" panose="05000000000000000000" pitchFamily="2" charset="2"/>
              <a:buChar char="q"/>
            </a:pPr>
            <a:r>
              <a:rPr lang="sv-SE" dirty="0"/>
              <a:t>Visa engagemang i de aktiviteter som ungdomarna utövar.</a:t>
            </a:r>
          </a:p>
          <a:p>
            <a:pPr marL="800100" lvl="1" indent="-342900" algn="l">
              <a:lnSpc>
                <a:spcPct val="120000"/>
              </a:lnSpc>
              <a:buFont typeface="Wingdings" panose="05000000000000000000" pitchFamily="2" charset="2"/>
              <a:buChar char="q"/>
            </a:pPr>
            <a:r>
              <a:rPr lang="sv-SE" dirty="0"/>
              <a:t>Ta del av informationen kring laget på lagets hemsida, svara på kallelse samt ta kontakt med ledarna vid eventuella problem.</a:t>
            </a:r>
          </a:p>
          <a:p>
            <a:pPr marL="800100" lvl="1" indent="-342900" algn="l">
              <a:lnSpc>
                <a:spcPct val="120000"/>
              </a:lnSpc>
              <a:buFont typeface="Wingdings" panose="05000000000000000000" pitchFamily="2" charset="2"/>
              <a:buChar char="q"/>
            </a:pPr>
            <a:r>
              <a:rPr lang="sv-SE" dirty="0"/>
              <a:t>Fotbollsregler - vi följer de nio budorden från Skånes FF.</a:t>
            </a:r>
          </a:p>
          <a:p>
            <a:pPr marL="800100" lvl="1" indent="-342900" algn="l">
              <a:lnSpc>
                <a:spcPct val="120000"/>
              </a:lnSpc>
              <a:buFont typeface="Wingdings" panose="05000000000000000000" pitchFamily="2" charset="2"/>
              <a:buChar char="q"/>
            </a:pPr>
            <a:r>
              <a:rPr lang="sv-SE" dirty="0"/>
              <a:t>Vid dåligt uppträdande under match eller träning har matchvärdar eller ledare rätt att avvisa vårdnadshavare från match eller träningsområdet. Publiken bör följa matchen på motsatt sida av där det egna lagets spelare och tränare står.</a:t>
            </a:r>
          </a:p>
          <a:p>
            <a:pPr marL="800100" lvl="1" indent="-342900" algn="l">
              <a:lnSpc>
                <a:spcPct val="120000"/>
              </a:lnSpc>
              <a:buFont typeface="Wingdings" panose="05000000000000000000" pitchFamily="2" charset="2"/>
              <a:buChar char="q"/>
            </a:pPr>
            <a:r>
              <a:rPr lang="sv-SE" dirty="0"/>
              <a:t>Samtidigt som man bidrar till lagets och föreningens verksamhet får man också något tillbaka. Framförallt får man en ökad kompetens, vara en del av en gemenskap och man har en möjlighet att vara med att påverka den verksamhet som bedrivs.</a:t>
            </a:r>
          </a:p>
          <a:p>
            <a:pPr marL="800100" lvl="1" indent="-342900" algn="l">
              <a:lnSpc>
                <a:spcPct val="120000"/>
              </a:lnSpc>
              <a:buFont typeface="Wingdings" panose="05000000000000000000" pitchFamily="2" charset="2"/>
              <a:buChar char="q"/>
            </a:pPr>
            <a:r>
              <a:rPr lang="sv-SE" dirty="0"/>
              <a:t>Dessa outputs/resultat får man oavsett om man är tränare/ledare, spelare eller vårdnadshavare. </a:t>
            </a:r>
          </a:p>
        </p:txBody>
      </p:sp>
    </p:spTree>
    <p:extLst>
      <p:ext uri="{BB962C8B-B14F-4D97-AF65-F5344CB8AC3E}">
        <p14:creationId xmlns:p14="http://schemas.microsoft.com/office/powerpoint/2010/main" val="431837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907</TotalTime>
  <Words>1425</Words>
  <Application>Microsoft Office PowerPoint</Application>
  <PresentationFormat>A4 (210 x 297 mm)</PresentationFormat>
  <Paragraphs>122</Paragraphs>
  <Slides>12</Slides>
  <Notes>12</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12</vt:i4>
      </vt:variant>
    </vt:vector>
  </HeadingPairs>
  <TitlesOfParts>
    <vt:vector size="20" baseType="lpstr">
      <vt:lpstr>Arial</vt:lpstr>
      <vt:lpstr>Calibri</vt:lpstr>
      <vt:lpstr>Calibri Light</vt:lpstr>
      <vt:lpstr>GillSansMT</vt:lpstr>
      <vt:lpstr>GillSansMT-Bold</vt:lpstr>
      <vt:lpstr>GillSansMT-Italic</vt:lpstr>
      <vt:lpstr>Wingdings</vt:lpstr>
      <vt:lpstr>Office-tema</vt:lpstr>
      <vt:lpstr>PowerPoint-presentation</vt:lpstr>
      <vt:lpstr>PowerPoint-presentation</vt:lpstr>
      <vt:lpstr>PowerPoint-presentation</vt:lpstr>
      <vt:lpstr>Verksamhetsidé </vt:lpstr>
      <vt:lpstr>FÖRENINGENS VÄRDEGRUNDER &amp; MÅL</vt:lpstr>
      <vt:lpstr>FÖRENINGENS VÄRDEGRUNDER &amp; MÅL</vt:lpstr>
      <vt:lpstr>Vårdnadshavare och spelare</vt:lpstr>
      <vt:lpstr>Spelare i Vejby IF</vt:lpstr>
      <vt:lpstr>Vårdnadshavare</vt:lpstr>
      <vt:lpstr>PowerPoint-presentation</vt:lpstr>
      <vt:lpstr>Spelarutvecklingplan – bakgrund och mål.</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Stefan Persson</dc:creator>
  <cp:lastModifiedBy>Elin Lindvall</cp:lastModifiedBy>
  <cp:revision>60</cp:revision>
  <cp:lastPrinted>2020-02-03T12:35:55Z</cp:lastPrinted>
  <dcterms:created xsi:type="dcterms:W3CDTF">2018-10-01T13:16:48Z</dcterms:created>
  <dcterms:modified xsi:type="dcterms:W3CDTF">2022-04-03T13:57:42Z</dcterms:modified>
</cp:coreProperties>
</file>