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Lundquist" userId="713f5445-f7d5-40dd-ba4d-3498ad082f70" providerId="ADAL" clId="{2BDAD6BF-CA0B-445E-9F5B-D223140D3E9F}"/>
    <pc:docChg chg="custSel modSld">
      <pc:chgData name="Linda Lundquist" userId="713f5445-f7d5-40dd-ba4d-3498ad082f70" providerId="ADAL" clId="{2BDAD6BF-CA0B-445E-9F5B-D223140D3E9F}" dt="2022-11-07T07:59:39.522" v="246" actId="20577"/>
      <pc:docMkLst>
        <pc:docMk/>
      </pc:docMkLst>
      <pc:sldChg chg="modSp mod">
        <pc:chgData name="Linda Lundquist" userId="713f5445-f7d5-40dd-ba4d-3498ad082f70" providerId="ADAL" clId="{2BDAD6BF-CA0B-445E-9F5B-D223140D3E9F}" dt="2022-11-07T07:59:39.522" v="246" actId="20577"/>
        <pc:sldMkLst>
          <pc:docMk/>
          <pc:sldMk cId="1639044943" sldId="257"/>
        </pc:sldMkLst>
        <pc:spChg chg="mod">
          <ac:chgData name="Linda Lundquist" userId="713f5445-f7d5-40dd-ba4d-3498ad082f70" providerId="ADAL" clId="{2BDAD6BF-CA0B-445E-9F5B-D223140D3E9F}" dt="2022-11-07T07:59:39.522" v="246" actId="20577"/>
          <ac:spMkLst>
            <pc:docMk/>
            <pc:sldMk cId="1639044943" sldId="257"/>
            <ac:spMk id="3" creationId="{23D06910-F6AB-1586-F7F4-9729D023F063}"/>
          </ac:spMkLst>
        </pc:spChg>
        <pc:picChg chg="mod">
          <ac:chgData name="Linda Lundquist" userId="713f5445-f7d5-40dd-ba4d-3498ad082f70" providerId="ADAL" clId="{2BDAD6BF-CA0B-445E-9F5B-D223140D3E9F}" dt="2022-11-07T07:53:51.821" v="157" actId="1076"/>
          <ac:picMkLst>
            <pc:docMk/>
            <pc:sldMk cId="1639044943" sldId="257"/>
            <ac:picMk id="4" creationId="{9E688325-78AE-81CC-7728-8E9CFB945B6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77805-6103-7192-FEBA-67649A45D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219083-4D29-4E26-F2F7-AABD426EAA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ED113-BAAB-3C56-7690-59308CFD6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8ADDC-0AF9-E367-8E9E-F5C237292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BA3B8-334F-93AC-F1E7-AD0EDD7C7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182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0BA02-D3E3-DB1D-2FD5-D0682915A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ECF4C5-3153-7D6D-1D72-04A83026A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AF692-4D57-D5A6-E3B7-A2702BE2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6DBB5-F2CC-C297-DF3A-A839C20F3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A9877-2870-8A19-766E-A3700BBBE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44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EE657-68AD-B3FE-BE17-0B032B5DBB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1C9E6-3C78-3A0E-8935-13F1605D0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5BC9F-10C6-7E56-9124-04BC6D732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2E4F2-CC6C-4F56-556B-6CEC3967A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71823-DF24-12FC-899E-DF1F726A4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136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E3E9-C484-CBAC-3713-3242709B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4948F-7E63-109E-8E1B-68650A965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10FCB-B16D-A8C5-1151-BD82D4893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1BF22-A115-924C-A950-C105B63D0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BD63D-91E0-F7DC-E131-5FFE6102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8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7E646-B008-B9EC-5DA0-4453510BE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8E5C8-1B7A-E1B1-BF04-B2E6863D0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C9708-BCED-7D56-452A-183C53199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310E2-14A5-79D9-3C4C-33AFDA86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87D51-CB76-3A43-5DA4-9C6E8AEB6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118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5A183-23BA-E6DD-8F20-7D11B3A70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347AF-E3E5-5E6A-C1DA-80DCAEA8E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BD4B3-16F7-8B18-C149-5E3614BE2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7945B2-0F81-EABD-ED41-529C8019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019B7-FF1E-4296-D45D-75587FE3A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06140-2E54-A760-FDE0-4B047B03C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353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A1828-DCD9-8184-6977-3B0A91F50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AF620-357E-F655-BCAE-429B1617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12F0C-1F9B-C09C-6ACF-2BBDB240A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84F9E-2D8E-0B99-3A4A-B8330ED6D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603A47-C1D7-5F35-F8E8-0D18AD5CAF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51345D-80A0-1F2B-0F60-171A3918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C1565B-72EA-F529-16A7-6B5EEE152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35F5AD-C155-A523-EA07-5BE417A5E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63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D1CC5-ACFE-E241-DA35-3F405096F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5D0E9A-6769-1633-A353-A244A9B5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42C3D7-58B0-6243-4C2C-02F711443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D677F8-24B7-E21F-49A7-06D960D3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04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605445-EA4F-BB84-BB85-DC0F4D82A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940BE6-E7FD-67E0-5D6C-6762A1B95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FEBC3-35D8-2808-885E-65F3B19A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96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F0007-88AA-39D0-647D-448284F55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B1E40-391A-4E70-5A9A-CEF7B3EE5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36E1A-DF0D-742E-1289-E56BDCEA5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99B50-C937-ED5F-89E4-AE34BD78B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372B3-5E9E-ABD5-16B9-CD91C8DAB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05A7F-AEEB-CE7F-690E-9EA4DD33B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094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CBEC6-5F07-971F-136E-2F339DBC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9C56ED-BA80-5C1C-A4BA-26877786FC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D750E-BFEB-4CB8-2B59-CDD008C33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5BAD2-0059-51DA-C5CF-4BE2A9BA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D7AFB-E43D-2115-B3C0-2AF3E8FC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72833-5B74-9948-DAC1-0F32FE596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024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3B0993-CB70-7FA5-84A3-EADF14FC6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61EDE-CF97-8089-4463-CA276A656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2B59D-D024-72BC-FF02-7B226CC448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506C6-1E28-4AF8-95FF-70898985E662}" type="datetimeFigureOut">
              <a:rPr lang="sv-SE" smtClean="0"/>
              <a:t>2022-11-07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51BE0-8638-EA8B-3654-B7067C2F8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77789-7494-8F20-8B25-EAAC31FAA0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2A0B4-BE99-4802-BEED-CB3C1EF32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2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D1240-A7C9-866E-024A-A338D60FF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5290" y="5730239"/>
            <a:ext cx="8814257" cy="568393"/>
          </a:xfrm>
        </p:spPr>
        <p:txBody>
          <a:bodyPr>
            <a:noAutofit/>
          </a:bodyPr>
          <a:lstStyle/>
          <a:p>
            <a:r>
              <a:rPr lang="sv-SE" sz="4400" dirty="0" err="1"/>
              <a:t>Föräldamöte</a:t>
            </a:r>
            <a:r>
              <a:rPr lang="sv-SE" sz="4400" dirty="0"/>
              <a:t> 2022-11-10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1E042A61-A111-1924-60F1-780AEDDCC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024" y="782729"/>
            <a:ext cx="8319523" cy="459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078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06910-F6AB-1586-F7F4-9729D023F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554"/>
            <a:ext cx="10515600" cy="57154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sv-SE" b="1" dirty="0"/>
              <a:t>Agenda</a:t>
            </a:r>
          </a:p>
          <a:p>
            <a:r>
              <a:rPr lang="sv-SE" dirty="0"/>
              <a:t>Info från ungdomsledarträff</a:t>
            </a:r>
          </a:p>
          <a:p>
            <a:r>
              <a:rPr lang="sv-SE" dirty="0"/>
              <a:t>Seriespel 20/11</a:t>
            </a:r>
          </a:p>
          <a:p>
            <a:pPr marL="0" indent="0">
              <a:buNone/>
            </a:pPr>
            <a:r>
              <a:rPr lang="sv-SE" dirty="0"/>
              <a:t>- 4 tillfällen (2 hösten/2 våren)</a:t>
            </a:r>
          </a:p>
          <a:p>
            <a:pPr>
              <a:buFontTx/>
              <a:buChar char="-"/>
            </a:pPr>
            <a:r>
              <a:rPr lang="sv-SE" dirty="0"/>
              <a:t>Målvakt </a:t>
            </a:r>
          </a:p>
          <a:p>
            <a:pPr>
              <a:buFontTx/>
              <a:buChar char="-"/>
            </a:pPr>
            <a:r>
              <a:rPr lang="sv-SE" dirty="0"/>
              <a:t>Samåkning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Kallelser – funkar dom bra? </a:t>
            </a:r>
          </a:p>
          <a:p>
            <a:r>
              <a:rPr lang="sv-SE" dirty="0"/>
              <a:t>Målvakter på träningar</a:t>
            </a:r>
          </a:p>
          <a:p>
            <a:r>
              <a:rPr lang="sv-SE" dirty="0"/>
              <a:t>Backar inför nästa säsong (Sponsring?)</a:t>
            </a:r>
          </a:p>
          <a:p>
            <a:r>
              <a:rPr lang="sv-SE"/>
              <a:t>Bingolotter (2/vecka el köpa sig fri för 1000 kr) </a:t>
            </a:r>
            <a:endParaRPr lang="sv-SE" dirty="0"/>
          </a:p>
          <a:p>
            <a:r>
              <a:rPr lang="sv-SE" dirty="0"/>
              <a:t>Lagkassa (Kassör)</a:t>
            </a:r>
          </a:p>
          <a:p>
            <a:r>
              <a:rPr lang="sv-SE" dirty="0"/>
              <a:t>Pokal vid säsongsavslutning (från 50 kr) </a:t>
            </a:r>
          </a:p>
          <a:p>
            <a:r>
              <a:rPr lang="sv-SE" dirty="0"/>
              <a:t>Försäljning för lagkassa (Pengar för cuper mm)</a:t>
            </a:r>
          </a:p>
          <a:p>
            <a:r>
              <a:rPr lang="sv-SE" dirty="0"/>
              <a:t>Övriga frågor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9E688325-78AE-81CC-7728-8E9CFB945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776" y="966901"/>
            <a:ext cx="3033024" cy="167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44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72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Föräldamöte 2022-11-10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Föräldamöte 2022-11-10</dc:title>
  <dc:creator>Linda Lundquist</dc:creator>
  <cp:lastModifiedBy>Linda Lundquist</cp:lastModifiedBy>
  <cp:revision>1</cp:revision>
  <dcterms:created xsi:type="dcterms:W3CDTF">2022-11-07T07:45:51Z</dcterms:created>
  <dcterms:modified xsi:type="dcterms:W3CDTF">2022-11-07T07:59:56Z</dcterms:modified>
</cp:coreProperties>
</file>