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58" r:id="rId7"/>
    <p:sldId id="261" r:id="rId8"/>
    <p:sldId id="268" r:id="rId9"/>
    <p:sldId id="275" r:id="rId10"/>
    <p:sldId id="277" r:id="rId11"/>
    <p:sldId id="274" r:id="rId12"/>
    <p:sldId id="278" r:id="rId13"/>
    <p:sldId id="263" r:id="rId14"/>
    <p:sldId id="264" r:id="rId15"/>
    <p:sldId id="269" r:id="rId16"/>
    <p:sldId id="270" r:id="rId17"/>
    <p:sldId id="272" r:id="rId18"/>
    <p:sldId id="279" r:id="rId19"/>
    <p:sldId id="276" r:id="rId20"/>
    <p:sldId id="265" r:id="rId21"/>
    <p:sldId id="267" r:id="rId22"/>
    <p:sldId id="273" r:id="rId23"/>
    <p:sldId id="266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22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071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63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09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733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78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19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686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97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38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8F50-FD68-424A-A5AE-1BA74775F73B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31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8F50-FD68-424A-A5AE-1BA74775F73B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75A13-2CE1-4245-AE19-10FDCF5FC5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4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m.intersport.se/vetlanda-f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440334" y="-608590"/>
            <a:ext cx="9144000" cy="2387600"/>
          </a:xfrm>
        </p:spPr>
        <p:txBody>
          <a:bodyPr>
            <a:normAutofit/>
          </a:bodyPr>
          <a:lstStyle/>
          <a:p>
            <a:r>
              <a:rPr lang="sv-SE" sz="8800" b="1" dirty="0">
                <a:solidFill>
                  <a:schemeClr val="bg1"/>
                </a:solidFill>
              </a:rPr>
              <a:t>Föräldramöte F12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348571" y="5408320"/>
            <a:ext cx="9144000" cy="1080386"/>
          </a:xfrm>
        </p:spPr>
        <p:txBody>
          <a:bodyPr>
            <a:normAutofit/>
          </a:bodyPr>
          <a:lstStyle/>
          <a:p>
            <a:r>
              <a:rPr lang="sv-SE" sz="7200" dirty="0">
                <a:solidFill>
                  <a:schemeClr val="bg1"/>
                </a:solidFill>
              </a:rPr>
              <a:t>Välkomna!</a:t>
            </a:r>
          </a:p>
        </p:txBody>
      </p:sp>
      <p:pic>
        <p:nvPicPr>
          <p:cNvPr id="19" name="Picture 2" descr="VFF färg">
            <a:extLst>
              <a:ext uri="{FF2B5EF4-FFF2-40B4-BE49-F238E27FC236}">
                <a16:creationId xmlns:a16="http://schemas.microsoft.com/office/drawing/2014/main" id="{FBBEF086-81E4-C409-AB33-E0FFFDE1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10" y="1779010"/>
            <a:ext cx="2504366" cy="3355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67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Föräldrar- Gröna tråden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461391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Stöttar, hejar och uppmuntrar- pressar inte!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Publik vill vi inte ha vid avbytarbänken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Coachar gör vi ledare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Aldrig någonsin uttrycka något negativt om domare eller spelare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Ansvarar för att ditt barn kommer i tid till träningar och matcher, samt att barnen har rätt utrustning med sig och är rätt förberedda.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Kom ihåg att det viktigaste är att ditt barn trivs och har roligt tillsammans med kamrater och ledare i Vetlanda FF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/>
              <a:t>Gröna tråden (under dokument Laget)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sv-SE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19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Spelare- Gröna tråden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4143375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Medlem i Vetlanda FF, medlemsavgift ska vara betald innan seriespel. Faktura via Laget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Ställa upp vid gemensamma aktiviteter och sammankomster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Visa gott uppförande och ta ansvar för sina handlingar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Respektera ledare, kompisar, motståndare och domare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Använda vårdat språk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Motverka mobbing och ta avstånd från alla former av rasism, främlingsfientlighet, och alla typer av diskriminering</a:t>
            </a:r>
            <a:r>
              <a:rPr lang="sv-SE" sz="11200" b="1" i="1" u="sng" dirty="0"/>
              <a:t> </a:t>
            </a:r>
            <a:endParaRPr lang="sv-SE" sz="112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11200" dirty="0"/>
              <a:t>Använda sig av ” Fair Play ”</a:t>
            </a: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16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286628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Spelare- Gröna tråden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1667415"/>
            <a:ext cx="9144000" cy="4143375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Respektera tider vid såväl träning som match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Ha hög närvaro vid träning för sin individuella utvecklings skull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Fullt fokus på träning och match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Sträva efter att ha en sund livsstil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Inga smycken på match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Benskydd skall ALLTID användas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Vi är ett lag som vinner tillsammans och förlorar tillsammans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Spelarutbildningsplan (under dokument Laget)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sz="2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45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endParaRPr lang="sv-SE" b="1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/>
          <p:cNvPicPr/>
          <p:nvPr/>
        </p:nvPicPr>
        <p:blipFill>
          <a:blip r:embed="rId4"/>
          <a:stretch>
            <a:fillRect/>
          </a:stretch>
        </p:blipFill>
        <p:spPr>
          <a:xfrm>
            <a:off x="4004911" y="914400"/>
            <a:ext cx="3929413" cy="49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7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87EEF-CBE0-9883-4C49-E909F18EC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E82DB8-21C3-22FF-FE25-32DA836E3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Hospitering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0F6235F-ECD0-012E-3EC6-F64A4434B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1617245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</a:pPr>
            <a:r>
              <a:rPr lang="sv-SE" sz="2800" dirty="0"/>
              <a:t>Samarbete med FC Vetlanda F15/16- </a:t>
            </a:r>
            <a:r>
              <a:rPr lang="sv-SE" sz="2800" dirty="0" err="1"/>
              <a:t>kombolag</a:t>
            </a:r>
            <a:r>
              <a:rPr lang="sv-SE" sz="2800" dirty="0"/>
              <a:t>, samarbete mellan Vetlanda FF, Hvetlanda GIF och Bäckseda IF (tjejer födda 2011, några tjejer födda 2012, HVGIF) 11 mot 11, 2 lag i seriespel.</a:t>
            </a:r>
          </a:p>
          <a:p>
            <a:pPr algn="l">
              <a:spcBef>
                <a:spcPct val="0"/>
              </a:spcBef>
            </a:pPr>
            <a:endParaRPr lang="sv-SE" sz="2800" dirty="0"/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2800" dirty="0"/>
              <a:t>Träning med FC Vetlanda F15/16,  max 3 spelare per träning. Måndagar 17.30-19- Paradisvallen, torsdagar 19-20.30- Nydala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2800" dirty="0"/>
              <a:t>Matcher med FC Vetlanda F15/16,  ca 2-4 spelare per match.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2800" dirty="0"/>
              <a:t>Kommer att kolla av intresse vilka som vill, rullande.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2800" b="1" dirty="0">
              <a:latin typeface="+mj-lt"/>
              <a:ea typeface="+mj-ea"/>
              <a:cs typeface="+mj-cs"/>
            </a:endParaRPr>
          </a:p>
          <a:p>
            <a:endParaRPr lang="sv-SE" sz="1200" dirty="0"/>
          </a:p>
        </p:txBody>
      </p:sp>
      <p:pic>
        <p:nvPicPr>
          <p:cNvPr id="1026" name="Picture 2" descr="VFF färg">
            <a:extLst>
              <a:ext uri="{FF2B5EF4-FFF2-40B4-BE49-F238E27FC236}">
                <a16:creationId xmlns:a16="http://schemas.microsoft.com/office/drawing/2014/main" id="{61882126-0B74-A570-3A50-D852F631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01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0FCF3-43C5-2D1F-2CD6-B6A6596B2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F4F7C8-94B1-3F45-1728-0C43311E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Hospitering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DCBCF86-349C-78A9-D85A-E0A2CC4A3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2000250"/>
            <a:ext cx="10180320" cy="4357687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</a:pPr>
            <a:r>
              <a:rPr lang="sv-SE" sz="2800" b="1" dirty="0">
                <a:latin typeface="+mj-lt"/>
                <a:ea typeface="+mj-ea"/>
                <a:cs typeface="+mj-cs"/>
              </a:rPr>
              <a:t>Det är alltid det yngre lagets ledare som avgör vilka som skall hospitera. Hospitering sker efter följande kriterier:</a:t>
            </a:r>
          </a:p>
          <a:p>
            <a:pPr>
              <a:spcBef>
                <a:spcPct val="0"/>
              </a:spcBef>
            </a:pPr>
            <a:endParaRPr lang="sv-SE" sz="2600" dirty="0">
              <a:latin typeface="+mj-lt"/>
              <a:ea typeface="+mj-ea"/>
              <a:cs typeface="+mj-cs"/>
            </a:endParaRP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Intresse: Spelaren vill själv, och visar ett stort intresse för fotboll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Inställning: Spelaren har bra fokus vid matcher och träningar.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Attityd: Spelaren visar att den följer ”Fair play” och är en bra kompis. 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Lyhörd: Spelaren kan väl ta emot instruktioner och följa dessa. 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2600" dirty="0"/>
              <a:t>Kvalitet: Spelaren har goda färdigheter i fysik, spelförståelse och tillslag</a:t>
            </a:r>
          </a:p>
          <a:p>
            <a:endParaRPr lang="sv-SE" sz="1200" dirty="0"/>
          </a:p>
        </p:txBody>
      </p:sp>
      <p:pic>
        <p:nvPicPr>
          <p:cNvPr id="1026" name="Picture 2" descr="VFF färg">
            <a:extLst>
              <a:ext uri="{FF2B5EF4-FFF2-40B4-BE49-F238E27FC236}">
                <a16:creationId xmlns:a16="http://schemas.microsoft.com/office/drawing/2014/main" id="{F85F8E28-AA0E-0E42-020C-EA028BD1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67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269F4-0FED-989C-317B-A22A97073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11C98-B545-6DB2-12B0-73AFC5E98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Hospitering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FF588B-1533-B959-2B38-103588C90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1617245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</a:pPr>
            <a:r>
              <a:rPr lang="sv-SE" sz="2800" dirty="0"/>
              <a:t>Tjejer från F13,  välkomna att vara med på vår träning. </a:t>
            </a:r>
          </a:p>
          <a:p>
            <a:pPr algn="l">
              <a:spcBef>
                <a:spcPct val="0"/>
              </a:spcBef>
            </a:pPr>
            <a:r>
              <a:rPr lang="sv-SE" sz="2800" dirty="0"/>
              <a:t>Stöttar upp vid våra matcher- F13 och FCV F15/16. En del av laget.</a:t>
            </a:r>
          </a:p>
          <a:p>
            <a:pPr algn="l">
              <a:spcBef>
                <a:spcPct val="0"/>
              </a:spcBef>
            </a:pPr>
            <a:endParaRPr lang="sv-SE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sv-SE" sz="2800" b="1" dirty="0">
                <a:latin typeface="+mj-lt"/>
                <a:ea typeface="+mj-ea"/>
                <a:cs typeface="+mj-cs"/>
              </a:rPr>
              <a:t>Det är alltid det yngre lagets ledare som avgör vilka som skall hospitera. Hospitering sker efter föregående kriterier.</a:t>
            </a:r>
          </a:p>
          <a:p>
            <a:pPr algn="l">
              <a:spcBef>
                <a:spcPct val="0"/>
              </a:spcBef>
            </a:pPr>
            <a:endParaRPr lang="sv-SE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endParaRPr lang="sv-SE" sz="2800" b="1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sv-SE" sz="2800" b="1" dirty="0">
              <a:latin typeface="+mj-lt"/>
              <a:ea typeface="+mj-ea"/>
              <a:cs typeface="+mj-cs"/>
            </a:endParaRPr>
          </a:p>
          <a:p>
            <a:endParaRPr lang="sv-SE" sz="1200" dirty="0"/>
          </a:p>
        </p:txBody>
      </p:sp>
      <p:pic>
        <p:nvPicPr>
          <p:cNvPr id="1026" name="Picture 2" descr="VFF färg">
            <a:extLst>
              <a:ext uri="{FF2B5EF4-FFF2-40B4-BE49-F238E27FC236}">
                <a16:creationId xmlns:a16="http://schemas.microsoft.com/office/drawing/2014/main" id="{3B01A40B-A9C5-D9B2-B2C5-AB8E0D8B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20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 err="1"/>
              <a:t>Appar</a:t>
            </a: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1" y="1589256"/>
            <a:ext cx="9674893" cy="4849644"/>
          </a:xfrm>
        </p:spPr>
        <p:txBody>
          <a:bodyPr>
            <a:normAutofit lnSpcReduction="10000"/>
          </a:bodyPr>
          <a:lstStyle/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v-SE" sz="2400" b="1" dirty="0"/>
              <a:t>Laget</a:t>
            </a:r>
            <a:br>
              <a:rPr lang="sv-SE" sz="2400" b="1" dirty="0"/>
            </a:br>
            <a:r>
              <a:rPr lang="sv-SE" sz="2400" dirty="0"/>
              <a:t>Svara på kallelse oavsett om ni kan eller inte. Information och dokument på Laget.</a:t>
            </a:r>
          </a:p>
          <a:p>
            <a:pPr lvl="1" algn="l"/>
            <a:endParaRPr lang="sv-SE" sz="2400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v-SE" sz="2400" b="1" dirty="0"/>
              <a:t>(Min Fotboll) </a:t>
            </a:r>
            <a:br>
              <a:rPr lang="sv-SE" sz="2400" dirty="0"/>
            </a:br>
            <a:r>
              <a:rPr lang="sv-SE" sz="2400" dirty="0"/>
              <a:t>Laguppställning, resultat- liverapportering</a:t>
            </a:r>
          </a:p>
          <a:p>
            <a:pPr algn="l"/>
            <a:endParaRPr lang="sv-SE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v-SE" sz="2400" b="1" dirty="0" err="1"/>
              <a:t>Supertext</a:t>
            </a:r>
            <a:br>
              <a:rPr lang="sv-SE" sz="2400" dirty="0"/>
            </a:br>
            <a:r>
              <a:rPr lang="sv-SE" sz="2400" dirty="0"/>
              <a:t>Konversation mellan föräldrar/vuxna, kortare information från ledare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v-SE" sz="2400" b="1" dirty="0" err="1"/>
              <a:t>Instagram</a:t>
            </a:r>
            <a:endParaRPr lang="sv-SE" sz="2400" b="1" dirty="0"/>
          </a:p>
          <a:p>
            <a:pPr algn="l"/>
            <a:r>
              <a:rPr lang="sv-SE" sz="2800" i="1" dirty="0"/>
              <a:t>	v</a:t>
            </a:r>
            <a:r>
              <a:rPr lang="sv-SE" i="1" dirty="0"/>
              <a:t>etlandaff_f12</a:t>
            </a:r>
            <a:endParaRPr lang="sv-SE" dirty="0"/>
          </a:p>
          <a:p>
            <a:pPr lvl="1" algn="l"/>
            <a:r>
              <a:rPr lang="sv-SE" dirty="0"/>
              <a:t>	(Publicering av bilder på tjejerna?)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105" y="1598082"/>
            <a:ext cx="806166" cy="7969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105" y="2758897"/>
            <a:ext cx="819411" cy="7968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105" y="4975194"/>
            <a:ext cx="819697" cy="82198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0245A81-EB12-A36E-F34B-7B266F65D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738" y="3859385"/>
            <a:ext cx="914900" cy="8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35768" y="200024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Övrigt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1347537"/>
            <a:ext cx="9144000" cy="5310439"/>
          </a:xfrm>
        </p:spPr>
        <p:txBody>
          <a:bodyPr>
            <a:normAutofit/>
          </a:bodyPr>
          <a:lstStyle/>
          <a:p>
            <a:pPr algn="l"/>
            <a:endParaRPr lang="sv-SE" sz="3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Matchställ, delas ut till varje spelare. Används under hela säsongen, ansvarar för tvätt.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Klubbkläder- utprovning &amp; beställning- Intersport</a:t>
            </a:r>
            <a:br>
              <a:rPr lang="sv-SE" sz="3000" dirty="0"/>
            </a:br>
            <a:r>
              <a:rPr lang="sv-SE" sz="1700" dirty="0">
                <a:hlinkClick r:id="rId2"/>
              </a:rPr>
              <a:t>Handla föreningskläder för Vetlanda FF online | INTERSPORT</a:t>
            </a:r>
            <a:endParaRPr lang="sv-SE" sz="15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000" dirty="0"/>
              <a:t>Cup- ev. Södra Vätterbygdens cup- Jönköping, 14-16/8</a:t>
            </a:r>
            <a:br>
              <a:rPr lang="sv-SE" sz="3000" dirty="0"/>
            </a:br>
            <a:r>
              <a:rPr lang="sv-SE" sz="3000" dirty="0"/>
              <a:t>Pris utan bidrag och lagkassa- 1200</a:t>
            </a:r>
            <a:r>
              <a:rPr lang="sv-SE" sz="3000"/>
              <a:t>:-/spelare</a:t>
            </a:r>
            <a:endParaRPr lang="sv-SE" sz="3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200" dirty="0"/>
              <a:t>Föreläsning- Sluta </a:t>
            </a:r>
            <a:r>
              <a:rPr lang="sv-SE" sz="3200" dirty="0" err="1"/>
              <a:t>sluta</a:t>
            </a:r>
            <a:r>
              <a:rPr lang="sv-SE" sz="3200" dirty="0"/>
              <a:t>- 12 maj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200" dirty="0"/>
              <a:t>Ev. skadeförebyggande utbildning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200" dirty="0"/>
              <a:t>Aktivitet med laget- första 25 april</a:t>
            </a:r>
            <a:endParaRPr lang="sv-SE" sz="3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sz="3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sz="3000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74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94CBF4-BDE1-E2BD-A8DA-05F978FA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b="1" dirty="0"/>
              <a:t>Övrigt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136507-A67A-285C-13C1-ADEFDF0E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550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sv-SE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sv-SE" dirty="0"/>
              <a:t>Hjälp av föräldrar- </a:t>
            </a:r>
            <a:r>
              <a:rPr lang="sv-SE" u="sng" dirty="0"/>
              <a:t>träna inkast</a:t>
            </a:r>
            <a:r>
              <a:rPr lang="sv-SE" dirty="0"/>
              <a:t>, förklara och titta på </a:t>
            </a:r>
            <a:r>
              <a:rPr lang="sv-SE" u="sng" dirty="0"/>
              <a:t>offside</a:t>
            </a:r>
            <a:r>
              <a:rPr lang="sv-SE" dirty="0"/>
              <a:t>, positionerna på plan- </a:t>
            </a:r>
            <a:r>
              <a:rPr lang="sv-SE" u="sng" dirty="0"/>
              <a:t>back, mittfältare, forward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Försäljning- Efter sommaruppehållet. Ansvarig?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Vetlanda-Festen 30 maj- hjälp från F12- 2000:- till lagkassan?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/>
              <a:t>Telefonnummer- spelare, f</a:t>
            </a:r>
            <a:r>
              <a:rPr lang="sv-SE" dirty="0"/>
              <a:t>öräldrar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Dialog och synpunkter- i första hand med ledare alt. styrelsen- Sara Pannwitz</a:t>
            </a:r>
            <a:endParaRPr lang="sv-S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Vill du bli ledare/tränare? Ju fler desto bättre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  <p:pic>
        <p:nvPicPr>
          <p:cNvPr id="4" name="Picture 2" descr="VFF färg">
            <a:extLst>
              <a:ext uri="{FF2B5EF4-FFF2-40B4-BE49-F238E27FC236}">
                <a16:creationId xmlns:a16="http://schemas.microsoft.com/office/drawing/2014/main" id="{85BF02B8-3CFF-7F10-3A38-B4C497598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5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Vetlanda FF F12 - 2026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00150" y="2366010"/>
            <a:ext cx="7944452" cy="34118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Tack för all hjälp 2025! </a:t>
            </a:r>
            <a:br>
              <a:rPr lang="sv-SE" sz="2800" dirty="0"/>
            </a:br>
            <a:r>
              <a:rPr lang="sv-SE" sz="2800" dirty="0"/>
              <a:t>Kiosk, körningar, försäljning, träningsflitiga tjejer och hejande på matcher </a:t>
            </a:r>
            <a:r>
              <a:rPr lang="sv-SE" sz="2800" dirty="0">
                <a:sym typeface="Wingdings" panose="05000000000000000000" pitchFamily="2" charset="2"/>
              </a:rPr>
              <a:t></a:t>
            </a:r>
            <a:br>
              <a:rPr lang="sv-SE" sz="2800" dirty="0"/>
            </a:br>
            <a:endParaRPr lang="sv-SE" sz="2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Presentation föräldrar!</a:t>
            </a: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sv-SE" dirty="0"/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057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9357" y="2827337"/>
            <a:ext cx="9144000" cy="1244600"/>
          </a:xfrm>
        </p:spPr>
        <p:txBody>
          <a:bodyPr>
            <a:noAutofit/>
          </a:bodyPr>
          <a:lstStyle/>
          <a:p>
            <a:r>
              <a:rPr lang="sv-SE" sz="9600" b="1" dirty="0"/>
              <a:t>Frågor?</a:t>
            </a:r>
            <a:br>
              <a:rPr lang="sv-SE" sz="9600" b="1" dirty="0"/>
            </a:br>
            <a:r>
              <a:rPr lang="sv-SE" sz="9600" b="1" dirty="0"/>
              <a:t>Ordet fritt!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1"/>
            <a:ext cx="9144000" cy="990600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5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Vetlanda FF F12 - 2026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414337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13 tjejer registrerade just nu- 2 nya spelare, Francine och Tove. 2 spelare har valt att inte fortsätta, Vilma och Elsa.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3 ledare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dirty="0"/>
              <a:t>Kristin Eriksson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dirty="0"/>
              <a:t>Jenny Sjölyck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dirty="0"/>
              <a:t>Elin Ahl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sv-SE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dirty="0"/>
              <a:t>Christian Samuelsson (konditionsträning)</a:t>
            </a:r>
          </a:p>
          <a:p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22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Träningar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414337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Måndagar 18.30-20.00- Konstgräsplanen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Onsdagar 18.30-20.00- B-plan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3-veckors träningsschema- fokusområden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Extra träning- kondition- varierande, oftast helg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Kom i tid, hämta boll, fyll på vattenflaska, knyt skor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Meddela ev. frånvaro via </a:t>
            </a:r>
            <a:r>
              <a:rPr lang="sv-SE" sz="2800" dirty="0" err="1"/>
              <a:t>Supertext</a:t>
            </a:r>
            <a:endParaRPr lang="sv-SE" sz="2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För låg träningsnärvaro = ev. ej uttagningsbar spelare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Gärna egen träning varje vecka- löpning, styrka, knäkontroll</a:t>
            </a:r>
            <a:endParaRPr lang="sv-SE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89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2232" y="500063"/>
            <a:ext cx="9144000" cy="1244600"/>
          </a:xfrm>
        </p:spPr>
        <p:txBody>
          <a:bodyPr>
            <a:normAutofit/>
          </a:bodyPr>
          <a:lstStyle/>
          <a:p>
            <a:r>
              <a:rPr lang="sv-SE" b="1" dirty="0"/>
              <a:t>Matcher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12232" y="2000250"/>
            <a:ext cx="9144000" cy="449199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18 matcher. 9 mot 9-serie. Trippelmöte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Alla spelar om träningsnärvaron är ok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Spelpositioner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Meddela eventuellt förhinder i god tid- även innan kallelse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Kallelse via laget inför varje match- svara kommer eller kommer inte i god tid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Mat/mellanmål vid bortamatcher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Vi ser gärna att tjejerna byter om tillsammans innan match och duschar tillsammans efter match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v-SE" sz="2800" dirty="0"/>
          </a:p>
          <a:p>
            <a:endParaRPr lang="sv-SE" sz="1200" dirty="0"/>
          </a:p>
        </p:txBody>
      </p:sp>
      <p:pic>
        <p:nvPicPr>
          <p:cNvPr id="1026" name="Picture 2" descr="VFF fä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73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EC540-2230-A358-19F1-FCF9C99BE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8D4FCB-4A79-FCFF-13FC-B9B871CA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b="1" dirty="0"/>
              <a:t>Körning bortamatcher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A20255-49A4-3603-1B84-12A3CF5D6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360" y="1764665"/>
            <a:ext cx="97282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800" dirty="0"/>
              <a:t>Körschema på alla bortamatcher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4 bilar per match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/>
              <a:t>Plats för 4 barn inklusive sitt eget barn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Kom gärna och heja!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Extra förälder? Kolla med oss ledare om plats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/>
              <a:t>Tänk på att chauffören ansvarar för barnens säkerhet!</a:t>
            </a: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/>
              <a:t>Körschema, ligger under dokument på Laget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Byte- mellan föräldrar- meddela ledare</a:t>
            </a:r>
          </a:p>
          <a:p>
            <a:pPr marL="0" indent="0">
              <a:buNone/>
            </a:pP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endParaRPr lang="sv-SE" sz="2800" dirty="0"/>
          </a:p>
          <a:p>
            <a:pPr>
              <a:buFont typeface="Wingdings" panose="05000000000000000000" pitchFamily="2" charset="2"/>
              <a:buChar char="Ø"/>
            </a:pPr>
            <a:endParaRPr lang="sv-SE" sz="2800" dirty="0"/>
          </a:p>
        </p:txBody>
      </p:sp>
      <p:pic>
        <p:nvPicPr>
          <p:cNvPr id="4" name="Picture 2" descr="VFF färg">
            <a:extLst>
              <a:ext uri="{FF2B5EF4-FFF2-40B4-BE49-F238E27FC236}">
                <a16:creationId xmlns:a16="http://schemas.microsoft.com/office/drawing/2014/main" id="{C8F5BE9D-E6D6-2FD8-65A0-08791429B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9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F43F9-4EF8-BDCE-8538-0FB0EEACE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5E00A-E651-09D5-B82D-86A5C7D0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b="1" dirty="0"/>
              <a:t>Körning bortamatcher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1D7670-59FA-F309-0241-EB29A4110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endParaRPr lang="sv-SE" sz="2800" dirty="0"/>
          </a:p>
          <a:p>
            <a:pPr>
              <a:buFont typeface="Wingdings" panose="05000000000000000000" pitchFamily="2" charset="2"/>
              <a:buChar char="Ø"/>
            </a:pPr>
            <a:endParaRPr lang="sv-SE" sz="2800" dirty="0"/>
          </a:p>
        </p:txBody>
      </p:sp>
      <p:pic>
        <p:nvPicPr>
          <p:cNvPr id="4" name="Picture 2" descr="VFF färg">
            <a:extLst>
              <a:ext uri="{FF2B5EF4-FFF2-40B4-BE49-F238E27FC236}">
                <a16:creationId xmlns:a16="http://schemas.microsoft.com/office/drawing/2014/main" id="{8E807C7F-45D8-1C26-D9FE-DE66C98C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7064E2E-6CCD-284C-8014-2626CB47B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47" y="2282825"/>
            <a:ext cx="11268298" cy="24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4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AAA54-0C69-02B1-0A56-78781204D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D1CCF8-33A7-8D3E-494C-FAD78B18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b="1" dirty="0"/>
              <a:t>Kiosk hemmamatcher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5A6896-EE91-B0C0-F324-49999495B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55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sv-S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Kiosk på alla hemmamatcher- schema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Intäkter går till aktiviteter &amp; cuper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Ansvarig för inköp, förvaring, ekonomi- Karolina Martinsson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Baka/köpa fika- ansvarig 1- en gång var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T</a:t>
            </a:r>
            <a:r>
              <a:rPr lang="sv-SE" sz="2800" dirty="0"/>
              <a:t>vå matcher </a:t>
            </a:r>
            <a:r>
              <a:rPr lang="sv-SE" dirty="0"/>
              <a:t>per barn</a:t>
            </a:r>
            <a:endParaRPr lang="sv-S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Två ansvariga per match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Byte- mellan föräldrar- meddela ledare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2" descr="VFF färg">
            <a:extLst>
              <a:ext uri="{FF2B5EF4-FFF2-40B4-BE49-F238E27FC236}">
                <a16:creationId xmlns:a16="http://schemas.microsoft.com/office/drawing/2014/main" id="{C8D89842-274D-0DAC-A9D9-BB35FE98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50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E151-28A8-FB94-B0C2-7F5162AA6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50451-5642-57B7-A915-76A6B33E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b="1" dirty="0"/>
              <a:t>Kiosk hemmamatcher</a:t>
            </a:r>
            <a:endParaRPr lang="sv-SE" dirty="0"/>
          </a:p>
        </p:txBody>
      </p:sp>
      <p:pic>
        <p:nvPicPr>
          <p:cNvPr id="4" name="Picture 2" descr="VFF färg">
            <a:extLst>
              <a:ext uri="{FF2B5EF4-FFF2-40B4-BE49-F238E27FC236}">
                <a16:creationId xmlns:a16="http://schemas.microsoft.com/office/drawing/2014/main" id="{FF29592D-0728-B59F-CBF6-12B208D4D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" y="7938"/>
            <a:ext cx="831850" cy="1114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3764FD5-9712-238C-C247-7F901D16E61D}"/>
              </a:ext>
            </a:extLst>
          </p:cNvPr>
          <p:cNvSpPr txBox="1"/>
          <p:nvPr/>
        </p:nvSpPr>
        <p:spPr>
          <a:xfrm>
            <a:off x="507332" y="5230723"/>
            <a:ext cx="10960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Ansvarig 1- hämta upp &amp; lämna grejer, koka kaffe, förbereda &amp; bemanna kiosk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Ansvarig 2- låsa upp kiosk, förbered och efterarbete matchplan- hörnflaggor + bollar &amp; bemanna kiosk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3EEE018-938C-549D-DFDD-2CD9C5050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32" y="1936677"/>
            <a:ext cx="11079954" cy="24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32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35E3A1F9D14A4D9ADBF6982AB1E897" ma:contentTypeVersion="15" ma:contentTypeDescription="Skapa ett nytt dokument." ma:contentTypeScope="" ma:versionID="2754a9cc468d85fbd1a5accfa219788e">
  <xsd:schema xmlns:xsd="http://www.w3.org/2001/XMLSchema" xmlns:xs="http://www.w3.org/2001/XMLSchema" xmlns:p="http://schemas.microsoft.com/office/2006/metadata/properties" xmlns:ns3="5c00c790-3ccd-4fc4-8322-ee77b61b8760" xmlns:ns4="56b74bab-4cc3-4a3d-a061-1ab104cd1e96" targetNamespace="http://schemas.microsoft.com/office/2006/metadata/properties" ma:root="true" ma:fieldsID="e5940f2cb2bd7d20ffb57a953b68af43" ns3:_="" ns4:_="">
    <xsd:import namespace="5c00c790-3ccd-4fc4-8322-ee77b61b8760"/>
    <xsd:import namespace="56b74bab-4cc3-4a3d-a061-1ab104cd1e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0c790-3ccd-4fc4-8322-ee77b61b8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74bab-4cc3-4a3d-a061-1ab104cd1e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00c790-3ccd-4fc4-8322-ee77b61b876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67B9D5-A2CA-4CDC-BC5A-3B8AE8F482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0c790-3ccd-4fc4-8322-ee77b61b8760"/>
    <ds:schemaRef ds:uri="56b74bab-4cc3-4a3d-a061-1ab104cd1e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21E9E5-A602-4C0B-A177-53216FE92135}">
  <ds:schemaRefs>
    <ds:schemaRef ds:uri="56b74bab-4cc3-4a3d-a061-1ab104cd1e96"/>
    <ds:schemaRef ds:uri="http://purl.org/dc/elements/1.1/"/>
    <ds:schemaRef ds:uri="http://schemas.microsoft.com/office/2006/metadata/properties"/>
    <ds:schemaRef ds:uri="http://schemas.microsoft.com/office/2006/documentManagement/types"/>
    <ds:schemaRef ds:uri="5c00c790-3ccd-4fc4-8322-ee77b61b876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69A192-F2C1-4C4D-A5C6-E613722E12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5562</TotalTime>
  <Words>940</Words>
  <Application>Microsoft Office PowerPoint</Application>
  <PresentationFormat>Bredbild</PresentationFormat>
  <Paragraphs>132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Office-tema</vt:lpstr>
      <vt:lpstr>Föräldramöte F12</vt:lpstr>
      <vt:lpstr>Vetlanda FF F12 - 2026</vt:lpstr>
      <vt:lpstr>Vetlanda FF F12 - 2026</vt:lpstr>
      <vt:lpstr>Träningar</vt:lpstr>
      <vt:lpstr>Matcher</vt:lpstr>
      <vt:lpstr>Körning bortamatcher</vt:lpstr>
      <vt:lpstr>Körning bortamatcher</vt:lpstr>
      <vt:lpstr>Kiosk hemmamatcher</vt:lpstr>
      <vt:lpstr>Kiosk hemmamatcher</vt:lpstr>
      <vt:lpstr>Föräldrar- Gröna tråden</vt:lpstr>
      <vt:lpstr>Spelare- Gröna tråden</vt:lpstr>
      <vt:lpstr>Spelare- Gröna tråden</vt:lpstr>
      <vt:lpstr>PowerPoint-presentation</vt:lpstr>
      <vt:lpstr>Hospitering</vt:lpstr>
      <vt:lpstr>Hospitering</vt:lpstr>
      <vt:lpstr>Hospitering</vt:lpstr>
      <vt:lpstr>Appar</vt:lpstr>
      <vt:lpstr>Övrigt</vt:lpstr>
      <vt:lpstr>Övrigt</vt:lpstr>
      <vt:lpstr>Frågor? Ordet fritt!</vt:lpstr>
    </vt:vector>
  </TitlesOfParts>
  <Company>AB Beslag och Metall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Ambjörn Lennartsson</dc:creator>
  <cp:lastModifiedBy>Kristin Eriksson</cp:lastModifiedBy>
  <cp:revision>79</cp:revision>
  <dcterms:created xsi:type="dcterms:W3CDTF">2023-04-19T05:50:15Z</dcterms:created>
  <dcterms:modified xsi:type="dcterms:W3CDTF">2026-04-20T16:42:38Z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0x0101002235E3A1F9D14A4D9ADBF6982AB1E897</vt:lpwstr>
  </property>
</Properties>
</file>