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FDF870-071B-424C-99C3-4FE03BCDC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E6A8A9-9802-1F08-2324-8DF1B7F74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2DF725-3499-3559-AE72-C9EE7A23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762457-5960-182B-BD41-073F3656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FBACAB-815E-FC60-659B-366B0427D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278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87AE45-C1C9-91DC-DC11-0E2AB420F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4CE25D9-9856-50D7-1323-BEABD665D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8E19D5-0DED-AAF6-00A0-6D7A9D8A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46E320-684A-C043-5507-6F4D0AA71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A1BCA-51A3-1931-97B6-2C77C1AF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82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B448085-2E8F-0FCC-AC6A-ACBFB36C2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DB2E884-D9FF-DC88-B584-0F61C6DCF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0123C7-0707-7CE8-0901-9AC35281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DC6B19-ECFC-B77C-7F40-E16BB3DE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7E7423-CFF2-22DD-88A8-AD49D8FCC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84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82E146-461A-576F-7048-8EF97BC45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5F4767-99E3-589A-25AF-2D13BBB55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A9EB8B-F10C-8410-A4C1-448AF228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F43B298-F88A-6BFA-8DB3-5F431173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6B5D9B-19DD-86F6-2EED-671F92398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763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E96F4B-DF3C-87B1-3063-2E8F1A2D0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5E41D3-15BB-C131-FDA2-72FB2A63A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CA36ED-01CF-98E1-87B5-A8A49E0C1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7DDF7B-7D6F-ACF7-C0D0-6841701ED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FEDD5A-2913-811C-F869-B8A47C1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835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A3E46C-5E47-1C30-364F-699B3A09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A92789-8503-0F1D-8842-C73A8916C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8455E9B-DFBA-E3C3-6B1B-DAD23B483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49C028C-9B49-EF70-912E-0E2621D3F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148D440-5A14-35F9-FF8A-EA5A940B8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5DB593C-B6D0-E0FB-758F-C985254DD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554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7288E5-CE42-D4B8-B538-9E528D64B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6FE2394-628B-BFD7-C6EC-BB6312649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E267FB7-4E14-942E-A8DE-10DD0084F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D02E0F6-7655-16DF-8AE7-56936D82D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6970A76-2BF2-006B-2247-1DF6F64DE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6E717B-283D-DF8D-9B85-BB2EB00E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F552CD7-60E4-85C3-E16E-A5A12BD8C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430F609-6AB1-632C-C9D4-5B591506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83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588013-DA27-02BD-D391-6E22C51D6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153E800-2E33-74F9-DE72-6AB51114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9BA8A1-84E1-8CCB-8CF0-F6E98E540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85AE43A-0583-22E6-6E47-02AD177D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30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14D3354-5570-2780-CA3F-B2BBF0ED1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A14120F-7EB6-4E3E-FDBD-3A39FABCD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4DD19E0-774D-BF79-5044-432F7C2F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3045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D29791-DC3E-7C14-196B-F3DA2D93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CC20CB-E164-767C-C576-0E3BB4FB6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641F61-6086-42B1-6435-6B9FF5DEE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D5CC51B-C4B1-127E-D1F6-0D6A657C7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0EA1665-1E46-56B2-BB2A-8E7EE079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B5AD85C-2FD7-B8DD-C4EF-EAF3A6AF4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771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B8B3A9-D17A-BB84-66CA-11629B236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14D0028-EFEE-2BF5-661C-2664D34B8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6BC3FF2-A6ED-C986-076C-B28A78E07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2D0EDE-53C4-E003-CA36-542C610C4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9E112C-3C9C-4ECC-0D70-048ADE184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22A0228-A1AE-D336-0EBA-9DA04855E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178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3400FE5-6154-DF56-E0C4-5E8EC3621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593E90-DA35-F874-B424-89D627927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7BFE66-4FAE-6897-47CF-7F0763E62E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0D9D0-B67F-4177-A192-30C494293CC4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51D7D3-3DBC-80C1-FE46-20125FB25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548480-4C55-4046-D56A-58F064806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9E453-0195-45E9-8F72-864FECB0B6B0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73BB95E-05D4-AB12-E0B5-0BEEDC3D215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0766425" y="0"/>
            <a:ext cx="1454150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classification: Open</a:t>
            </a:r>
          </a:p>
        </p:txBody>
      </p:sp>
    </p:spTree>
    <p:extLst>
      <p:ext uri="{BB962C8B-B14F-4D97-AF65-F5344CB8AC3E}">
        <p14:creationId xmlns:p14="http://schemas.microsoft.com/office/powerpoint/2010/main" val="124439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0">
            <a:extLst>
              <a:ext uri="{FF2B5EF4-FFF2-40B4-BE49-F238E27FC236}">
                <a16:creationId xmlns:a16="http://schemas.microsoft.com/office/drawing/2014/main" id="{2CB962CF-61A3-4EF9-94F6-7C59B0329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2A8910B-0B0F-C45F-9EA4-C6AF56EAC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229346"/>
            <a:ext cx="6797405" cy="16514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JULCUPEN 2023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334679-ABF9-4549-9541-D317C4FF6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458" y="1473765"/>
            <a:ext cx="6797405" cy="3719384"/>
          </a:xfr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algn="l"/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äntligen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dags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för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vår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traditionella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julcup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bordtennis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Stora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små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detta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inkluderar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även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föräldrar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till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barnen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80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</a:t>
            </a:r>
            <a:r>
              <a:rPr lang="en-US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Söndagen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dec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Plats: 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BT </a:t>
            </a:r>
            <a:r>
              <a:rPr lang="en-US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lokalen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Start: 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09:30 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Kostnad</a:t>
            </a:r>
            <a:r>
              <a:rPr lang="en-US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kronor</a:t>
            </a:r>
          </a:p>
          <a:p>
            <a:pPr algn="l"/>
            <a:endParaRPr lang="en-US" sz="8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Sista </a:t>
            </a:r>
            <a:r>
              <a:rPr lang="en-US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anmälningsdag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Onsdagen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dec. Denna </a:t>
            </a:r>
            <a:r>
              <a:rPr lang="en-US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görs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till </a:t>
            </a:r>
            <a:r>
              <a:rPr lang="en-US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tränarna</a:t>
            </a:r>
            <a:r>
              <a:rPr lang="en-US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endParaRPr lang="en-US" sz="8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Joakim Carlsson: 073-048 54 18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Thomas Wallentinsson: 070-536 22 92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Emil Persson: 070-745 25 03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1026" name="Picture 2" descr="tecknad julklapp 12279454 Vektorkonst på Vecteezy">
            <a:extLst>
              <a:ext uri="{FF2B5EF4-FFF2-40B4-BE49-F238E27FC236}">
                <a16:creationId xmlns:a16="http://schemas.microsoft.com/office/drawing/2014/main" id="{694EDF08-8D5B-1822-DF08-987AC5F6F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36114" y="1742632"/>
            <a:ext cx="1862361" cy="1955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tecknad julklapp 12279454 Vektorkonst på Vecteezy">
            <a:extLst>
              <a:ext uri="{FF2B5EF4-FFF2-40B4-BE49-F238E27FC236}">
                <a16:creationId xmlns:a16="http://schemas.microsoft.com/office/drawing/2014/main" id="{E637A221-6C64-3D49-BB78-B661DE443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73139" y="3657600"/>
            <a:ext cx="2234433" cy="2345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or beginners - Chinese Table Tennis">
            <a:extLst>
              <a:ext uri="{FF2B5EF4-FFF2-40B4-BE49-F238E27FC236}">
                <a16:creationId xmlns:a16="http://schemas.microsoft.com/office/drawing/2014/main" id="{C33D2378-13F2-3FDF-DB1D-2239AF00D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636" y="372230"/>
            <a:ext cx="3017039" cy="150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lipart för tecknade julbilder. julklocka vektorillustration 8721047  Vektorkonst på Vecteezy">
            <a:extLst>
              <a:ext uri="{FF2B5EF4-FFF2-40B4-BE49-F238E27FC236}">
                <a16:creationId xmlns:a16="http://schemas.microsoft.com/office/drawing/2014/main" id="{247D6530-F20C-D896-164A-0FF86EBCF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83" y="372230"/>
            <a:ext cx="901354" cy="814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B93C872C-EA61-69BF-BAF2-5180ECA8E8A9}"/>
              </a:ext>
            </a:extLst>
          </p:cNvPr>
          <p:cNvSpPr txBox="1"/>
          <p:nvPr/>
        </p:nvSpPr>
        <p:spPr>
          <a:xfrm>
            <a:off x="6054851" y="5804296"/>
            <a:ext cx="61341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deltagare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får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julklapp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Barnen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bjuds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på</a:t>
            </a:r>
            <a:r>
              <a:rPr lang="en-US" sz="1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fika!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8230564-40E2-9821-0A47-56AACD9E86D6}"/>
              </a:ext>
            </a:extLst>
          </p:cNvPr>
          <p:cNvSpPr txBox="1"/>
          <p:nvPr/>
        </p:nvSpPr>
        <p:spPr>
          <a:xfrm>
            <a:off x="6059763" y="5563909"/>
            <a:ext cx="4152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V Ä L K O M N A!</a:t>
            </a:r>
          </a:p>
        </p:txBody>
      </p:sp>
      <p:pic>
        <p:nvPicPr>
          <p:cNvPr id="1032" name="Picture 8" descr="tecknad jultomte karaktär vid jul 3641143 Vektorkonst på Vecteezy">
            <a:extLst>
              <a:ext uri="{FF2B5EF4-FFF2-40B4-BE49-F238E27FC236}">
                <a16:creationId xmlns:a16="http://schemas.microsoft.com/office/drawing/2014/main" id="{8F71860E-CFC0-CD63-5DF8-053225330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691" y="2121137"/>
            <a:ext cx="1594156" cy="196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3472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Bredbild</PresentationFormat>
  <Paragraphs>16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ADLaM Display</vt:lpstr>
      <vt:lpstr>Amasis MT Pro Black</vt:lpstr>
      <vt:lpstr>Arial</vt:lpstr>
      <vt:lpstr>Calibri</vt:lpstr>
      <vt:lpstr>Calibri Light</vt:lpstr>
      <vt:lpstr>Times New Roman</vt:lpstr>
      <vt:lpstr>Office-tema</vt:lpstr>
      <vt:lpstr>JULCUPEN 2023</vt:lpstr>
    </vt:vector>
  </TitlesOfParts>
  <Company>Handelsbanken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JULCUPEN 2023</dc:title>
  <dc:creator>Joakim Carlsson</dc:creator>
  <cp:lastModifiedBy>Joakim Carlsson</cp:lastModifiedBy>
  <cp:revision>1</cp:revision>
  <dcterms:created xsi:type="dcterms:W3CDTF">2023-11-28T19:01:07Z</dcterms:created>
  <dcterms:modified xsi:type="dcterms:W3CDTF">2023-11-28T19:13:02Z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d40ab66-324c-4b66-93af-e6e8d7429144_Enabled">
    <vt:lpwstr>true</vt:lpwstr>
  </property>
  <property fmtid="{D5CDD505-2E9C-101B-9397-08002B2CF9AE}" pid="3" name="MSIP_Label_5d40ab66-324c-4b66-93af-e6e8d7429144_SetDate">
    <vt:lpwstr>2023-11-28T19:13:01Z</vt:lpwstr>
  </property>
  <property fmtid="{D5CDD505-2E9C-101B-9397-08002B2CF9AE}" pid="4" name="MSIP_Label_5d40ab66-324c-4b66-93af-e6e8d7429144_Method">
    <vt:lpwstr>Privileged</vt:lpwstr>
  </property>
  <property fmtid="{D5CDD505-2E9C-101B-9397-08002B2CF9AE}" pid="5" name="MSIP_Label_5d40ab66-324c-4b66-93af-e6e8d7429144_Name">
    <vt:lpwstr>Open - Visual label</vt:lpwstr>
  </property>
  <property fmtid="{D5CDD505-2E9C-101B-9397-08002B2CF9AE}" pid="6" name="MSIP_Label_5d40ab66-324c-4b66-93af-e6e8d7429144_SiteId">
    <vt:lpwstr>4aba1e73-421d-4e8f-895a-786b597ba991</vt:lpwstr>
  </property>
  <property fmtid="{D5CDD505-2E9C-101B-9397-08002B2CF9AE}" pid="7" name="MSIP_Label_5d40ab66-324c-4b66-93af-e6e8d7429144_ActionId">
    <vt:lpwstr>700a215b-e58e-46dc-b030-279231497cfd</vt:lpwstr>
  </property>
  <property fmtid="{D5CDD505-2E9C-101B-9397-08002B2CF9AE}" pid="8" name="MSIP_Label_5d40ab66-324c-4b66-93af-e6e8d7429144_ContentBits">
    <vt:lpwstr>1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Information classification: Open</vt:lpwstr>
  </property>
</Properties>
</file>