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2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1800147"/>
            <a:ext cx="7533447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3836213"/>
            <a:ext cx="7533447" cy="81442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81442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2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374900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9" name="MSIPCMContentMarking" descr="{&quot;HashCode&quot;:1455167957,&quot;Placement&quot;:&quot;Footer&quot;,&quot;Top&quot;:519.343,&quot;Left&quot;:422.06,&quot;SlideWidth&quot;:960,&quot;SlideHeight&quot;:540}">
            <a:extLst>
              <a:ext uri="{FF2B5EF4-FFF2-40B4-BE49-F238E27FC236}">
                <a16:creationId xmlns:a16="http://schemas.microsoft.com/office/drawing/2014/main" id="{B67035EE-5987-87C2-D69D-8D9F17BE06DE}"/>
              </a:ext>
            </a:extLst>
          </p:cNvPr>
          <p:cNvSpPr txBox="1"/>
          <p:nvPr userDrawn="1"/>
        </p:nvSpPr>
        <p:spPr>
          <a:xfrm>
            <a:off x="5360162" y="65956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332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61AB6E-FB24-3048-0910-A5899B0210DC}"/>
              </a:ext>
            </a:extLst>
          </p:cNvPr>
          <p:cNvSpPr txBox="1"/>
          <p:nvPr/>
        </p:nvSpPr>
        <p:spPr>
          <a:xfrm>
            <a:off x="678095" y="1726030"/>
            <a:ext cx="1099476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Instruktion Bollkajsor/Bollkallar och inträde </a:t>
            </a:r>
            <a:endParaRPr lang="sv-SE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Bollkajsor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Bollkallar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Minst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gärna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6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2.</a:t>
            </a:r>
            <a:endParaRPr lang="en-US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 45 min innan matchstart iklädda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Våmbskläder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Uppställda runt planen 20 minuter </a:t>
            </a:r>
            <a:r>
              <a:rPr lang="sv-S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innan matchstart.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ska bära västar. Fyra konor ska ställas ut runt planen, 1 bakom respektive mål samt 1 på respektive långsida enligt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Västar och konor finns i tvättstugan – gaveln mot c-plan i huset med omklädningsrum, använd nyckel märkt ”Juniorrum”, hänger på nyckeltavlan i köket i klubbstugan.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står minst 1 bakom respektive mål samt 2 på långsidan (ej avbytarbänken, där har tränarna i det spelande laget koll). Vid brist på Bollkajsor/Bollkallar, prioritera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kort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sidan mot kiosken.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Informera före matchstart att Bollkajsor/Bollkallar ska låta bollen ligga still på konen och vara förberedda när spelarna behöver bollen.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halvlek får Bollkajsor/Bollkallar en korv med bröd och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festis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(de behöver inte stå i vanliga kön till kiosken utan ska gå direkt till dörren på sidan). </a:t>
            </a:r>
          </a:p>
        </p:txBody>
      </p:sp>
    </p:spTree>
    <p:extLst>
      <p:ext uri="{BB962C8B-B14F-4D97-AF65-F5344CB8AC3E}">
        <p14:creationId xmlns:p14="http://schemas.microsoft.com/office/powerpoint/2010/main" val="11531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B27DC0-A5EF-08AD-20D1-89866518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12" y="2147405"/>
            <a:ext cx="6091654" cy="4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Inträde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5BF8785-0232-41FF-3C18-E899D83A388E}"/>
              </a:ext>
            </a:extLst>
          </p:cNvPr>
          <p:cNvSpPr txBox="1"/>
          <p:nvPr/>
        </p:nvSpPr>
        <p:spPr>
          <a:xfrm>
            <a:off x="780836" y="1979108"/>
            <a:ext cx="1033580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Föräldrar hämtar inträdesväskorna och spelprogram, finns i en svart väska i köket i klubbstugan. Enbart betalning via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om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ligger nere är det ok med kontant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Båda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ingångarna till Claesborg ska bemannas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fram till 2:a halvleks start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Ingången upp från parkeringen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Ingången i staketet bakom målet på A-plan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Gatupratare finns i klubbstugan, ställ upp den mitt i gången (ingången upp från parkeringen) för att lättare få kontakt med publiken, vid köbildning kan publiken själva påbörja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Summor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DIV 3 Dam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 6 Herr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Biljettpriser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2023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kommer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klart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seriepremiärerna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Barn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 och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ungdomar upp till 18 år samt medlemmar (mot uppvisat medlemskort) har fritt inträde.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svarta väskorna läggs tillbaka i köket efter matchen. Har man tagit emot kontantbetalning lägger man pengarna i ett kuvert, skriver ”Inträde match” utanpå och stoppar in det i kanslist brevinkastet.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1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371</Words>
  <Application>Microsoft Office PowerPoint</Application>
  <PresentationFormat>Bredbild</PresentationFormat>
  <Paragraphs>24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Bollkajsor/Bollkallar</vt:lpstr>
      <vt:lpstr>Bollkajsor/Bollkallar</vt:lpstr>
      <vt:lpstr>Inträde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Bollkajsor/Bollkallar</dc:title>
  <dc:creator>Fredrik Lööf</dc:creator>
  <cp:lastModifiedBy>Anders Rohdin</cp:lastModifiedBy>
  <cp:revision>2</cp:revision>
  <dcterms:created xsi:type="dcterms:W3CDTF">2023-03-24T12:56:11Z</dcterms:created>
  <dcterms:modified xsi:type="dcterms:W3CDTF">2023-05-03T19:06:28Z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36b8ab-aa19-4aaf-ade5-e13533bd462a_Enabled">
    <vt:lpwstr>true</vt:lpwstr>
  </property>
  <property fmtid="{D5CDD505-2E9C-101B-9397-08002B2CF9AE}" pid="3" name="MSIP_Label_8036b8ab-aa19-4aaf-ade5-e13533bd462a_SetDate">
    <vt:lpwstr>2023-03-24T13:11:21Z</vt:lpwstr>
  </property>
  <property fmtid="{D5CDD505-2E9C-101B-9397-08002B2CF9AE}" pid="4" name="MSIP_Label_8036b8ab-aa19-4aaf-ade5-e13533bd462a_Method">
    <vt:lpwstr>Standard</vt:lpwstr>
  </property>
  <property fmtid="{D5CDD505-2E9C-101B-9397-08002B2CF9AE}" pid="5" name="MSIP_Label_8036b8ab-aa19-4aaf-ade5-e13533bd462a_Name">
    <vt:lpwstr>Internal</vt:lpwstr>
  </property>
  <property fmtid="{D5CDD505-2E9C-101B-9397-08002B2CF9AE}" pid="6" name="MSIP_Label_8036b8ab-aa19-4aaf-ade5-e13533bd462a_SiteId">
    <vt:lpwstr>c3549632-51ee-40fe-b6ae-a69f3a6cc157</vt:lpwstr>
  </property>
  <property fmtid="{D5CDD505-2E9C-101B-9397-08002B2CF9AE}" pid="7" name="MSIP_Label_8036b8ab-aa19-4aaf-ade5-e13533bd462a_ActionId">
    <vt:lpwstr>27acf0a4-b61e-4a59-9922-f26757f87846</vt:lpwstr>
  </property>
  <property fmtid="{D5CDD505-2E9C-101B-9397-08002B2CF9AE}" pid="8" name="MSIP_Label_8036b8ab-aa19-4aaf-ade5-e13533bd462a_ContentBits">
    <vt:lpwstr>2</vt:lpwstr>
  </property>
</Properties>
</file>