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90" r:id="rId2"/>
    <p:sldId id="292" r:id="rId3"/>
    <p:sldId id="294" r:id="rId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07" d="100"/>
          <a:sy n="107" d="100"/>
        </p:scale>
        <p:origin x="750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598621" y="1800147"/>
            <a:ext cx="7533447" cy="2036067"/>
          </a:xfr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algn="l">
              <a:defRPr sz="4800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</a:t>
            </a:r>
            <a:br>
              <a:rPr lang="en-US" dirty="0"/>
            </a:br>
            <a:r>
              <a:rPr lang="en-US" dirty="0"/>
              <a:t>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598621" y="3836213"/>
            <a:ext cx="7533447" cy="814427"/>
          </a:xfrm>
        </p:spPr>
        <p:txBody>
          <a:bodyPr>
            <a:normAutofit/>
          </a:bodyPr>
          <a:lstStyle>
            <a:lvl1pPr marL="0" indent="0" algn="l">
              <a:buNone/>
              <a:defRPr sz="3733" b="0" i="0">
                <a:solidFill>
                  <a:schemeClr val="tx1"/>
                </a:solidFill>
              </a:defRPr>
            </a:lvl1pPr>
            <a:lvl2pPr marL="60958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2191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82875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43833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0479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65750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26709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87667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dirty="0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5/3/2023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47918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9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4267"/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3"/>
          </a:xfrm>
        </p:spPr>
        <p:txBody>
          <a:bodyPr/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5/3/2023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3714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5/3/2023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367083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5/3/2023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  <p:pic>
        <p:nvPicPr>
          <p:cNvPr id="7" name="Picture 6" descr="E:\websites\free-power-point-templates\2012\logos.png">
            <a:extLst>
              <a:ext uri="{FF2B5EF4-FFF2-40B4-BE49-F238E27FC236}">
                <a16:creationId xmlns:a16="http://schemas.microsoft.com/office/drawing/2014/main" id="{4574626E-3215-4C59-A1E6-8B61DF5D75E4}"/>
              </a:ext>
            </a:extLst>
          </p:cNvPr>
          <p:cNvPicPr>
            <a:picLocks noChangeAspect="1" noChangeArrowheads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224408" y="3101618"/>
            <a:ext cx="1951712" cy="70261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878279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8620" y="374901"/>
            <a:ext cx="10994760" cy="814428"/>
          </a:xfrm>
        </p:spPr>
        <p:txBody>
          <a:bodyPr>
            <a:normAutofit/>
          </a:bodyPr>
          <a:lstStyle>
            <a:lvl1pPr algn="l">
              <a:defRPr sz="4800" baseline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98621" y="1800148"/>
            <a:ext cx="10994760" cy="4682952"/>
          </a:xfrm>
        </p:spPr>
        <p:txBody>
          <a:bodyPr/>
          <a:lstStyle>
            <a:lvl1pPr algn="l">
              <a:defRPr sz="3733">
                <a:solidFill>
                  <a:schemeClr val="tx1"/>
                </a:solidFill>
              </a:defRPr>
            </a:lvl1pPr>
            <a:lvl2pPr algn="l">
              <a:defRPr>
                <a:solidFill>
                  <a:schemeClr val="tx1"/>
                </a:solidFill>
              </a:defRPr>
            </a:lvl2pPr>
            <a:lvl3pPr algn="l">
              <a:defRPr>
                <a:solidFill>
                  <a:schemeClr val="tx1"/>
                </a:solidFill>
              </a:defRPr>
            </a:lvl3pPr>
            <a:lvl4pPr algn="l">
              <a:defRPr>
                <a:solidFill>
                  <a:schemeClr val="tx1"/>
                </a:solidFill>
              </a:defRPr>
            </a:lvl4pPr>
            <a:lvl5pPr algn="l"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5/3/2023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4274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8620" y="374900"/>
            <a:ext cx="8144267" cy="763525"/>
          </a:xfrm>
        </p:spPr>
        <p:txBody>
          <a:bodyPr>
            <a:normAutofit/>
          </a:bodyPr>
          <a:lstStyle>
            <a:lvl1pPr algn="l">
              <a:defRPr sz="4800">
                <a:solidFill>
                  <a:srgbClr val="00B05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98620" y="1392935"/>
            <a:ext cx="8144267" cy="4885021"/>
          </a:xfrm>
        </p:spPr>
        <p:txBody>
          <a:bodyPr/>
          <a:lstStyle>
            <a:lvl1pPr>
              <a:defRPr sz="3733"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5/3/2023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45719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5333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667">
                <a:solidFill>
                  <a:schemeClr val="tx1">
                    <a:tint val="75000"/>
                  </a:schemeClr>
                </a:solidFill>
              </a:defRPr>
            </a:lvl1pPr>
            <a:lvl2pPr marL="609585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2pPr>
            <a:lvl3pPr marL="1219170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3pPr>
            <a:lvl4pPr marL="182875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4pPr>
            <a:lvl5pPr marL="243833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5pPr>
            <a:lvl6pPr marL="3047924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6pPr>
            <a:lvl7pPr marL="3657509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7pPr>
            <a:lvl8pPr marL="4267093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8pPr>
            <a:lvl9pPr marL="4876678" indent="0">
              <a:buNone/>
              <a:defRPr sz="1867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5/3/2023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28489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3733"/>
            </a:lvl1pPr>
            <a:lvl2pPr>
              <a:defRPr sz="3200"/>
            </a:lvl2pPr>
            <a:lvl3pPr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5/3/2023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84102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8621" y="374900"/>
            <a:ext cx="10791153" cy="814427"/>
          </a:xfrm>
        </p:spPr>
        <p:txBody>
          <a:bodyPr>
            <a:normAutofit/>
          </a:bodyPr>
          <a:lstStyle>
            <a:lvl1pPr algn="l">
              <a:defRPr sz="4800" baseline="0">
                <a:solidFill>
                  <a:schemeClr val="bg1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15840" y="2188317"/>
            <a:ext cx="5386917" cy="639763"/>
          </a:xfrm>
        </p:spPr>
        <p:txBody>
          <a:bodyPr anchor="b"/>
          <a:lstStyle>
            <a:lvl1pPr marL="0" indent="0" algn="ctr">
              <a:buNone/>
              <a:defRPr sz="3200" b="1">
                <a:solidFill>
                  <a:schemeClr val="tx1"/>
                </a:solidFill>
              </a:defRPr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5840" y="2818180"/>
            <a:ext cx="5386917" cy="3035059"/>
          </a:xfrm>
        </p:spPr>
        <p:txBody>
          <a:bodyPr/>
          <a:lstStyle>
            <a:lvl1pPr algn="ctr">
              <a:defRPr sz="3200">
                <a:solidFill>
                  <a:schemeClr val="tx1"/>
                </a:solidFill>
              </a:defRPr>
            </a:lvl1pPr>
            <a:lvl2pPr algn="ctr">
              <a:defRPr sz="2667">
                <a:solidFill>
                  <a:schemeClr val="tx1"/>
                </a:solidFill>
              </a:defRPr>
            </a:lvl2pPr>
            <a:lvl3pPr algn="ctr">
              <a:defRPr sz="2400">
                <a:solidFill>
                  <a:schemeClr val="tx1"/>
                </a:solidFill>
              </a:defRPr>
            </a:lvl3pPr>
            <a:lvl4pPr algn="ctr">
              <a:defRPr sz="2133">
                <a:solidFill>
                  <a:schemeClr val="tx1"/>
                </a:solidFill>
              </a:defRPr>
            </a:lvl4pPr>
            <a:lvl5pPr algn="ctr">
              <a:defRPr sz="2133">
                <a:solidFill>
                  <a:schemeClr val="tx1"/>
                </a:solidFill>
              </a:defRPr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96002" y="2188317"/>
            <a:ext cx="5389033" cy="639763"/>
          </a:xfrm>
        </p:spPr>
        <p:txBody>
          <a:bodyPr anchor="b"/>
          <a:lstStyle>
            <a:lvl1pPr marL="0" indent="0" algn="ctr">
              <a:buNone/>
              <a:defRPr sz="3200" b="1">
                <a:solidFill>
                  <a:schemeClr val="tx1"/>
                </a:solidFill>
              </a:defRPr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096002" y="2818180"/>
            <a:ext cx="5389033" cy="3035059"/>
          </a:xfrm>
        </p:spPr>
        <p:txBody>
          <a:bodyPr/>
          <a:lstStyle>
            <a:lvl1pPr algn="ctr">
              <a:defRPr sz="3200">
                <a:solidFill>
                  <a:schemeClr val="tx1"/>
                </a:solidFill>
              </a:defRPr>
            </a:lvl1pPr>
            <a:lvl2pPr algn="ctr">
              <a:defRPr sz="2667">
                <a:solidFill>
                  <a:schemeClr val="tx1"/>
                </a:solidFill>
              </a:defRPr>
            </a:lvl2pPr>
            <a:lvl3pPr algn="ctr">
              <a:defRPr sz="2400">
                <a:solidFill>
                  <a:schemeClr val="tx1"/>
                </a:solidFill>
              </a:defRPr>
            </a:lvl3pPr>
            <a:lvl4pPr algn="ctr">
              <a:defRPr sz="2133">
                <a:solidFill>
                  <a:schemeClr val="tx1"/>
                </a:solidFill>
              </a:defRPr>
            </a:lvl4pPr>
            <a:lvl5pPr algn="ctr">
              <a:defRPr sz="2133">
                <a:solidFill>
                  <a:schemeClr val="tx1"/>
                </a:solidFill>
              </a:defRPr>
            </a:lvl5pPr>
            <a:lvl6pPr>
              <a:defRPr sz="2133"/>
            </a:lvl6pPr>
            <a:lvl7pPr>
              <a:defRPr sz="2133"/>
            </a:lvl7pPr>
            <a:lvl8pPr>
              <a:defRPr sz="2133"/>
            </a:lvl8pPr>
            <a:lvl9pPr>
              <a:defRPr sz="2133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5/3/2023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18889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5/3/2023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15572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5/3/2023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10444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2" y="273049"/>
            <a:ext cx="4011084" cy="1162051"/>
          </a:xfrm>
        </p:spPr>
        <p:txBody>
          <a:bodyPr anchor="b"/>
          <a:lstStyle>
            <a:lvl1pPr algn="l">
              <a:defRPr sz="2667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6733" y="273052"/>
            <a:ext cx="6815667" cy="5853113"/>
          </a:xfrm>
        </p:spPr>
        <p:txBody>
          <a:bodyPr/>
          <a:lstStyle>
            <a:lvl1pPr>
              <a:defRPr sz="4267"/>
            </a:lvl1pPr>
            <a:lvl2pPr>
              <a:defRPr sz="3733"/>
            </a:lvl2pPr>
            <a:lvl3pPr>
              <a:defRPr sz="3200"/>
            </a:lvl3pPr>
            <a:lvl4pPr>
              <a:defRPr sz="2667"/>
            </a:lvl4pPr>
            <a:lvl5pPr>
              <a:defRPr sz="2667"/>
            </a:lvl5pPr>
            <a:lvl6pPr>
              <a:defRPr sz="2667"/>
            </a:lvl6pPr>
            <a:lvl7pPr>
              <a:defRPr sz="2667"/>
            </a:lvl7pPr>
            <a:lvl8pPr>
              <a:defRPr sz="2667"/>
            </a:lvl8pPr>
            <a:lvl9pPr>
              <a:defRPr sz="26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2" y="1435102"/>
            <a:ext cx="4011084" cy="4691063"/>
          </a:xfrm>
        </p:spPr>
        <p:txBody>
          <a:bodyPr/>
          <a:lstStyle>
            <a:lvl1pPr marL="0" indent="0">
              <a:buNone/>
              <a:defRPr sz="1867"/>
            </a:lvl1pPr>
            <a:lvl2pPr marL="609585" indent="0">
              <a:buNone/>
              <a:defRPr sz="1600"/>
            </a:lvl2pPr>
            <a:lvl3pPr marL="1219170" indent="0">
              <a:buNone/>
              <a:defRPr sz="1333"/>
            </a:lvl3pPr>
            <a:lvl4pPr marL="1828754" indent="0">
              <a:buNone/>
              <a:defRPr sz="1200"/>
            </a:lvl4pPr>
            <a:lvl5pPr marL="2438339" indent="0">
              <a:buNone/>
              <a:defRPr sz="1200"/>
            </a:lvl5pPr>
            <a:lvl6pPr marL="3047924" indent="0">
              <a:buNone/>
              <a:defRPr sz="1200"/>
            </a:lvl6pPr>
            <a:lvl7pPr marL="3657509" indent="0">
              <a:buNone/>
              <a:defRPr sz="1200"/>
            </a:lvl7pPr>
            <a:lvl8pPr marL="4267093" indent="0">
              <a:buNone/>
              <a:defRPr sz="1200"/>
            </a:lvl8pPr>
            <a:lvl9pPr marL="4876678" indent="0">
              <a:buNone/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74F12-AA26-4AC8-9962-C36BB8F32554}" type="datetimeFigureOut">
              <a:rPr lang="en-US" smtClean="0"/>
              <a:pPr/>
              <a:t>5/3/2023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172204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74F12-AA26-4AC8-9962-C36BB8F32554}" type="datetimeFigureOut">
              <a:rPr lang="en-US" smtClean="0"/>
              <a:pPr/>
              <a:t>5/3/2023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82CCC60-E8CD-4174-8B1A-7DF615B22EEF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AA319AF-0FCC-4128-9740-8A4A650F4C8A}"/>
              </a:ext>
            </a:extLst>
          </p:cNvPr>
          <p:cNvSpPr txBox="1"/>
          <p:nvPr userDrawn="1"/>
        </p:nvSpPr>
        <p:spPr>
          <a:xfrm>
            <a:off x="-12200" y="6951663"/>
            <a:ext cx="11186167" cy="6669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67">
                <a:solidFill>
                  <a:schemeClr val="bg1">
                    <a:lumMod val="65000"/>
                  </a:schemeClr>
                </a:solidFill>
              </a:rPr>
              <a:t>This presentation uses a free template provided by FPPT.com</a:t>
            </a:r>
          </a:p>
          <a:p>
            <a:r>
              <a:rPr lang="en-US" sz="1867">
                <a:solidFill>
                  <a:schemeClr val="bg1">
                    <a:lumMod val="65000"/>
                  </a:schemeClr>
                </a:solidFill>
              </a:rPr>
              <a:t>www.free-power-point-templates.com</a:t>
            </a:r>
          </a:p>
        </p:txBody>
      </p:sp>
      <p:sp>
        <p:nvSpPr>
          <p:cNvPr id="9" name="MSIPCMContentMarking" descr="{&quot;HashCode&quot;:1455167957,&quot;Placement&quot;:&quot;Footer&quot;,&quot;Top&quot;:519.343,&quot;Left&quot;:422.06,&quot;SlideWidth&quot;:960,&quot;SlideHeight&quot;:540}">
            <a:extLst>
              <a:ext uri="{FF2B5EF4-FFF2-40B4-BE49-F238E27FC236}">
                <a16:creationId xmlns:a16="http://schemas.microsoft.com/office/drawing/2014/main" id="{B67035EE-5987-87C2-D69D-8D9F17BE06DE}"/>
              </a:ext>
            </a:extLst>
          </p:cNvPr>
          <p:cNvSpPr txBox="1"/>
          <p:nvPr userDrawn="1"/>
        </p:nvSpPr>
        <p:spPr>
          <a:xfrm>
            <a:off x="5360162" y="6595656"/>
            <a:ext cx="1471676" cy="262344"/>
          </a:xfrm>
          <a:prstGeom prst="rect">
            <a:avLst/>
          </a:prstGeom>
          <a:noFill/>
        </p:spPr>
        <p:txBody>
          <a:bodyPr vert="horz" wrap="square" lIns="0" tIns="0" rIns="0" bIns="0" rtlCol="0" anchor="ctr" anchorCtr="1">
            <a:spAutoFit/>
          </a:bodyPr>
          <a:lstStyle/>
          <a:p>
            <a:pPr algn="ctr">
              <a:spcBef>
                <a:spcPts val="0"/>
              </a:spcBef>
              <a:spcAft>
                <a:spcPts val="0"/>
              </a:spcAft>
            </a:pPr>
            <a:r>
              <a:rPr lang="en-US" sz="1000">
                <a:solidFill>
                  <a:srgbClr val="000000"/>
                </a:solidFill>
                <a:latin typeface="Calibri" panose="020F0502020204030204" pitchFamily="34" charset="0"/>
              </a:rPr>
              <a:t>Classification - Internal</a:t>
            </a:r>
          </a:p>
        </p:txBody>
      </p:sp>
    </p:spTree>
    <p:extLst>
      <p:ext uri="{BB962C8B-B14F-4D97-AF65-F5344CB8AC3E}">
        <p14:creationId xmlns:p14="http://schemas.microsoft.com/office/powerpoint/2010/main" val="2332730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txStyles>
    <p:titleStyle>
      <a:lvl1pPr algn="ctr" defTabSz="1219170" rtl="0" eaLnBrk="1" latinLnBrk="0" hangingPunct="1">
        <a:spcBef>
          <a:spcPct val="0"/>
        </a:spcBef>
        <a:buNone/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189" indent="-457189" algn="l" defTabSz="1219170" rtl="0" eaLnBrk="1" latinLnBrk="0" hangingPunct="1">
        <a:spcBef>
          <a:spcPct val="20000"/>
        </a:spcBef>
        <a:buFont typeface="Arial" pitchFamily="34" charset="0"/>
        <a:buChar char="•"/>
        <a:defRPr sz="4267" kern="1200">
          <a:solidFill>
            <a:schemeClr val="tx1"/>
          </a:solidFill>
          <a:latin typeface="+mn-lt"/>
          <a:ea typeface="+mn-ea"/>
          <a:cs typeface="+mn-cs"/>
        </a:defRPr>
      </a:lvl1pPr>
      <a:lvl2pPr marL="990575" indent="-380990" algn="l" defTabSz="1219170" rtl="0" eaLnBrk="1" latinLnBrk="0" hangingPunct="1">
        <a:spcBef>
          <a:spcPct val="20000"/>
        </a:spcBef>
        <a:buFont typeface="Arial" pitchFamily="34" charset="0"/>
        <a:buChar char="–"/>
        <a:defRPr sz="3733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defTabSz="1219170" rtl="0" eaLnBrk="1" latinLnBrk="0" hangingPunct="1">
        <a:spcBef>
          <a:spcPct val="20000"/>
        </a:spcBef>
        <a:buFont typeface="Arial" pitchFamily="34" charset="0"/>
        <a:buChar char="–"/>
        <a:defRPr sz="2667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defTabSz="1219170" rtl="0" eaLnBrk="1" latinLnBrk="0" hangingPunct="1">
        <a:spcBef>
          <a:spcPct val="20000"/>
        </a:spcBef>
        <a:buFont typeface="Arial" pitchFamily="34" charset="0"/>
        <a:buChar char="»"/>
        <a:defRPr sz="2667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spcBef>
          <a:spcPct val="20000"/>
        </a:spcBef>
        <a:buFont typeface="Arial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B835541-45CD-71B9-A895-AADAE5C76B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v-SE" dirty="0"/>
              <a:t>Bollkajsor/Bollkallar</a:t>
            </a:r>
          </a:p>
        </p:txBody>
      </p:sp>
      <p:sp>
        <p:nvSpPr>
          <p:cNvPr id="6" name="textruta 5">
            <a:extLst>
              <a:ext uri="{FF2B5EF4-FFF2-40B4-BE49-F238E27FC236}">
                <a16:creationId xmlns:a16="http://schemas.microsoft.com/office/drawing/2014/main" id="{4961AB6E-FB24-3048-0910-A5899B0210DC}"/>
              </a:ext>
            </a:extLst>
          </p:cNvPr>
          <p:cNvSpPr txBox="1"/>
          <p:nvPr/>
        </p:nvSpPr>
        <p:spPr>
          <a:xfrm>
            <a:off x="678095" y="1726030"/>
            <a:ext cx="10994760" cy="458587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endParaRPr lang="en-US" sz="2000" b="0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r>
              <a:rPr lang="sv-SE" sz="20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sv-SE" sz="3200" b="1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Instruktion Bollkajsor/Bollkallar och inträde </a:t>
            </a:r>
            <a:endParaRPr lang="sv-SE" sz="3200" b="0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r>
              <a:rPr lang="en-US" sz="2400" b="1" dirty="0">
                <a:solidFill>
                  <a:srgbClr val="000000"/>
                </a:solidFill>
                <a:latin typeface="Calibri" panose="020F0502020204030204" pitchFamily="34" charset="0"/>
              </a:rPr>
              <a:t>    </a:t>
            </a:r>
            <a:r>
              <a:rPr lang="en-US" sz="2400" b="1" i="0" u="none" strike="noStrike" baseline="0" dirty="0" err="1">
                <a:solidFill>
                  <a:srgbClr val="000000"/>
                </a:solidFill>
                <a:latin typeface="Calibri" panose="020F0502020204030204" pitchFamily="34" charset="0"/>
              </a:rPr>
              <a:t>Bollkajsor</a:t>
            </a:r>
            <a:r>
              <a:rPr lang="en-US" sz="2400" b="1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/</a:t>
            </a:r>
            <a:r>
              <a:rPr lang="en-US" sz="2400" b="1" i="0" u="none" strike="noStrike" baseline="0" dirty="0" err="1">
                <a:solidFill>
                  <a:srgbClr val="000000"/>
                </a:solidFill>
                <a:latin typeface="Calibri" panose="020F0502020204030204" pitchFamily="34" charset="0"/>
              </a:rPr>
              <a:t>Bollkallar</a:t>
            </a:r>
            <a:r>
              <a:rPr lang="en-US" sz="2400" b="1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: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err="1">
                <a:solidFill>
                  <a:srgbClr val="000000"/>
                </a:solidFill>
                <a:latin typeface="Calibri" panose="020F0502020204030204" pitchFamily="34" charset="0"/>
              </a:rPr>
              <a:t>Minst</a:t>
            </a:r>
            <a:r>
              <a:rPr lang="en-US" dirty="0">
                <a:solidFill>
                  <a:srgbClr val="000000"/>
                </a:solidFill>
                <a:latin typeface="Calibri" panose="020F0502020204030204" pitchFamily="34" charset="0"/>
              </a:rPr>
              <a:t> 4 </a:t>
            </a:r>
            <a:r>
              <a:rPr lang="en-US" dirty="0" err="1">
                <a:solidFill>
                  <a:srgbClr val="000000"/>
                </a:solidFill>
                <a:latin typeface="Calibri" panose="020F0502020204030204" pitchFamily="34" charset="0"/>
              </a:rPr>
              <a:t>stycken</a:t>
            </a:r>
            <a:r>
              <a:rPr lang="en-US" dirty="0">
                <a:solidFill>
                  <a:srgbClr val="000000"/>
                </a:solidFill>
                <a:latin typeface="Calibri" panose="020F0502020204030204" pitchFamily="34" charset="0"/>
              </a:rPr>
              <a:t> men </a:t>
            </a:r>
            <a:r>
              <a:rPr lang="en-US" dirty="0" err="1">
                <a:solidFill>
                  <a:srgbClr val="000000"/>
                </a:solidFill>
                <a:latin typeface="Calibri" panose="020F0502020204030204" pitchFamily="34" charset="0"/>
              </a:rPr>
              <a:t>gärna</a:t>
            </a:r>
            <a:r>
              <a:rPr lang="en-US" dirty="0">
                <a:solidFill>
                  <a:srgbClr val="000000"/>
                </a:solidFill>
                <a:latin typeface="Calibri" panose="020F0502020204030204" pitchFamily="34" charset="0"/>
              </a:rPr>
              <a:t> 6 </a:t>
            </a:r>
            <a:r>
              <a:rPr lang="en-US" dirty="0" err="1">
                <a:solidFill>
                  <a:srgbClr val="000000"/>
                </a:solidFill>
                <a:latin typeface="Calibri" panose="020F0502020204030204" pitchFamily="34" charset="0"/>
              </a:rPr>
              <a:t>stycken</a:t>
            </a:r>
            <a:r>
              <a:rPr lang="en-US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Calibri" panose="020F0502020204030204" pitchFamily="34" charset="0"/>
              </a:rPr>
              <a:t>så</a:t>
            </a:r>
            <a:r>
              <a:rPr lang="en-US" dirty="0">
                <a:solidFill>
                  <a:srgbClr val="000000"/>
                </a:solidFill>
                <a:latin typeface="Calibri" panose="020F0502020204030204" pitchFamily="34" charset="0"/>
              </a:rPr>
              <a:t> de </a:t>
            </a:r>
            <a:r>
              <a:rPr lang="en-US" dirty="0" err="1">
                <a:solidFill>
                  <a:srgbClr val="000000"/>
                </a:solidFill>
                <a:latin typeface="Calibri" panose="020F0502020204030204" pitchFamily="34" charset="0"/>
              </a:rPr>
              <a:t>kan</a:t>
            </a:r>
            <a:r>
              <a:rPr lang="en-US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Calibri" panose="020F0502020204030204" pitchFamily="34" charset="0"/>
              </a:rPr>
              <a:t>stå</a:t>
            </a:r>
            <a:r>
              <a:rPr lang="en-US" dirty="0">
                <a:solidFill>
                  <a:srgbClr val="000000"/>
                </a:solidFill>
                <a:latin typeface="Calibri" panose="020F0502020204030204" pitchFamily="34" charset="0"/>
              </a:rPr>
              <a:t> 2 </a:t>
            </a:r>
            <a:r>
              <a:rPr lang="en-US" dirty="0" err="1">
                <a:solidFill>
                  <a:srgbClr val="000000"/>
                </a:solidFill>
                <a:latin typeface="Calibri" panose="020F0502020204030204" pitchFamily="34" charset="0"/>
              </a:rPr>
              <a:t>och</a:t>
            </a:r>
            <a:r>
              <a:rPr lang="en-US" dirty="0">
                <a:solidFill>
                  <a:srgbClr val="000000"/>
                </a:solidFill>
                <a:latin typeface="Calibri" panose="020F0502020204030204" pitchFamily="34" charset="0"/>
              </a:rPr>
              <a:t> 2.</a:t>
            </a:r>
            <a:endParaRPr lang="en-US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Samling 45 min innan matchstart iklädda </a:t>
            </a:r>
            <a:r>
              <a:rPr lang="sv-SE" sz="1800" b="0" i="0" u="none" strike="noStrike" baseline="0" dirty="0" err="1">
                <a:solidFill>
                  <a:srgbClr val="000000"/>
                </a:solidFill>
                <a:latin typeface="Calibri" panose="020F0502020204030204" pitchFamily="34" charset="0"/>
              </a:rPr>
              <a:t>Våmbskläder</a:t>
            </a:r>
            <a:r>
              <a:rPr lang="sv-SE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. Uppställda runt planen 20 minuter </a:t>
            </a:r>
            <a:r>
              <a:rPr lang="sv-SE" sz="1800" b="0" i="0" u="none" strike="noStrike" baseline="0">
                <a:solidFill>
                  <a:srgbClr val="000000"/>
                </a:solidFill>
                <a:latin typeface="Calibri" panose="020F0502020204030204" pitchFamily="34" charset="0"/>
              </a:rPr>
              <a:t>innan matchstart.</a:t>
            </a:r>
            <a:endParaRPr lang="sv-SE" sz="1800" b="0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Bollkajsor/Bollkallar ska bära västar. Fyra konor ska ställas ut runt planen, 1 bakom respektive mål samt 1 på respektive långsida enligt </a:t>
            </a:r>
            <a:r>
              <a:rPr lang="en-US" sz="1800" b="0" i="0" u="none" strike="noStrike" baseline="0" dirty="0" err="1">
                <a:solidFill>
                  <a:srgbClr val="000000"/>
                </a:solidFill>
                <a:latin typeface="Calibri" panose="020F0502020204030204" pitchFamily="34" charset="0"/>
              </a:rPr>
              <a:t>bild</a:t>
            </a:r>
            <a:r>
              <a:rPr lang="en-US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en-US" sz="1800" b="0" i="0" u="none" strike="noStrike" baseline="0" dirty="0" err="1">
                <a:solidFill>
                  <a:srgbClr val="000000"/>
                </a:solidFill>
                <a:latin typeface="Calibri" panose="020F0502020204030204" pitchFamily="34" charset="0"/>
              </a:rPr>
              <a:t>nedan</a:t>
            </a:r>
            <a:r>
              <a:rPr lang="en-US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Västar och konor finns i tvättstugan – gaveln mot c-plan i huset med omklädningsrum, använd nyckel märkt ”Juniorrum”, hänger på nyckeltavlan i köket i klubbstugan.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Bollkajsor/Bollkallar står minst 1 bakom respektive mål samt 2 på långsidan (ej avbytarbänken, där har tränarna i det spelande laget koll). Vid brist på Bollkajsor/Bollkallar, prioritera </a:t>
            </a:r>
            <a:r>
              <a:rPr lang="sv-SE" dirty="0">
                <a:solidFill>
                  <a:srgbClr val="000000"/>
                </a:solidFill>
                <a:latin typeface="Calibri" panose="020F0502020204030204" pitchFamily="34" charset="0"/>
              </a:rPr>
              <a:t>kort</a:t>
            </a:r>
            <a:r>
              <a:rPr lang="sv-SE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sidan mot kiosken.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Informera före matchstart att Bollkajsor/Bollkallar ska låta bollen ligga still på konen och vara förberedda när spelarna behöver bollen.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I halvlek får Bollkajsor/Bollkallar en korv med bröd och </a:t>
            </a:r>
            <a:r>
              <a:rPr lang="sv-SE" sz="1800" b="0" i="0" u="none" strike="noStrike" baseline="0" dirty="0" err="1">
                <a:solidFill>
                  <a:srgbClr val="000000"/>
                </a:solidFill>
                <a:latin typeface="Calibri" panose="020F0502020204030204" pitchFamily="34" charset="0"/>
              </a:rPr>
              <a:t>festis</a:t>
            </a:r>
            <a:r>
              <a:rPr lang="sv-SE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 (de behöver inte stå i vanliga kön till kiosken utan ska gå direkt till dörren på sidan). </a:t>
            </a:r>
          </a:p>
        </p:txBody>
      </p:sp>
    </p:spTree>
    <p:extLst>
      <p:ext uri="{BB962C8B-B14F-4D97-AF65-F5344CB8AC3E}">
        <p14:creationId xmlns:p14="http://schemas.microsoft.com/office/powerpoint/2010/main" val="11531779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B835541-45CD-71B9-A895-AADAE5C76B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v-SE" dirty="0"/>
              <a:t>Bollkajsor/Bollkallar</a:t>
            </a:r>
          </a:p>
        </p:txBody>
      </p:sp>
      <p:pic>
        <p:nvPicPr>
          <p:cNvPr id="4" name="Bildobjekt 3">
            <a:extLst>
              <a:ext uri="{FF2B5EF4-FFF2-40B4-BE49-F238E27FC236}">
                <a16:creationId xmlns:a16="http://schemas.microsoft.com/office/drawing/2014/main" id="{DDB27DC0-A5EF-08AD-20D1-89866518654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75512" y="2147405"/>
            <a:ext cx="6091654" cy="46130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38002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B835541-45CD-71B9-A895-AADAE5C76BC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v-SE" dirty="0"/>
              <a:t>Inträde</a:t>
            </a:r>
          </a:p>
        </p:txBody>
      </p:sp>
      <p:sp>
        <p:nvSpPr>
          <p:cNvPr id="4" name="textruta 3">
            <a:extLst>
              <a:ext uri="{FF2B5EF4-FFF2-40B4-BE49-F238E27FC236}">
                <a16:creationId xmlns:a16="http://schemas.microsoft.com/office/drawing/2014/main" id="{75BF8785-0232-41FF-3C18-E899D83A388E}"/>
              </a:ext>
            </a:extLst>
          </p:cNvPr>
          <p:cNvSpPr txBox="1"/>
          <p:nvPr/>
        </p:nvSpPr>
        <p:spPr>
          <a:xfrm>
            <a:off x="780836" y="1979108"/>
            <a:ext cx="10335802" cy="43704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endParaRPr lang="en-US" sz="2000" b="0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r>
              <a:rPr lang="en-US" sz="20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en-US" sz="2400" b="1" i="0" u="none" strike="noStrike" baseline="0" dirty="0" err="1">
                <a:solidFill>
                  <a:srgbClr val="000000"/>
                </a:solidFill>
                <a:latin typeface="Calibri" panose="020F0502020204030204" pitchFamily="34" charset="0"/>
              </a:rPr>
              <a:t>Inträde</a:t>
            </a:r>
            <a:r>
              <a:rPr lang="en-US" sz="2400" b="1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: </a:t>
            </a:r>
            <a:endParaRPr lang="en-US" sz="2400" b="0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Föräldrar hämtar inträdesväskorna och spelprogram, finns i en svart väska i köket i klubbstugan. Enbart betalning via </a:t>
            </a:r>
            <a:r>
              <a:rPr lang="sv-SE" sz="1800" b="0" i="0" u="none" strike="noStrike" baseline="0" dirty="0" err="1">
                <a:solidFill>
                  <a:srgbClr val="000000"/>
                </a:solidFill>
                <a:latin typeface="Calibri" panose="020F0502020204030204" pitchFamily="34" charset="0"/>
              </a:rPr>
              <a:t>Swish</a:t>
            </a:r>
            <a:r>
              <a:rPr lang="sv-SE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, om </a:t>
            </a:r>
            <a:r>
              <a:rPr lang="sv-SE" sz="1800" b="0" i="0" u="none" strike="noStrike" baseline="0" dirty="0" err="1">
                <a:solidFill>
                  <a:srgbClr val="000000"/>
                </a:solidFill>
                <a:latin typeface="Calibri" panose="020F0502020204030204" pitchFamily="34" charset="0"/>
              </a:rPr>
              <a:t>Swish</a:t>
            </a:r>
            <a:r>
              <a:rPr lang="sv-SE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 ligger nere är det ok med kontant betalning.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800" b="1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Båda </a:t>
            </a:r>
            <a:r>
              <a:rPr lang="sv-SE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ingångarna till Claesborg ska bemannas </a:t>
            </a:r>
            <a:r>
              <a:rPr lang="sv-SE" sz="1800" b="1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fram till 2:a halvleks start</a:t>
            </a:r>
            <a:r>
              <a:rPr lang="sv-SE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1. Ingången upp från parkeringen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2. Ingången i staketet bakom målet på A-plan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Gatupratare finns i klubbstugan, ställ upp den mitt i gången (ingången upp från parkeringen) för att lättare få kontakt med publiken, vid köbildning kan publiken själva påbörja betalning.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b="1" i="0" u="none" strike="noStrike" baseline="0" dirty="0" err="1">
                <a:solidFill>
                  <a:srgbClr val="000000"/>
                </a:solidFill>
                <a:latin typeface="Calibri" panose="020F0502020204030204" pitchFamily="34" charset="0"/>
              </a:rPr>
              <a:t>Summor</a:t>
            </a:r>
            <a:r>
              <a:rPr lang="en-US" sz="1800" b="1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en-US" sz="1800" b="1" i="0" u="none" strike="noStrike" baseline="0" dirty="0" err="1">
                <a:solidFill>
                  <a:srgbClr val="000000"/>
                </a:solidFill>
                <a:latin typeface="Calibri" panose="020F0502020204030204" pitchFamily="34" charset="0"/>
              </a:rPr>
              <a:t>inträde</a:t>
            </a:r>
            <a:r>
              <a:rPr lang="en-US" sz="1800" b="1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: </a:t>
            </a:r>
          </a:p>
          <a:p>
            <a:r>
              <a:rPr lang="en-US" b="1" dirty="0">
                <a:solidFill>
                  <a:srgbClr val="000000"/>
                </a:solidFill>
                <a:latin typeface="Calibri" panose="020F0502020204030204" pitchFamily="34" charset="0"/>
              </a:rPr>
              <a:t>      </a:t>
            </a:r>
            <a:r>
              <a:rPr lang="en-US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DIV 3 Dam </a:t>
            </a:r>
            <a:r>
              <a:rPr lang="en-US" dirty="0" err="1">
                <a:solidFill>
                  <a:srgbClr val="000000"/>
                </a:solidFill>
                <a:latin typeface="Calibri" panose="020F0502020204030204" pitchFamily="34" charset="0"/>
              </a:rPr>
              <a:t>xx</a:t>
            </a:r>
            <a:r>
              <a:rPr lang="en-US" sz="1800" b="0" i="0" u="none" strike="noStrike" baseline="0" dirty="0" err="1">
                <a:solidFill>
                  <a:srgbClr val="000000"/>
                </a:solidFill>
                <a:latin typeface="Calibri" panose="020F0502020204030204" pitchFamily="34" charset="0"/>
              </a:rPr>
              <a:t>kr</a:t>
            </a:r>
            <a:r>
              <a:rPr lang="en-US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 DIV 6 Herr </a:t>
            </a:r>
            <a:r>
              <a:rPr lang="en-US" dirty="0" err="1">
                <a:solidFill>
                  <a:srgbClr val="000000"/>
                </a:solidFill>
                <a:latin typeface="Calibri" panose="020F0502020204030204" pitchFamily="34" charset="0"/>
              </a:rPr>
              <a:t>xx</a:t>
            </a:r>
            <a:r>
              <a:rPr lang="en-US" sz="1800" b="0" i="0" u="none" strike="noStrike" baseline="0" dirty="0" err="1">
                <a:solidFill>
                  <a:srgbClr val="000000"/>
                </a:solidFill>
                <a:latin typeface="Calibri" panose="020F0502020204030204" pitchFamily="34" charset="0"/>
              </a:rPr>
              <a:t>kr</a:t>
            </a:r>
            <a:r>
              <a:rPr lang="en-US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 (</a:t>
            </a:r>
            <a:r>
              <a:rPr lang="en-US" sz="1800" b="0" i="0" u="none" strike="noStrike" baseline="0" dirty="0" err="1">
                <a:solidFill>
                  <a:srgbClr val="000000"/>
                </a:solidFill>
                <a:latin typeface="Calibri" panose="020F0502020204030204" pitchFamily="34" charset="0"/>
              </a:rPr>
              <a:t>Biljettpriser</a:t>
            </a:r>
            <a:r>
              <a:rPr lang="en-US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 för 2023 </a:t>
            </a:r>
            <a:r>
              <a:rPr lang="en-US" sz="1800" b="0" i="0" u="none" strike="noStrike" baseline="0" dirty="0" err="1">
                <a:solidFill>
                  <a:srgbClr val="000000"/>
                </a:solidFill>
                <a:latin typeface="Calibri" panose="020F0502020204030204" pitchFamily="34" charset="0"/>
              </a:rPr>
              <a:t>kommer</a:t>
            </a:r>
            <a:r>
              <a:rPr lang="en-US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en-US" sz="1800" b="0" i="0" u="none" strike="noStrike" baseline="0" dirty="0" err="1">
                <a:solidFill>
                  <a:srgbClr val="000000"/>
                </a:solidFill>
                <a:latin typeface="Calibri" panose="020F0502020204030204" pitchFamily="34" charset="0"/>
              </a:rPr>
              <a:t>vara</a:t>
            </a:r>
            <a:r>
              <a:rPr lang="en-US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 </a:t>
            </a:r>
            <a:r>
              <a:rPr lang="en-US" sz="1800" b="0" i="0" u="none" strike="noStrike" baseline="0" dirty="0" err="1">
                <a:solidFill>
                  <a:srgbClr val="000000"/>
                </a:solidFill>
                <a:latin typeface="Calibri" panose="020F0502020204030204" pitchFamily="34" charset="0"/>
              </a:rPr>
              <a:t>klart</a:t>
            </a:r>
            <a:r>
              <a:rPr lang="en-US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 till </a:t>
            </a:r>
            <a:r>
              <a:rPr lang="en-US" sz="1800" b="0" i="0" u="none" strike="noStrike" baseline="0" dirty="0" err="1">
                <a:solidFill>
                  <a:srgbClr val="000000"/>
                </a:solidFill>
                <a:latin typeface="Calibri" panose="020F0502020204030204" pitchFamily="34" charset="0"/>
              </a:rPr>
              <a:t>seriepremiärerna</a:t>
            </a:r>
            <a:r>
              <a:rPr lang="en-US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Barn</a:t>
            </a:r>
            <a:r>
              <a:rPr lang="sv-SE" dirty="0">
                <a:solidFill>
                  <a:srgbClr val="000000"/>
                </a:solidFill>
                <a:latin typeface="Calibri" panose="020F0502020204030204" pitchFamily="34" charset="0"/>
              </a:rPr>
              <a:t> och </a:t>
            </a:r>
            <a:r>
              <a:rPr lang="sv-SE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ungdomar upp till 18 år samt medlemmar (mot uppvisat medlemskort) har fritt inträde.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v-SE" sz="1800" b="0" i="0" u="none" strike="noStrike" baseline="0" dirty="0">
                <a:solidFill>
                  <a:srgbClr val="000000"/>
                </a:solidFill>
                <a:latin typeface="Calibri" panose="020F0502020204030204" pitchFamily="34" charset="0"/>
              </a:rPr>
              <a:t>De svarta väskorna läggs tillbaka i köket efter matchen. Har man tagit emot kontantbetalning lägger man pengarna i ett kuvert, skriver ”Inträde match” utanpå och stoppar in det i kanslist brevinkastet. </a:t>
            </a:r>
          </a:p>
          <a:p>
            <a:endParaRPr lang="en-US" sz="1800" b="0" i="0" u="none" strike="noStrike" baseline="0" dirty="0">
              <a:solidFill>
                <a:srgbClr val="000000"/>
              </a:solidFill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5411757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371</Words>
  <Application>Microsoft Office PowerPoint</Application>
  <PresentationFormat>Bredbild</PresentationFormat>
  <Paragraphs>24</Paragraphs>
  <Slides>3</Slides>
  <Notes>0</Notes>
  <HiddenSlides>0</HiddenSlides>
  <MMClips>0</MMClips>
  <ScaleCrop>false</ScaleCrop>
  <HeadingPairs>
    <vt:vector size="6" baseType="variant">
      <vt:variant>
        <vt:lpstr>Använt teckensnitt</vt:lpstr>
      </vt:variant>
      <vt:variant>
        <vt:i4>2</vt:i4>
      </vt:variant>
      <vt:variant>
        <vt:lpstr>Tema</vt:lpstr>
      </vt:variant>
      <vt:variant>
        <vt:i4>1</vt:i4>
      </vt:variant>
      <vt:variant>
        <vt:lpstr>Bildrubriker</vt:lpstr>
      </vt:variant>
      <vt:variant>
        <vt:i4>3</vt:i4>
      </vt:variant>
    </vt:vector>
  </HeadingPairs>
  <TitlesOfParts>
    <vt:vector size="6" baseType="lpstr">
      <vt:lpstr>Arial</vt:lpstr>
      <vt:lpstr>Calibri</vt:lpstr>
      <vt:lpstr>Office Theme</vt:lpstr>
      <vt:lpstr>Bollkajsor/Bollkallar</vt:lpstr>
      <vt:lpstr>Bollkajsor/Bollkallar</vt:lpstr>
      <vt:lpstr>Inträde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Bollkajsor/Bollkallar</dc:title>
  <dc:creator>Fredrik Lööf</dc:creator>
  <cp:lastModifiedBy>Anders Rohdin</cp:lastModifiedBy>
  <cp:revision>2</cp:revision>
  <dcterms:created xsi:type="dcterms:W3CDTF">2023-03-24T12:56:11Z</dcterms:created>
  <dcterms:modified xsi:type="dcterms:W3CDTF">2023-05-03T19:06:28Z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8036b8ab-aa19-4aaf-ade5-e13533bd462a_Enabled">
    <vt:lpwstr>true</vt:lpwstr>
  </property>
  <property fmtid="{D5CDD505-2E9C-101B-9397-08002B2CF9AE}" pid="3" name="MSIP_Label_8036b8ab-aa19-4aaf-ade5-e13533bd462a_SetDate">
    <vt:lpwstr>2023-03-24T13:11:21Z</vt:lpwstr>
  </property>
  <property fmtid="{D5CDD505-2E9C-101B-9397-08002B2CF9AE}" pid="4" name="MSIP_Label_8036b8ab-aa19-4aaf-ade5-e13533bd462a_Method">
    <vt:lpwstr>Standard</vt:lpwstr>
  </property>
  <property fmtid="{D5CDD505-2E9C-101B-9397-08002B2CF9AE}" pid="5" name="MSIP_Label_8036b8ab-aa19-4aaf-ade5-e13533bd462a_Name">
    <vt:lpwstr>Internal</vt:lpwstr>
  </property>
  <property fmtid="{D5CDD505-2E9C-101B-9397-08002B2CF9AE}" pid="6" name="MSIP_Label_8036b8ab-aa19-4aaf-ade5-e13533bd462a_SiteId">
    <vt:lpwstr>c3549632-51ee-40fe-b6ae-a69f3a6cc157</vt:lpwstr>
  </property>
  <property fmtid="{D5CDD505-2E9C-101B-9397-08002B2CF9AE}" pid="7" name="MSIP_Label_8036b8ab-aa19-4aaf-ade5-e13533bd462a_ActionId">
    <vt:lpwstr>27acf0a4-b61e-4a59-9922-f26757f87846</vt:lpwstr>
  </property>
  <property fmtid="{D5CDD505-2E9C-101B-9397-08002B2CF9AE}" pid="8" name="MSIP_Label_8036b8ab-aa19-4aaf-ade5-e13533bd462a_ContentBits">
    <vt:lpwstr>2</vt:lpwstr>
  </property>
</Properties>
</file>