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85" r:id="rId5"/>
    <p:sldId id="259" r:id="rId6"/>
    <p:sldId id="284" r:id="rId7"/>
    <p:sldId id="274" r:id="rId8"/>
    <p:sldId id="261" r:id="rId9"/>
    <p:sldId id="260" r:id="rId10"/>
    <p:sldId id="277" r:id="rId11"/>
    <p:sldId id="26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6633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52" autoAdjust="0"/>
  </p:normalViewPr>
  <p:slideViewPr>
    <p:cSldViewPr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F2AA-E92A-0045-83F8-017800EAD91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7208E-E951-274F-B6DA-CE7E8FA0995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952-7B7B-534C-8761-BEC4E2D2D5D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5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92B4-D1C4-C346-B3BB-6A0650706FF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EB90E-EC7C-5747-AD28-34014CA0AF2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74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A9F9-31C7-6F4A-AC79-C9A148C32BC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4900-639C-BC45-966C-85F5AA59FB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6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F0C16-1370-8E4E-92EB-9732F5073B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1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F2565-F2F2-2545-BF6A-DF7C8929B02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2271-92E9-B440-A517-EC0D79C734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2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DAA8-E381-B748-9FC8-D1AA9893FD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EACFB7-0088-9143-8702-7A34A1EED703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" name="Bildobjekt 9"/>
          <p:cNvPicPr/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6" r="44067" b="4174"/>
          <a:stretch/>
        </p:blipFill>
        <p:spPr bwMode="auto">
          <a:xfrm>
            <a:off x="8028384" y="116632"/>
            <a:ext cx="1008112" cy="117862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965700"/>
            <a:ext cx="4392612" cy="55086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" sz="4000" dirty="0" err="1">
                <a:solidFill>
                  <a:schemeClr val="bg1"/>
                </a:solidFill>
              </a:rPr>
              <a:t>Föräldramöte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395288" y="5614988"/>
            <a:ext cx="34877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2019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87624" y="1052736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165100" dir="3180000" algn="tl" rotWithShape="0">
                    <a:srgbClr val="000000">
                      <a:shade val="5000"/>
                      <a:alpha val="76000"/>
                    </a:srgbClr>
                  </a:outerShdw>
                </a:effectLst>
              </a:rPr>
              <a:t>Våmbs IF</a:t>
            </a:r>
          </a:p>
          <a:p>
            <a:pPr algn="ctr"/>
            <a:r>
              <a:rPr lang="sv-SE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165100" dir="3180000" algn="tl" rotWithShape="0">
                    <a:srgbClr val="000000">
                      <a:shade val="5000"/>
                      <a:alpha val="76000"/>
                    </a:srgbClr>
                  </a:outerShdw>
                </a:effectLst>
              </a:rPr>
              <a:t>P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Föräldrauppdrag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r>
              <a:rPr lang="sv-SE" dirty="0"/>
              <a:t>Arbetsuppgifter </a:t>
            </a:r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sz="2800" dirty="0"/>
              <a:t>- Kiosken v32 och 36 Kioskansvariga.                     </a:t>
            </a:r>
          </a:p>
          <a:p>
            <a:pPr marL="0" indent="0">
              <a:buNone/>
            </a:pPr>
            <a:r>
              <a:rPr lang="sv-SE" sz="2800" dirty="0"/>
              <a:t>      Marie-Louise Silfverstrand + 1 st.</a:t>
            </a:r>
          </a:p>
          <a:p>
            <a:pPr marL="0" indent="0">
              <a:buNone/>
            </a:pPr>
            <a:r>
              <a:rPr lang="sv-SE" sz="2800" dirty="0"/>
              <a:t>       </a:t>
            </a:r>
            <a:r>
              <a:rPr lang="sv-SE" sz="2000" dirty="0"/>
              <a:t>(Fördela arbetspassen till kiosken) </a:t>
            </a:r>
          </a:p>
          <a:p>
            <a:pPr marL="0" indent="0">
              <a:buNone/>
            </a:pPr>
            <a:r>
              <a:rPr lang="sv-SE" sz="2800" dirty="0"/>
              <a:t>    - Knatteavslutning 2st</a:t>
            </a:r>
          </a:p>
          <a:p>
            <a:pPr marL="0" indent="0">
              <a:buNone/>
            </a:pPr>
            <a:r>
              <a:rPr lang="sv-SE" sz="2800" dirty="0"/>
              <a:t>    - </a:t>
            </a:r>
            <a:r>
              <a:rPr lang="sv-SE" sz="2800" dirty="0" err="1"/>
              <a:t>Hentorpsdagen</a:t>
            </a:r>
            <a:r>
              <a:rPr lang="sv-SE" sz="2800" dirty="0"/>
              <a:t> 1st</a:t>
            </a:r>
          </a:p>
          <a:p>
            <a:pPr marL="0" indent="0">
              <a:buNone/>
            </a:pPr>
            <a:r>
              <a:rPr lang="sv-SE" sz="2800" dirty="0"/>
              <a:t>    - Försäljning (200 kr till klubben per spelare)</a:t>
            </a:r>
          </a:p>
          <a:p>
            <a:pPr marL="0" indent="0">
              <a:buNone/>
            </a:pPr>
            <a:r>
              <a:rPr lang="sv-SE" sz="2800" dirty="0"/>
              <a:t>       </a:t>
            </a:r>
            <a:r>
              <a:rPr lang="sv-SE" sz="2800" dirty="0" err="1"/>
              <a:t>Bambusa</a:t>
            </a:r>
            <a:r>
              <a:rPr lang="sv-SE" sz="2800" dirty="0"/>
              <a:t> strumpor. Ansvarig </a:t>
            </a:r>
            <a:r>
              <a:rPr lang="sv-SE" sz="2800" dirty="0" err="1"/>
              <a:t>Saara</a:t>
            </a:r>
            <a:r>
              <a:rPr lang="sv-SE" sz="2800" dirty="0"/>
              <a:t> Rohdin</a:t>
            </a:r>
          </a:p>
          <a:p>
            <a:pPr marL="0" indent="0">
              <a:buNone/>
            </a:pPr>
            <a:r>
              <a:rPr lang="sv-SE" sz="2800" dirty="0"/>
              <a:t>    - Grönvita rabatten Ansvarig Johan Liljeblad</a:t>
            </a:r>
          </a:p>
          <a:p>
            <a:pPr marL="0" indent="0">
              <a:buNone/>
            </a:pPr>
            <a:r>
              <a:rPr lang="sv-SE" sz="2800" dirty="0"/>
              <a:t>    - Poolspel på Våmb 6st </a:t>
            </a:r>
          </a:p>
        </p:txBody>
      </p:sp>
    </p:spTree>
    <p:extLst>
      <p:ext uri="{BB962C8B-B14F-4D97-AF65-F5344CB8AC3E}">
        <p14:creationId xmlns:p14="http://schemas.microsoft.com/office/powerpoint/2010/main" val="186865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23728" y="2636912"/>
            <a:ext cx="50059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72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stA="46000" endPos="75000" dist="177800" dir="5400000" sy="-100000" algn="bl" rotWithShape="0"/>
                </a:effectLst>
              </a:rPr>
              <a:t>FRÅGOR ?</a:t>
            </a:r>
          </a:p>
        </p:txBody>
      </p:sp>
    </p:spTree>
    <p:extLst>
      <p:ext uri="{BB962C8B-B14F-4D97-AF65-F5344CB8AC3E}">
        <p14:creationId xmlns:p14="http://schemas.microsoft.com/office/powerpoint/2010/main" val="24042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  <a:p>
            <a:r>
              <a:rPr lang="sv-SE" dirty="0"/>
              <a:t>Summering föregående säsong</a:t>
            </a:r>
          </a:p>
          <a:p>
            <a:r>
              <a:rPr lang="sv-SE" dirty="0"/>
              <a:t>Träningar och Poolspel</a:t>
            </a:r>
          </a:p>
          <a:p>
            <a:r>
              <a:rPr lang="sv-SE" dirty="0"/>
              <a:t>Truppen</a:t>
            </a:r>
          </a:p>
          <a:p>
            <a:r>
              <a:rPr lang="sv-SE" dirty="0"/>
              <a:t>Information från klubben</a:t>
            </a:r>
          </a:p>
          <a:p>
            <a:r>
              <a:rPr lang="sv-SE" dirty="0"/>
              <a:t>Föräldrauppdrag</a:t>
            </a:r>
          </a:p>
        </p:txBody>
      </p:sp>
    </p:spTree>
    <p:extLst>
      <p:ext uri="{BB962C8B-B14F-4D97-AF65-F5344CB8AC3E}">
        <p14:creationId xmlns:p14="http://schemas.microsoft.com/office/powerpoint/2010/main" val="286690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Tränare i år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Tobias </a:t>
            </a:r>
            <a:r>
              <a:rPr lang="sv-SE" dirty="0" err="1">
                <a:solidFill>
                  <a:schemeClr val="bg1"/>
                </a:solidFill>
              </a:rPr>
              <a:t>Kallberg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Johan Liljeblad</a:t>
            </a:r>
          </a:p>
          <a:p>
            <a:r>
              <a:rPr lang="sv-SE" dirty="0">
                <a:solidFill>
                  <a:schemeClr val="bg1"/>
                </a:solidFill>
              </a:rPr>
              <a:t>Kerstin Nettelblad</a:t>
            </a:r>
          </a:p>
          <a:p>
            <a:r>
              <a:rPr lang="sv-SE" dirty="0">
                <a:solidFill>
                  <a:schemeClr val="bg1"/>
                </a:solidFill>
              </a:rPr>
              <a:t>Ulf </a:t>
            </a:r>
            <a:r>
              <a:rPr lang="sv-SE" dirty="0" err="1">
                <a:solidFill>
                  <a:schemeClr val="bg1"/>
                </a:solidFill>
              </a:rPr>
              <a:t>Svarén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Patrik Gustafsson</a:t>
            </a:r>
          </a:p>
          <a:p>
            <a:r>
              <a:rPr lang="sv-SE" dirty="0">
                <a:solidFill>
                  <a:schemeClr val="bg1"/>
                </a:solidFill>
              </a:rPr>
              <a:t>Carl Wallin</a:t>
            </a:r>
          </a:p>
          <a:p>
            <a:r>
              <a:rPr lang="sv-SE" dirty="0">
                <a:solidFill>
                  <a:schemeClr val="bg1"/>
                </a:solidFill>
              </a:rPr>
              <a:t>Anders Rohdin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Föregående säsong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Träningar: (Lördagar)</a:t>
            </a:r>
          </a:p>
          <a:p>
            <a:r>
              <a:rPr lang="sv-SE" dirty="0">
                <a:solidFill>
                  <a:schemeClr val="bg1"/>
                </a:solidFill>
              </a:rPr>
              <a:t>Cuper: Julacupen samt Poolspel</a:t>
            </a:r>
          </a:p>
        </p:txBody>
      </p:sp>
    </p:spTree>
    <p:extLst>
      <p:ext uri="{BB962C8B-B14F-4D97-AF65-F5344CB8AC3E}">
        <p14:creationId xmlns:p14="http://schemas.microsoft.com/office/powerpoint/2010/main" val="23312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9108504" cy="748883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Träningstider: </a:t>
            </a:r>
          </a:p>
          <a:p>
            <a:r>
              <a:rPr lang="sv-SE" dirty="0">
                <a:solidFill>
                  <a:schemeClr val="bg1"/>
                </a:solidFill>
              </a:rPr>
              <a:t>Lördag 09.30-10.30 Claesborg Plan B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Onsdag 17.30-18.30 Claesborg Plan C</a:t>
            </a:r>
          </a:p>
          <a:p>
            <a:r>
              <a:rPr lang="sv-SE" dirty="0">
                <a:solidFill>
                  <a:schemeClr val="bg1"/>
                </a:solidFill>
              </a:rPr>
              <a:t>Laget i fokus samt att ha roligt</a:t>
            </a:r>
          </a:p>
          <a:p>
            <a:r>
              <a:rPr lang="sv-SE" dirty="0">
                <a:solidFill>
                  <a:schemeClr val="bg1"/>
                </a:solidFill>
              </a:rPr>
              <a:t>Kom ihåg bollar till träningarna samt att de är pumpade. Pump finns på Claesborg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Vi är 28 spelare i truppen just nu </a:t>
            </a:r>
          </a:p>
          <a:p>
            <a:r>
              <a:rPr lang="sv-SE" dirty="0">
                <a:solidFill>
                  <a:schemeClr val="bg1"/>
                </a:solidFill>
              </a:rPr>
              <a:t>Fotografering av spelare och truppen kommer att ske under våren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7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Cup/Poolspel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v-SE" b="1" dirty="0"/>
              <a:t>Nabben cup (Skultorp) 17 Augusti</a:t>
            </a:r>
          </a:p>
          <a:p>
            <a:pPr lvl="1"/>
            <a:endParaRPr lang="sv-SE" dirty="0"/>
          </a:p>
          <a:p>
            <a:r>
              <a:rPr lang="sv-SE" b="1" dirty="0"/>
              <a:t>Poolspel preliminära datum</a:t>
            </a:r>
          </a:p>
          <a:p>
            <a:pPr marL="0" indent="0">
              <a:buNone/>
            </a:pPr>
            <a:r>
              <a:rPr lang="sv-SE" b="1" dirty="0"/>
              <a:t>   </a:t>
            </a:r>
            <a:r>
              <a:rPr lang="sv-SE" sz="2800" dirty="0"/>
              <a:t>- 16 Maj Skövde AIK (mixat poolspel)</a:t>
            </a:r>
          </a:p>
          <a:p>
            <a:pPr marL="0" indent="0">
              <a:buNone/>
            </a:pPr>
            <a:r>
              <a:rPr lang="sv-SE" sz="2800" dirty="0"/>
              <a:t>   - 1 el 2 Juni IFK Skövde</a:t>
            </a:r>
          </a:p>
          <a:p>
            <a:pPr marL="0" indent="0">
              <a:buNone/>
            </a:pPr>
            <a:r>
              <a:rPr lang="sv-SE" sz="2800" dirty="0"/>
              <a:t>   - 24 el 25 Augusti Ulvåker</a:t>
            </a:r>
          </a:p>
          <a:p>
            <a:pPr marL="0" indent="0">
              <a:buNone/>
            </a:pPr>
            <a:r>
              <a:rPr lang="sv-SE" sz="2800" dirty="0"/>
              <a:t>   - 8 September Våmbs IF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4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Laget.se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UPPDATERA uppgifter på Laget.se!</a:t>
            </a:r>
          </a:p>
          <a:p>
            <a:pPr lvl="1"/>
            <a:r>
              <a:rPr lang="sv-SE" dirty="0"/>
              <a:t>Delaktiga i gruppen</a:t>
            </a:r>
          </a:p>
          <a:p>
            <a:pPr lvl="1"/>
            <a:r>
              <a:rPr lang="sv-SE" dirty="0"/>
              <a:t>Rätt mobilnummer och mejladress</a:t>
            </a:r>
          </a:p>
          <a:p>
            <a:pPr lvl="1"/>
            <a:r>
              <a:rPr lang="sv-SE" dirty="0"/>
              <a:t>Svara på kallelser så fort man kan</a:t>
            </a:r>
          </a:p>
          <a:p>
            <a:pPr lvl="1"/>
            <a:r>
              <a:rPr lang="sv-SE" dirty="0"/>
              <a:t>Följ kalendern (på laget.se/P11) för att se alla aktiviteter</a:t>
            </a:r>
          </a:p>
        </p:txBody>
      </p:sp>
    </p:spTree>
    <p:extLst>
      <p:ext uri="{BB962C8B-B14F-4D97-AF65-F5344CB8AC3E}">
        <p14:creationId xmlns:p14="http://schemas.microsoft.com/office/powerpoint/2010/main" val="11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från Klubben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43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253</Words>
  <Application>Microsoft Office PowerPoint</Application>
  <PresentationFormat>Bildspel på skärmen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Arial</vt:lpstr>
      <vt:lpstr>Diseño predeterminado</vt:lpstr>
      <vt:lpstr>PowerPoint-presentation</vt:lpstr>
      <vt:lpstr>Agenda</vt:lpstr>
      <vt:lpstr>Tränare i år</vt:lpstr>
      <vt:lpstr>Föregående säsong</vt:lpstr>
      <vt:lpstr>Träning</vt:lpstr>
      <vt:lpstr>Truppen</vt:lpstr>
      <vt:lpstr>Cup/Poolspel</vt:lpstr>
      <vt:lpstr>Laget.se</vt:lpstr>
      <vt:lpstr>Information från Klubben</vt:lpstr>
      <vt:lpstr>Föräldrauppdrag</vt:lpstr>
      <vt:lpstr>PowerPoint-presentation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Anders Rohdin</cp:lastModifiedBy>
  <cp:revision>771</cp:revision>
  <dcterms:created xsi:type="dcterms:W3CDTF">2010-05-23T14:28:12Z</dcterms:created>
  <dcterms:modified xsi:type="dcterms:W3CDTF">2019-05-05T16:20:55Z</dcterms:modified>
</cp:coreProperties>
</file>