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92" r:id="rId3"/>
    <p:sldId id="29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6" d="100"/>
          <a:sy n="36" d="100"/>
        </p:scale>
        <p:origin x="988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621" y="1800147"/>
            <a:ext cx="7533447" cy="203606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1" y="3836213"/>
            <a:ext cx="7533447" cy="814427"/>
          </a:xfrm>
        </p:spPr>
        <p:txBody>
          <a:bodyPr>
            <a:normAutofit/>
          </a:bodyPr>
          <a:lstStyle>
            <a:lvl1pPr marL="0" indent="0" algn="l">
              <a:buNone/>
              <a:defRPr sz="3733" b="0" i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9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70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4574626E-3215-4C59-A1E6-8B61DF5D75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408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82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1"/>
            <a:ext cx="10994760" cy="814428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800148"/>
            <a:ext cx="10994760" cy="4682952"/>
          </a:xfrm>
        </p:spPr>
        <p:txBody>
          <a:bodyPr/>
          <a:lstStyle>
            <a:lvl1pPr algn="l">
              <a:defRPr sz="3733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8144267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1392935"/>
            <a:ext cx="8144267" cy="4885021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7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4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1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1" y="374900"/>
            <a:ext cx="10791153" cy="81442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40" y="2188317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40" y="2818180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667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33">
                <a:solidFill>
                  <a:schemeClr val="tx1"/>
                </a:solidFill>
              </a:defRPr>
            </a:lvl4pPr>
            <a:lvl5pPr algn="ctr"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2" y="2188317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2" y="2818180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667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33">
                <a:solidFill>
                  <a:schemeClr val="tx1"/>
                </a:solidFill>
              </a:defRPr>
            </a:lvl4pPr>
            <a:lvl5pPr algn="ctr"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8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4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2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319AF-0FCC-4128-9740-8A4A650F4C8A}"/>
              </a:ext>
            </a:extLst>
          </p:cNvPr>
          <p:cNvSpPr txBox="1"/>
          <p:nvPr userDrawn="1"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sp>
        <p:nvSpPr>
          <p:cNvPr id="9" name="MSIPCMContentMarking" descr="{&quot;HashCode&quot;:1455167957,&quot;Placement&quot;:&quot;Footer&quot;,&quot;Top&quot;:519.343,&quot;Left&quot;:422.06,&quot;SlideWidth&quot;:960,&quot;SlideHeight&quot;:540}">
            <a:extLst>
              <a:ext uri="{FF2B5EF4-FFF2-40B4-BE49-F238E27FC236}">
                <a16:creationId xmlns:a16="http://schemas.microsoft.com/office/drawing/2014/main" id="{B67035EE-5987-87C2-D69D-8D9F17BE06DE}"/>
              </a:ext>
            </a:extLst>
          </p:cNvPr>
          <p:cNvSpPr txBox="1"/>
          <p:nvPr userDrawn="1"/>
        </p:nvSpPr>
        <p:spPr>
          <a:xfrm>
            <a:off x="5360162" y="6595656"/>
            <a:ext cx="147167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Classification - Internal</a:t>
            </a:r>
          </a:p>
        </p:txBody>
      </p:sp>
    </p:spTree>
    <p:extLst>
      <p:ext uri="{BB962C8B-B14F-4D97-AF65-F5344CB8AC3E}">
        <p14:creationId xmlns:p14="http://schemas.microsoft.com/office/powerpoint/2010/main" val="23327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835541-45CD-71B9-A895-AADAE5C7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Bollkajsor/Bollkallar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961AB6E-FB24-3048-0910-A5899B0210DC}"/>
              </a:ext>
            </a:extLst>
          </p:cNvPr>
          <p:cNvSpPr txBox="1"/>
          <p:nvPr/>
        </p:nvSpPr>
        <p:spPr>
          <a:xfrm>
            <a:off x="678095" y="1726030"/>
            <a:ext cx="1099476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Instruktion Bollkajsor/Bollkallar och inträde </a:t>
            </a:r>
            <a:endParaRPr lang="sv-SE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Bollkajsor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Bollkallar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Minst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4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stycken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men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gärna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6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stycken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så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kan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stå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2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och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2.</a:t>
            </a:r>
            <a:endParaRPr lang="en-US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Samling 45 min innan matchstart iklädda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Våmbskläder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Uppställda runt planen 20 minuter </a:t>
            </a:r>
            <a:r>
              <a:rPr lang="sv-SE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innan matchstart.</a:t>
            </a: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Bollkajsor/Bollkallar ska bära västar. Fyra konor ska ställas ut runt planen, 1 bakom respektive mål samt 1 på respektive långsida enligt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bild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nedan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Västar och konor finns i tvättstugan – gaveln mot c-plan i huset med omklädningsrum, använd nyckel märkt ”Juniorrum”, hänger på nyckeltavlan i köket i klubbstugan.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Bollkajsor/Bollkallar står minst 1 bakom respektive mål samt 2 på långsidan (ej avbytarbänken, där har tränarna i det spelande laget koll). Vid brist på Bollkajsor/Bollkallar, prioritera 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kort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sidan mot kiosken.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Informera före matchstart att Bollkajsor/Bollkallar ska låta bollen ligga still på konen och vara förberedda när spelarna behöver bollen.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halvlek får Bollkajsor/Bollkallar en korv med bröd och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festis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(de behöver inte stå i vanliga kön till kiosken utan ska gå direkt till dörren på sidan). </a:t>
            </a:r>
          </a:p>
        </p:txBody>
      </p:sp>
    </p:spTree>
    <p:extLst>
      <p:ext uri="{BB962C8B-B14F-4D97-AF65-F5344CB8AC3E}">
        <p14:creationId xmlns:p14="http://schemas.microsoft.com/office/powerpoint/2010/main" val="115317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835541-45CD-71B9-A895-AADAE5C7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Bollkajsor/Bollkallar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DB27DC0-A5EF-08AD-20D1-898665186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512" y="2147405"/>
            <a:ext cx="6091654" cy="461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0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835541-45CD-71B9-A895-AADAE5C7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Inträde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5BF8785-0232-41FF-3C18-E899D83A388E}"/>
              </a:ext>
            </a:extLst>
          </p:cNvPr>
          <p:cNvSpPr txBox="1"/>
          <p:nvPr/>
        </p:nvSpPr>
        <p:spPr>
          <a:xfrm>
            <a:off x="780836" y="1979108"/>
            <a:ext cx="10335802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Inträde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Föräldrar hämtar inträdesväskorna och spelprogram, finns i en svart väska i köket i klubbstugan. Enbart betalning via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Swish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om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Swish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ligger nere är det ok med kontant betalning.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Båda 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ingångarna till Claesborg ska bemannas </a:t>
            </a:r>
            <a:r>
              <a:rPr lang="sv-S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fram till 2:a halvleks start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Ingången upp från parkeringen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Ingången i staketet bakom målet på A-plan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Gatupratare finns i klubbstugan, ställ upp den mitt i gången (ingången upp från parkeringen) för att lättare få kontakt med publiken, vid köbildning kan publiken själva påbörja betalning.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Summor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inträde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    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DIV 3 Dam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xx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DIV 6 Herr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xx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Biljettpriser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för 2023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kommer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vara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klart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till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seriepremiärerna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Barn</a:t>
            </a:r>
            <a:r>
              <a:rPr lang="sv-SE" dirty="0">
                <a:solidFill>
                  <a:srgbClr val="000000"/>
                </a:solidFill>
                <a:latin typeface="Calibri" panose="020F0502020204030204" pitchFamily="34" charset="0"/>
              </a:rPr>
              <a:t> och 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ungdomar upp till 18 år samt medlemmar (mot uppvisat medlemskort) har fritt inträde.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 svarta väskorna läggs tillbaka i köket efter matchen. Har man tagit emot kontantbetalning lägger man pengarna i ett kuvert, skriver ”Inträde match” utanpå och stoppar in det i kanslist brevinkastet.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117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Bredbild</PresentationFormat>
  <Paragraphs>24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Bollkajsor/Bollkallar</vt:lpstr>
      <vt:lpstr>Bollkajsor/Bollkallar</vt:lpstr>
      <vt:lpstr>Inträde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Bollkajsor/Bollkallar</dc:title>
  <dc:creator>Fredrik Lööf</dc:creator>
  <cp:lastModifiedBy>Ida Nord</cp:lastModifiedBy>
  <cp:revision>2</cp:revision>
  <dcterms:created xsi:type="dcterms:W3CDTF">2023-03-24T12:56:11Z</dcterms:created>
  <dcterms:modified xsi:type="dcterms:W3CDTF">2024-05-06T20:23:46Z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036b8ab-aa19-4aaf-ade5-e13533bd462a_Enabled">
    <vt:lpwstr>true</vt:lpwstr>
  </property>
  <property fmtid="{D5CDD505-2E9C-101B-9397-08002B2CF9AE}" pid="3" name="MSIP_Label_8036b8ab-aa19-4aaf-ade5-e13533bd462a_SetDate">
    <vt:lpwstr>2023-03-24T13:11:21Z</vt:lpwstr>
  </property>
  <property fmtid="{D5CDD505-2E9C-101B-9397-08002B2CF9AE}" pid="4" name="MSIP_Label_8036b8ab-aa19-4aaf-ade5-e13533bd462a_Method">
    <vt:lpwstr>Standard</vt:lpwstr>
  </property>
  <property fmtid="{D5CDD505-2E9C-101B-9397-08002B2CF9AE}" pid="5" name="MSIP_Label_8036b8ab-aa19-4aaf-ade5-e13533bd462a_Name">
    <vt:lpwstr>Internal</vt:lpwstr>
  </property>
  <property fmtid="{D5CDD505-2E9C-101B-9397-08002B2CF9AE}" pid="6" name="MSIP_Label_8036b8ab-aa19-4aaf-ade5-e13533bd462a_SiteId">
    <vt:lpwstr>c3549632-51ee-40fe-b6ae-a69f3a6cc157</vt:lpwstr>
  </property>
  <property fmtid="{D5CDD505-2E9C-101B-9397-08002B2CF9AE}" pid="7" name="MSIP_Label_8036b8ab-aa19-4aaf-ade5-e13533bd462a_ActionId">
    <vt:lpwstr>27acf0a4-b61e-4a59-9922-f26757f87846</vt:lpwstr>
  </property>
  <property fmtid="{D5CDD505-2E9C-101B-9397-08002B2CF9AE}" pid="8" name="MSIP_Label_8036b8ab-aa19-4aaf-ade5-e13533bd462a_ContentBits">
    <vt:lpwstr>2</vt:lpwstr>
  </property>
</Properties>
</file>