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3"/>
  </p:notesMasterIdLst>
  <p:sldIdLst>
    <p:sldId id="257" r:id="rId2"/>
    <p:sldId id="269" r:id="rId3"/>
    <p:sldId id="277" r:id="rId4"/>
    <p:sldId id="261" r:id="rId5"/>
    <p:sldId id="292" r:id="rId6"/>
    <p:sldId id="289" r:id="rId7"/>
    <p:sldId id="267" r:id="rId8"/>
    <p:sldId id="290" r:id="rId9"/>
    <p:sldId id="294" r:id="rId10"/>
    <p:sldId id="295" r:id="rId11"/>
    <p:sldId id="29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kim Franzen" initials="JF" lastIdx="1" clrIdx="0">
    <p:extLst>
      <p:ext uri="{19B8F6BF-5375-455C-9EA6-DF929625EA0E}">
        <p15:presenceInfo xmlns:p15="http://schemas.microsoft.com/office/powerpoint/2012/main" userId="6c12db93c65684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9027C-6616-44F0-8B14-84FBF1A1ECD5}" v="39" dt="2021-05-16T17:55:17.2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2" autoAdjust="0"/>
    <p:restoredTop sz="94660"/>
  </p:normalViewPr>
  <p:slideViewPr>
    <p:cSldViewPr>
      <p:cViewPr varScale="1">
        <p:scale>
          <a:sx n="108" d="100"/>
          <a:sy n="108" d="100"/>
        </p:scale>
        <p:origin x="7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F310C-F20E-4660-84AB-3164792329FF}" type="doc">
      <dgm:prSet loTypeId="urn:microsoft.com/office/officeart/2005/8/layout/radial3" loCatId="cycle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sv-SE"/>
        </a:p>
      </dgm:t>
    </dgm:pt>
    <dgm:pt modelId="{20716E20-366D-4B21-8033-83BB10BD1895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Spelarna</a:t>
          </a:r>
        </a:p>
      </dgm:t>
    </dgm:pt>
    <dgm:pt modelId="{40F47FF8-5CBD-492D-96B2-8B7FAFCE12BE}" type="parTrans" cxnId="{9EA05D24-1697-478B-94AF-4F26E151D637}">
      <dgm:prSet/>
      <dgm:spPr/>
      <dgm:t>
        <a:bodyPr/>
        <a:lstStyle/>
        <a:p>
          <a:endParaRPr lang="sv-SE"/>
        </a:p>
      </dgm:t>
    </dgm:pt>
    <dgm:pt modelId="{B8C030DA-0791-43CC-B0AE-26C1D98964CC}" type="sibTrans" cxnId="{9EA05D24-1697-478B-94AF-4F26E151D637}">
      <dgm:prSet/>
      <dgm:spPr/>
      <dgm:t>
        <a:bodyPr/>
        <a:lstStyle/>
        <a:p>
          <a:endParaRPr lang="sv-SE"/>
        </a:p>
      </dgm:t>
    </dgm:pt>
    <dgm:pt modelId="{53602D2B-1432-49F4-B7D7-1801E6FDC99A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Föräldrar</a:t>
          </a:r>
        </a:p>
      </dgm:t>
    </dgm:pt>
    <dgm:pt modelId="{6C2BFE09-7E21-4E54-B633-594A3425944F}" type="parTrans" cxnId="{A0D4374F-3F21-4288-8563-23601A5ADAEE}">
      <dgm:prSet/>
      <dgm:spPr/>
      <dgm:t>
        <a:bodyPr/>
        <a:lstStyle/>
        <a:p>
          <a:endParaRPr lang="sv-SE"/>
        </a:p>
      </dgm:t>
    </dgm:pt>
    <dgm:pt modelId="{B14CC58D-428F-4501-A7BC-70520C1742E5}" type="sibTrans" cxnId="{A0D4374F-3F21-4288-8563-23601A5ADAEE}">
      <dgm:prSet/>
      <dgm:spPr/>
      <dgm:t>
        <a:bodyPr/>
        <a:lstStyle/>
        <a:p>
          <a:endParaRPr lang="sv-SE"/>
        </a:p>
      </dgm:t>
    </dgm:pt>
    <dgm:pt modelId="{8EB87D10-6D63-4287-80F8-1CF8831DB2D5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Tränare</a:t>
          </a:r>
        </a:p>
      </dgm:t>
    </dgm:pt>
    <dgm:pt modelId="{6C4974BB-4B00-41D2-9CE2-D23DCA1B353E}" type="parTrans" cxnId="{25314352-F7A3-45E2-987E-4D58668A173C}">
      <dgm:prSet/>
      <dgm:spPr/>
      <dgm:t>
        <a:bodyPr/>
        <a:lstStyle/>
        <a:p>
          <a:endParaRPr lang="sv-SE"/>
        </a:p>
      </dgm:t>
    </dgm:pt>
    <dgm:pt modelId="{B11B77A5-35D1-483B-9DA4-AAB467BBFA47}" type="sibTrans" cxnId="{25314352-F7A3-45E2-987E-4D58668A173C}">
      <dgm:prSet/>
      <dgm:spPr/>
      <dgm:t>
        <a:bodyPr/>
        <a:lstStyle/>
        <a:p>
          <a:endParaRPr lang="sv-SE"/>
        </a:p>
      </dgm:t>
    </dgm:pt>
    <dgm:pt modelId="{056A46AC-908C-451B-82E7-4846AF78ADD4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Matchgrupp</a:t>
          </a:r>
        </a:p>
      </dgm:t>
    </dgm:pt>
    <dgm:pt modelId="{A7DDD5F5-AD6B-4197-AFA0-5CA84AC2C37D}" type="parTrans" cxnId="{09A63CB0-FE18-415F-89C3-2271F720B578}">
      <dgm:prSet/>
      <dgm:spPr/>
      <dgm:t>
        <a:bodyPr/>
        <a:lstStyle/>
        <a:p>
          <a:endParaRPr lang="sv-SE"/>
        </a:p>
      </dgm:t>
    </dgm:pt>
    <dgm:pt modelId="{0A7A6AE8-8A29-4727-8F32-0BCBF8B655FE}" type="sibTrans" cxnId="{09A63CB0-FE18-415F-89C3-2271F720B578}">
      <dgm:prSet/>
      <dgm:spPr/>
      <dgm:t>
        <a:bodyPr/>
        <a:lstStyle/>
        <a:p>
          <a:endParaRPr lang="sv-SE"/>
        </a:p>
      </dgm:t>
    </dgm:pt>
    <dgm:pt modelId="{897E3F08-875B-4154-B1BD-4E5F2824503D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None/>
          </a:pPr>
          <a:r>
            <a:rPr lang="sv-SE" dirty="0" err="1"/>
            <a:t>Domaransv</a:t>
          </a:r>
          <a:r>
            <a:rPr lang="sv-SE" dirty="0"/>
            <a:t>.</a:t>
          </a:r>
        </a:p>
      </dgm:t>
    </dgm:pt>
    <dgm:pt modelId="{A6752C80-7F56-4D72-AB40-228545C213E3}" type="parTrans" cxnId="{35984A54-B4E3-4469-B916-E4E34C1101AB}">
      <dgm:prSet/>
      <dgm:spPr/>
      <dgm:t>
        <a:bodyPr/>
        <a:lstStyle/>
        <a:p>
          <a:endParaRPr lang="sv-SE"/>
        </a:p>
      </dgm:t>
    </dgm:pt>
    <dgm:pt modelId="{3D4C4219-B498-4EA9-AEBC-D5C419EE8330}" type="sibTrans" cxnId="{35984A54-B4E3-4469-B916-E4E34C1101AB}">
      <dgm:prSet/>
      <dgm:spPr/>
      <dgm:t>
        <a:bodyPr/>
        <a:lstStyle/>
        <a:p>
          <a:endParaRPr lang="sv-SE"/>
        </a:p>
      </dgm:t>
    </dgm:pt>
    <dgm:pt modelId="{20B4557A-BCBA-4F05-AFF0-35026DFA09E6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Medverkar och instruerar</a:t>
          </a:r>
        </a:p>
      </dgm:t>
    </dgm:pt>
    <dgm:pt modelId="{9E463173-BD1B-49E5-9AAF-29F5ED59D1AB}" type="parTrans" cxnId="{B22CC05E-44AC-4D30-A394-AAA287642061}">
      <dgm:prSet/>
      <dgm:spPr/>
      <dgm:t>
        <a:bodyPr/>
        <a:lstStyle/>
        <a:p>
          <a:endParaRPr lang="sv-SE"/>
        </a:p>
      </dgm:t>
    </dgm:pt>
    <dgm:pt modelId="{6A9FAD5B-3307-45E2-9879-2F85214CE683}" type="sibTrans" cxnId="{B22CC05E-44AC-4D30-A394-AAA287642061}">
      <dgm:prSet/>
      <dgm:spPr/>
      <dgm:t>
        <a:bodyPr/>
        <a:lstStyle/>
        <a:p>
          <a:endParaRPr lang="sv-SE"/>
        </a:p>
      </dgm:t>
    </dgm:pt>
    <dgm:pt modelId="{BDA3F40F-407F-4442-940B-958BF73C0FF0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Lotter</a:t>
          </a:r>
        </a:p>
      </dgm:t>
    </dgm:pt>
    <dgm:pt modelId="{7C016C4F-AFD8-4F34-A2B6-8F9440110846}" type="parTrans" cxnId="{7264D01E-DD07-4941-87BF-2A9B3ED5149E}">
      <dgm:prSet/>
      <dgm:spPr/>
      <dgm:t>
        <a:bodyPr/>
        <a:lstStyle/>
        <a:p>
          <a:endParaRPr lang="sv-SE"/>
        </a:p>
      </dgm:t>
    </dgm:pt>
    <dgm:pt modelId="{BCABBD93-DFF9-4FAF-9DBC-DA73B8C6D9C7}" type="sibTrans" cxnId="{7264D01E-DD07-4941-87BF-2A9B3ED5149E}">
      <dgm:prSet/>
      <dgm:spPr/>
      <dgm:t>
        <a:bodyPr/>
        <a:lstStyle/>
        <a:p>
          <a:endParaRPr lang="sv-SE"/>
        </a:p>
      </dgm:t>
    </dgm:pt>
    <dgm:pt modelId="{D6B0B143-2040-4030-B39A-FE919F890C3D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Föräldrarepresentant</a:t>
          </a:r>
        </a:p>
      </dgm:t>
    </dgm:pt>
    <dgm:pt modelId="{E1495B37-5F3B-4B0A-BFD9-0FCFCF13245D}" type="parTrans" cxnId="{DEF86DD6-32C5-4DFD-8DB5-EEACDF38EC4B}">
      <dgm:prSet/>
      <dgm:spPr/>
      <dgm:t>
        <a:bodyPr/>
        <a:lstStyle/>
        <a:p>
          <a:endParaRPr lang="sv-SE"/>
        </a:p>
      </dgm:t>
    </dgm:pt>
    <dgm:pt modelId="{95CBF293-52D6-465A-93C5-D2127F7A16ED}" type="sibTrans" cxnId="{DEF86DD6-32C5-4DFD-8DB5-EEACDF38EC4B}">
      <dgm:prSet/>
      <dgm:spPr/>
      <dgm:t>
        <a:bodyPr/>
        <a:lstStyle/>
        <a:p>
          <a:endParaRPr lang="sv-SE"/>
        </a:p>
      </dgm:t>
    </dgm:pt>
    <dgm:pt modelId="{4EA89FA8-C08F-46F0-8AFA-E6ED1BCA904F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Aktiviteter</a:t>
          </a:r>
        </a:p>
      </dgm:t>
    </dgm:pt>
    <dgm:pt modelId="{2C5F364E-B1A7-4B2A-86D9-B42EE0BD0182}" type="parTrans" cxnId="{3CDE4CC5-4C82-4AE7-9D50-435ED2749BB5}">
      <dgm:prSet/>
      <dgm:spPr/>
      <dgm:t>
        <a:bodyPr/>
        <a:lstStyle/>
        <a:p>
          <a:endParaRPr lang="sv-SE"/>
        </a:p>
      </dgm:t>
    </dgm:pt>
    <dgm:pt modelId="{CC21DD6C-387A-4B70-A51E-6AC3DB7F9CF0}" type="sibTrans" cxnId="{3CDE4CC5-4C82-4AE7-9D50-435ED2749BB5}">
      <dgm:prSet/>
      <dgm:spPr/>
      <dgm:t>
        <a:bodyPr/>
        <a:lstStyle/>
        <a:p>
          <a:endParaRPr lang="sv-SE"/>
        </a:p>
      </dgm:t>
    </dgm:pt>
    <dgm:pt modelId="{1A5B448C-C2E4-4345-8411-BFBA86F60945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Kontakt föreningen</a:t>
          </a:r>
        </a:p>
      </dgm:t>
    </dgm:pt>
    <dgm:pt modelId="{D6E1401D-9617-4001-92B3-E951368A3A15}" type="parTrans" cxnId="{5FAE4B2E-9B8B-4F2F-98F5-6FF05107CF9C}">
      <dgm:prSet/>
      <dgm:spPr/>
      <dgm:t>
        <a:bodyPr/>
        <a:lstStyle/>
        <a:p>
          <a:endParaRPr lang="sv-SE"/>
        </a:p>
      </dgm:t>
    </dgm:pt>
    <dgm:pt modelId="{8658A3F8-B4B3-4B23-8B6A-61B46D4E6BDF}" type="sibTrans" cxnId="{5FAE4B2E-9B8B-4F2F-98F5-6FF05107CF9C}">
      <dgm:prSet/>
      <dgm:spPr/>
      <dgm:t>
        <a:bodyPr/>
        <a:lstStyle/>
        <a:p>
          <a:endParaRPr lang="sv-SE"/>
        </a:p>
      </dgm:t>
    </dgm:pt>
    <dgm:pt modelId="{B40EC7DF-FFCE-4204-A490-D140B342B3B1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Föreningskontakt</a:t>
          </a:r>
        </a:p>
      </dgm:t>
    </dgm:pt>
    <dgm:pt modelId="{155E75DD-5A65-4704-8D19-22C6E73A821B}" type="parTrans" cxnId="{C3D8C0C7-B629-47BE-9691-9B212ED13DDF}">
      <dgm:prSet/>
      <dgm:spPr/>
      <dgm:t>
        <a:bodyPr/>
        <a:lstStyle/>
        <a:p>
          <a:endParaRPr lang="sv-SE"/>
        </a:p>
      </dgm:t>
    </dgm:pt>
    <dgm:pt modelId="{044CC5A2-0266-4312-A0F5-7E51EF41A996}" type="sibTrans" cxnId="{C3D8C0C7-B629-47BE-9691-9B212ED13DDF}">
      <dgm:prSet/>
      <dgm:spPr/>
      <dgm:t>
        <a:bodyPr/>
        <a:lstStyle/>
        <a:p>
          <a:endParaRPr lang="sv-SE"/>
        </a:p>
      </dgm:t>
    </dgm:pt>
    <dgm:pt modelId="{C6FDA71C-A425-4AAE-A1F3-0D0507B6E739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Ekonomi</a:t>
          </a:r>
        </a:p>
      </dgm:t>
    </dgm:pt>
    <dgm:pt modelId="{6356CC8F-0B11-4169-8DE2-F54B1ABAF647}" type="parTrans" cxnId="{392F70F4-7A5C-492D-AB12-27D5260E856F}">
      <dgm:prSet/>
      <dgm:spPr/>
      <dgm:t>
        <a:bodyPr/>
        <a:lstStyle/>
        <a:p>
          <a:endParaRPr lang="sv-SE"/>
        </a:p>
      </dgm:t>
    </dgm:pt>
    <dgm:pt modelId="{9DFC2083-6EDC-4442-B876-337ABE776C74}" type="sibTrans" cxnId="{392F70F4-7A5C-492D-AB12-27D5260E856F}">
      <dgm:prSet/>
      <dgm:spPr/>
      <dgm:t>
        <a:bodyPr/>
        <a:lstStyle/>
        <a:p>
          <a:endParaRPr lang="sv-SE"/>
        </a:p>
      </dgm:t>
    </dgm:pt>
    <dgm:pt modelId="{F47BDD03-62D7-4711-BC68-3EA70704B603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Matchrapporter</a:t>
          </a:r>
        </a:p>
      </dgm:t>
    </dgm:pt>
    <dgm:pt modelId="{2209C501-3921-44AD-A9A0-CA5094757593}" type="parTrans" cxnId="{29C04ADD-8B94-462F-A21B-5A400ECC654C}">
      <dgm:prSet/>
      <dgm:spPr/>
      <dgm:t>
        <a:bodyPr/>
        <a:lstStyle/>
        <a:p>
          <a:endParaRPr lang="sv-SE"/>
        </a:p>
      </dgm:t>
    </dgm:pt>
    <dgm:pt modelId="{5F889202-3913-4729-9299-7856C7F73F00}" type="sibTrans" cxnId="{29C04ADD-8B94-462F-A21B-5A400ECC654C}">
      <dgm:prSet/>
      <dgm:spPr/>
      <dgm:t>
        <a:bodyPr/>
        <a:lstStyle/>
        <a:p>
          <a:endParaRPr lang="sv-SE"/>
        </a:p>
      </dgm:t>
    </dgm:pt>
    <dgm:pt modelId="{FD769A1A-6326-4123-B5FE-8813C2C4742C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dirty="0"/>
            <a:t>Bokar inför match</a:t>
          </a:r>
        </a:p>
      </dgm:t>
    </dgm:pt>
    <dgm:pt modelId="{8EDAF38C-CD2E-4D22-8890-2C5084BB836A}" type="parTrans" cxnId="{EE5BF043-7ACF-49AD-A9DA-4B59F9CDFEB0}">
      <dgm:prSet/>
      <dgm:spPr/>
      <dgm:t>
        <a:bodyPr/>
        <a:lstStyle/>
        <a:p>
          <a:endParaRPr lang="sv-SE"/>
        </a:p>
      </dgm:t>
    </dgm:pt>
    <dgm:pt modelId="{5F7F5197-0A09-4FB3-9F92-72B6182BA01F}" type="sibTrans" cxnId="{EE5BF043-7ACF-49AD-A9DA-4B59F9CDFEB0}">
      <dgm:prSet/>
      <dgm:spPr/>
      <dgm:t>
        <a:bodyPr/>
        <a:lstStyle/>
        <a:p>
          <a:endParaRPr lang="sv-SE"/>
        </a:p>
      </dgm:t>
    </dgm:pt>
    <dgm:pt modelId="{E7E4074A-9850-4017-8414-43459671074F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dirty="0"/>
            <a:t>Ger betalt, skriver kvitto</a:t>
          </a:r>
        </a:p>
      </dgm:t>
    </dgm:pt>
    <dgm:pt modelId="{84E0C8A7-8C88-447E-BFD4-4EF5736DCD95}" type="parTrans" cxnId="{9D357DC8-F9BE-42E1-9E64-76FE0F45BD3A}">
      <dgm:prSet/>
      <dgm:spPr/>
      <dgm:t>
        <a:bodyPr/>
        <a:lstStyle/>
        <a:p>
          <a:endParaRPr lang="sv-SE"/>
        </a:p>
      </dgm:t>
    </dgm:pt>
    <dgm:pt modelId="{95B3EEB6-2353-44A3-AB9D-EFDE4DC5BE6A}" type="sibTrans" cxnId="{9D357DC8-F9BE-42E1-9E64-76FE0F45BD3A}">
      <dgm:prSet/>
      <dgm:spPr/>
      <dgm:t>
        <a:bodyPr/>
        <a:lstStyle/>
        <a:p>
          <a:endParaRPr lang="sv-SE"/>
        </a:p>
      </dgm:t>
    </dgm:pt>
    <dgm:pt modelId="{1DACA3B9-8C10-42B9-9DE7-294FF5093811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Hemma match</a:t>
          </a:r>
        </a:p>
      </dgm:t>
    </dgm:pt>
    <dgm:pt modelId="{1D1A6F37-1903-4DA1-A3EB-D2D1777F929B}" type="parTrans" cxnId="{BD5537F2-CE23-4882-A6FF-72E122D4481D}">
      <dgm:prSet/>
      <dgm:spPr/>
      <dgm:t>
        <a:bodyPr/>
        <a:lstStyle/>
        <a:p>
          <a:endParaRPr lang="sv-SE"/>
        </a:p>
      </dgm:t>
    </dgm:pt>
    <dgm:pt modelId="{D1143645-F213-4D2E-A1C5-6DE53E4D7F60}" type="sibTrans" cxnId="{BD5537F2-CE23-4882-A6FF-72E122D4481D}">
      <dgm:prSet/>
      <dgm:spPr/>
      <dgm:t>
        <a:bodyPr/>
        <a:lstStyle/>
        <a:p>
          <a:endParaRPr lang="sv-SE"/>
        </a:p>
      </dgm:t>
    </dgm:pt>
    <dgm:pt modelId="{5F07C468-0ECA-4B69-9A3A-C0126C205EDF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Borta match</a:t>
          </a:r>
        </a:p>
      </dgm:t>
    </dgm:pt>
    <dgm:pt modelId="{890FC3BC-9D98-4EB1-B443-FC8D878374E6}" type="parTrans" cxnId="{072BDA88-3F2C-4655-B7FD-37C1CF73CE6D}">
      <dgm:prSet/>
      <dgm:spPr/>
      <dgm:t>
        <a:bodyPr/>
        <a:lstStyle/>
        <a:p>
          <a:endParaRPr lang="sv-SE"/>
        </a:p>
      </dgm:t>
    </dgm:pt>
    <dgm:pt modelId="{7FD5915F-B5A5-4C88-93C8-E1E51CE73AF7}" type="sibTrans" cxnId="{072BDA88-3F2C-4655-B7FD-37C1CF73CE6D}">
      <dgm:prSet/>
      <dgm:spPr/>
      <dgm:t>
        <a:bodyPr/>
        <a:lstStyle/>
        <a:p>
          <a:endParaRPr lang="sv-SE"/>
        </a:p>
      </dgm:t>
    </dgm:pt>
    <dgm:pt modelId="{466E32A3-BA6B-41D9-A31F-39DEE2DB7E47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Närvarokontroll</a:t>
          </a:r>
        </a:p>
      </dgm:t>
    </dgm:pt>
    <dgm:pt modelId="{324D0E97-CC65-47D4-A0D4-B53F9BC0B53D}" type="parTrans" cxnId="{8D034948-64BF-4C0A-B176-A06F27D87DEC}">
      <dgm:prSet/>
      <dgm:spPr/>
      <dgm:t>
        <a:bodyPr/>
        <a:lstStyle/>
        <a:p>
          <a:endParaRPr lang="sv-SE"/>
        </a:p>
      </dgm:t>
    </dgm:pt>
    <dgm:pt modelId="{47575EC3-AF5C-47F2-9AD9-6BF95B1EF0BF}" type="sibTrans" cxnId="{8D034948-64BF-4C0A-B176-A06F27D87DEC}">
      <dgm:prSet/>
      <dgm:spPr/>
      <dgm:t>
        <a:bodyPr/>
        <a:lstStyle/>
        <a:p>
          <a:endParaRPr lang="sv-SE"/>
        </a:p>
      </dgm:t>
    </dgm:pt>
    <dgm:pt modelId="{D807E7F7-4E3A-49D8-AB43-EC79CBAF2822}">
      <dgm:prSet/>
      <dgm:spPr/>
      <dgm:t>
        <a:bodyPr/>
        <a:lstStyle/>
        <a:p>
          <a:r>
            <a:rPr lang="sv-SE" dirty="0"/>
            <a:t>Cuper</a:t>
          </a:r>
        </a:p>
      </dgm:t>
    </dgm:pt>
    <dgm:pt modelId="{190FCEBF-6343-4127-873F-5EFDBBDD380D}" type="parTrans" cxnId="{9041F3D8-5F90-43DD-926B-E6DB189948ED}">
      <dgm:prSet/>
      <dgm:spPr/>
      <dgm:t>
        <a:bodyPr/>
        <a:lstStyle/>
        <a:p>
          <a:endParaRPr lang="sv-SE"/>
        </a:p>
      </dgm:t>
    </dgm:pt>
    <dgm:pt modelId="{91A80C43-65B9-4466-8645-E2F60057BC82}" type="sibTrans" cxnId="{9041F3D8-5F90-43DD-926B-E6DB189948ED}">
      <dgm:prSet/>
      <dgm:spPr/>
      <dgm:t>
        <a:bodyPr/>
        <a:lstStyle/>
        <a:p>
          <a:endParaRPr lang="sv-SE"/>
        </a:p>
      </dgm:t>
    </dgm:pt>
    <dgm:pt modelId="{9DEB3F37-5015-471B-85AD-E6099ACCCCC2}">
      <dgm:prSet/>
      <dgm:spPr/>
      <dgm:t>
        <a:bodyPr/>
        <a:lstStyle/>
        <a:p>
          <a:r>
            <a:rPr lang="sv-SE" dirty="0"/>
            <a:t>Föräldramöten</a:t>
          </a:r>
        </a:p>
      </dgm:t>
    </dgm:pt>
    <dgm:pt modelId="{0817B891-F5D8-4775-9FBC-B838D71C5C4A}" type="parTrans" cxnId="{54181808-2EF1-4FC3-84B9-ED9E5DF35710}">
      <dgm:prSet/>
      <dgm:spPr/>
      <dgm:t>
        <a:bodyPr/>
        <a:lstStyle/>
        <a:p>
          <a:endParaRPr lang="sv-SE"/>
        </a:p>
      </dgm:t>
    </dgm:pt>
    <dgm:pt modelId="{7C8A9CEB-22A2-475C-BEB1-DB1C5A0578EF}" type="sibTrans" cxnId="{54181808-2EF1-4FC3-84B9-ED9E5DF35710}">
      <dgm:prSet/>
      <dgm:spPr/>
      <dgm:t>
        <a:bodyPr/>
        <a:lstStyle/>
        <a:p>
          <a:endParaRPr lang="sv-SE"/>
        </a:p>
      </dgm:t>
    </dgm:pt>
    <dgm:pt modelId="{ABF4BFCC-B07A-460A-A79A-39FE7A82900D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Lagledare </a:t>
          </a:r>
          <a:r>
            <a:rPr lang="sv-SE" dirty="0" err="1"/>
            <a:t>Admin</a:t>
          </a:r>
          <a:endParaRPr lang="sv-SE" dirty="0"/>
        </a:p>
      </dgm:t>
    </dgm:pt>
    <dgm:pt modelId="{8BFC1103-992E-403E-84AD-A36B7CBF3CAD}" type="sibTrans" cxnId="{69A2633F-DE13-49C4-BD9C-80171A30360B}">
      <dgm:prSet/>
      <dgm:spPr/>
      <dgm:t>
        <a:bodyPr/>
        <a:lstStyle/>
        <a:p>
          <a:endParaRPr lang="sv-SE"/>
        </a:p>
      </dgm:t>
    </dgm:pt>
    <dgm:pt modelId="{411C8F4B-35D7-48B9-9E74-E587EFFC72B9}" type="parTrans" cxnId="{69A2633F-DE13-49C4-BD9C-80171A30360B}">
      <dgm:prSet/>
      <dgm:spPr/>
      <dgm:t>
        <a:bodyPr/>
        <a:lstStyle/>
        <a:p>
          <a:endParaRPr lang="sv-SE"/>
        </a:p>
      </dgm:t>
    </dgm:pt>
    <dgm:pt modelId="{DC38CCAC-1FE0-4AC1-82B8-0C5ADC221ED4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Hemsidan</a:t>
          </a:r>
        </a:p>
      </dgm:t>
    </dgm:pt>
    <dgm:pt modelId="{7F28D2DD-1EA5-43D6-9424-FA961B9E5258}" type="parTrans" cxnId="{DC902BB6-A315-436B-A029-8DCC121952F8}">
      <dgm:prSet/>
      <dgm:spPr/>
      <dgm:t>
        <a:bodyPr/>
        <a:lstStyle/>
        <a:p>
          <a:endParaRPr lang="sv-SE"/>
        </a:p>
      </dgm:t>
    </dgm:pt>
    <dgm:pt modelId="{A7C9BECB-BFDF-4C4C-ABF0-51CAEE8AED47}" type="sibTrans" cxnId="{DC902BB6-A315-436B-A029-8DCC121952F8}">
      <dgm:prSet/>
      <dgm:spPr/>
      <dgm:t>
        <a:bodyPr/>
        <a:lstStyle/>
        <a:p>
          <a:endParaRPr lang="sv-SE"/>
        </a:p>
      </dgm:t>
    </dgm:pt>
    <dgm:pt modelId="{19043508-7058-46BA-86A2-73C08F8F9E10}">
      <dgm:prSet/>
      <dgm:spPr/>
      <dgm:t>
        <a:bodyPr/>
        <a:lstStyle/>
        <a:p>
          <a:r>
            <a:rPr lang="sv-SE" dirty="0"/>
            <a:t>Hemsidan</a:t>
          </a:r>
        </a:p>
      </dgm:t>
    </dgm:pt>
    <dgm:pt modelId="{11A7F7F9-D278-41F0-9E1E-FE65D7CA949F}" type="parTrans" cxnId="{FCB9A96E-AFFB-4D44-A41E-5CF451E9C8A8}">
      <dgm:prSet/>
      <dgm:spPr/>
      <dgm:t>
        <a:bodyPr/>
        <a:lstStyle/>
        <a:p>
          <a:endParaRPr lang="sv-SE"/>
        </a:p>
      </dgm:t>
    </dgm:pt>
    <dgm:pt modelId="{A7202FCE-D326-4746-92E2-3BAE27A007CB}" type="sibTrans" cxnId="{FCB9A96E-AFFB-4D44-A41E-5CF451E9C8A8}">
      <dgm:prSet/>
      <dgm:spPr/>
      <dgm:t>
        <a:bodyPr/>
        <a:lstStyle/>
        <a:p>
          <a:endParaRPr lang="sv-SE"/>
        </a:p>
      </dgm:t>
    </dgm:pt>
    <dgm:pt modelId="{98FBF650-33D7-437C-A52D-E51AC6149F80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Planerar uppvärmning och </a:t>
          </a:r>
          <a:r>
            <a:rPr lang="sv-SE" dirty="0" err="1"/>
            <a:t>fys</a:t>
          </a:r>
          <a:endParaRPr lang="sv-SE" dirty="0"/>
        </a:p>
      </dgm:t>
    </dgm:pt>
    <dgm:pt modelId="{B1098B6F-E5A2-4461-B65F-F41B87EAD78E}" type="parTrans" cxnId="{395B36D5-5121-4FA4-9AEA-C4D78E5E024E}">
      <dgm:prSet/>
      <dgm:spPr/>
      <dgm:t>
        <a:bodyPr/>
        <a:lstStyle/>
        <a:p>
          <a:endParaRPr lang="sv-SE"/>
        </a:p>
      </dgm:t>
    </dgm:pt>
    <dgm:pt modelId="{9F8261C9-1292-4EB6-A536-DC225A8AF1E4}" type="sibTrans" cxnId="{395B36D5-5121-4FA4-9AEA-C4D78E5E024E}">
      <dgm:prSet/>
      <dgm:spPr/>
      <dgm:t>
        <a:bodyPr/>
        <a:lstStyle/>
        <a:p>
          <a:endParaRPr lang="sv-SE"/>
        </a:p>
      </dgm:t>
    </dgm:pt>
    <dgm:pt modelId="{5F29BF6F-1BF9-4828-AD09-E96FAAF08C0E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dirty="0"/>
            <a:t>Vi dömer själva -08</a:t>
          </a:r>
        </a:p>
      </dgm:t>
    </dgm:pt>
    <dgm:pt modelId="{13A2E2BF-F56D-4149-A69C-BE3DEEC7F120}" type="parTrans" cxnId="{B87FB0E4-835B-497B-9315-A81CE39EE236}">
      <dgm:prSet/>
      <dgm:spPr/>
      <dgm:t>
        <a:bodyPr/>
        <a:lstStyle/>
        <a:p>
          <a:endParaRPr lang="sv-SE"/>
        </a:p>
      </dgm:t>
    </dgm:pt>
    <dgm:pt modelId="{5328FDC4-DA53-47E1-8FE9-C1C560FBCFA0}" type="sibTrans" cxnId="{B87FB0E4-835B-497B-9315-A81CE39EE236}">
      <dgm:prSet/>
      <dgm:spPr/>
      <dgm:t>
        <a:bodyPr/>
        <a:lstStyle/>
        <a:p>
          <a:endParaRPr lang="sv-SE"/>
        </a:p>
      </dgm:t>
    </dgm:pt>
    <dgm:pt modelId="{317F6B5C-0C55-4550-BE48-A62CC72ECF72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Aktiviteter</a:t>
          </a:r>
        </a:p>
      </dgm:t>
    </dgm:pt>
    <dgm:pt modelId="{41D020B7-8A47-40E9-A714-6D1994BB4531}" type="parTrans" cxnId="{481E5367-071C-4AA5-92AE-3A0DDCEA25AF}">
      <dgm:prSet/>
      <dgm:spPr/>
      <dgm:t>
        <a:bodyPr/>
        <a:lstStyle/>
        <a:p>
          <a:endParaRPr lang="sv-SE"/>
        </a:p>
      </dgm:t>
    </dgm:pt>
    <dgm:pt modelId="{A06F20D9-80FA-4DD4-BCE0-F16BFC5054FF}" type="sibTrans" cxnId="{481E5367-071C-4AA5-92AE-3A0DDCEA25AF}">
      <dgm:prSet/>
      <dgm:spPr/>
      <dgm:t>
        <a:bodyPr/>
        <a:lstStyle/>
        <a:p>
          <a:endParaRPr lang="sv-SE"/>
        </a:p>
      </dgm:t>
    </dgm:pt>
    <dgm:pt modelId="{0E4EC62F-AF13-493F-A04D-B50307DDDD72}" type="pres">
      <dgm:prSet presAssocID="{18FF310C-F20E-4660-84AB-3164792329FF}" presName="composite" presStyleCnt="0">
        <dgm:presLayoutVars>
          <dgm:chMax val="1"/>
          <dgm:dir/>
          <dgm:resizeHandles val="exact"/>
        </dgm:presLayoutVars>
      </dgm:prSet>
      <dgm:spPr/>
    </dgm:pt>
    <dgm:pt modelId="{BD5B1583-3E5F-418B-8089-E45B75D9E226}" type="pres">
      <dgm:prSet presAssocID="{18FF310C-F20E-4660-84AB-3164792329FF}" presName="radial" presStyleCnt="0">
        <dgm:presLayoutVars>
          <dgm:animLvl val="ctr"/>
        </dgm:presLayoutVars>
      </dgm:prSet>
      <dgm:spPr/>
    </dgm:pt>
    <dgm:pt modelId="{DF59077E-6354-450D-A1C9-9C3B83DF6C5F}" type="pres">
      <dgm:prSet presAssocID="{20716E20-366D-4B21-8033-83BB10BD1895}" presName="centerShape" presStyleLbl="vennNode1" presStyleIdx="0" presStyleCnt="6"/>
      <dgm:spPr/>
    </dgm:pt>
    <dgm:pt modelId="{BE856666-2687-412C-B521-64E9BD863B07}" type="pres">
      <dgm:prSet presAssocID="{ABF4BFCC-B07A-460A-A79A-39FE7A82900D}" presName="node" presStyleLbl="vennNode1" presStyleIdx="1" presStyleCnt="6">
        <dgm:presLayoutVars>
          <dgm:bulletEnabled val="1"/>
        </dgm:presLayoutVars>
      </dgm:prSet>
      <dgm:spPr/>
    </dgm:pt>
    <dgm:pt modelId="{129CCB47-5A94-4966-879E-5AAFC0BB56BD}" type="pres">
      <dgm:prSet presAssocID="{056A46AC-908C-451B-82E7-4846AF78ADD4}" presName="node" presStyleLbl="vennNode1" presStyleIdx="2" presStyleCnt="6">
        <dgm:presLayoutVars>
          <dgm:bulletEnabled val="1"/>
        </dgm:presLayoutVars>
      </dgm:prSet>
      <dgm:spPr/>
    </dgm:pt>
    <dgm:pt modelId="{0B2F587D-051A-41CC-AF3A-B0F2B60B554A}" type="pres">
      <dgm:prSet presAssocID="{897E3F08-875B-4154-B1BD-4E5F2824503D}" presName="node" presStyleLbl="vennNode1" presStyleIdx="3" presStyleCnt="6">
        <dgm:presLayoutVars>
          <dgm:bulletEnabled val="1"/>
        </dgm:presLayoutVars>
      </dgm:prSet>
      <dgm:spPr/>
    </dgm:pt>
    <dgm:pt modelId="{96CE66FD-3B19-49FD-95AC-8E730498DA2A}" type="pres">
      <dgm:prSet presAssocID="{53602D2B-1432-49F4-B7D7-1801E6FDC99A}" presName="node" presStyleLbl="vennNode1" presStyleIdx="4" presStyleCnt="6">
        <dgm:presLayoutVars>
          <dgm:bulletEnabled val="1"/>
        </dgm:presLayoutVars>
      </dgm:prSet>
      <dgm:spPr/>
    </dgm:pt>
    <dgm:pt modelId="{339E7CCA-0C71-472D-942C-70A2D14F126F}" type="pres">
      <dgm:prSet presAssocID="{8EB87D10-6D63-4287-80F8-1CF8831DB2D5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DFA44404-B0B4-409C-8D5E-A245CFF2C10E}" type="presOf" srcId="{8EB87D10-6D63-4287-80F8-1CF8831DB2D5}" destId="{339E7CCA-0C71-472D-942C-70A2D14F126F}" srcOrd="0" destOrd="0" presId="urn:microsoft.com/office/officeart/2005/8/layout/radial3"/>
    <dgm:cxn modelId="{54181808-2EF1-4FC3-84B9-ED9E5DF35710}" srcId="{8EB87D10-6D63-4287-80F8-1CF8831DB2D5}" destId="{9DEB3F37-5015-471B-85AD-E6099ACCCCC2}" srcOrd="5" destOrd="0" parTransId="{0817B891-F5D8-4775-9FBC-B838D71C5C4A}" sibTransId="{7C8A9CEB-22A2-475C-BEB1-DB1C5A0578EF}"/>
    <dgm:cxn modelId="{9E9DCC09-89B2-4844-8B7F-6F0C80EA54D7}" type="presOf" srcId="{5F07C468-0ECA-4B69-9A3A-C0126C205EDF}" destId="{129CCB47-5A94-4966-879E-5AAFC0BB56BD}" srcOrd="0" destOrd="2" presId="urn:microsoft.com/office/officeart/2005/8/layout/radial3"/>
    <dgm:cxn modelId="{19CF211B-C91C-4D30-B11A-95E12C287D4B}" type="presOf" srcId="{466E32A3-BA6B-41D9-A31F-39DEE2DB7E47}" destId="{339E7CCA-0C71-472D-942C-70A2D14F126F}" srcOrd="0" destOrd="4" presId="urn:microsoft.com/office/officeart/2005/8/layout/radial3"/>
    <dgm:cxn modelId="{D9ECE21C-AF26-4937-8C2D-3A2A3F48016D}" type="presOf" srcId="{20716E20-366D-4B21-8033-83BB10BD1895}" destId="{DF59077E-6354-450D-A1C9-9C3B83DF6C5F}" srcOrd="0" destOrd="0" presId="urn:microsoft.com/office/officeart/2005/8/layout/radial3"/>
    <dgm:cxn modelId="{7264D01E-DD07-4941-87BF-2A9B3ED5149E}" srcId="{53602D2B-1432-49F4-B7D7-1801E6FDC99A}" destId="{BDA3F40F-407F-4442-940B-958BF73C0FF0}" srcOrd="1" destOrd="0" parTransId="{7C016C4F-AFD8-4F34-A2B6-8F9440110846}" sibTransId="{BCABBD93-DFF9-4FAF-9DBC-DA73B8C6D9C7}"/>
    <dgm:cxn modelId="{68BE161F-4178-44C0-8600-E40A5C882327}" type="presOf" srcId="{D807E7F7-4E3A-49D8-AB43-EC79CBAF2822}" destId="{339E7CCA-0C71-472D-942C-70A2D14F126F}" srcOrd="0" destOrd="5" presId="urn:microsoft.com/office/officeart/2005/8/layout/radial3"/>
    <dgm:cxn modelId="{88F76420-2F81-4C53-802F-757D6F802FB3}" type="presOf" srcId="{9DEB3F37-5015-471B-85AD-E6099ACCCCC2}" destId="{339E7CCA-0C71-472D-942C-70A2D14F126F}" srcOrd="0" destOrd="6" presId="urn:microsoft.com/office/officeart/2005/8/layout/radial3"/>
    <dgm:cxn modelId="{9EA05D24-1697-478B-94AF-4F26E151D637}" srcId="{18FF310C-F20E-4660-84AB-3164792329FF}" destId="{20716E20-366D-4B21-8033-83BB10BD1895}" srcOrd="0" destOrd="0" parTransId="{40F47FF8-5CBD-492D-96B2-8B7FAFCE12BE}" sibTransId="{B8C030DA-0791-43CC-B0AE-26C1D98964CC}"/>
    <dgm:cxn modelId="{ECB16127-C417-417A-900E-EA106EE189E7}" type="presOf" srcId="{4EA89FA8-C08F-46F0-8AFA-E6ED1BCA904F}" destId="{BE856666-2687-412C-B521-64E9BD863B07}" srcOrd="0" destOrd="2" presId="urn:microsoft.com/office/officeart/2005/8/layout/radial3"/>
    <dgm:cxn modelId="{5FAE4B2E-9B8B-4F2F-98F5-6FF05107CF9C}" srcId="{ABF4BFCC-B07A-460A-A79A-39FE7A82900D}" destId="{1A5B448C-C2E4-4345-8411-BFBA86F60945}" srcOrd="2" destOrd="0" parTransId="{D6E1401D-9617-4001-92B3-E951368A3A15}" sibTransId="{8658A3F8-B4B3-4B23-8B6A-61B46D4E6BDF}"/>
    <dgm:cxn modelId="{C2FF2636-6F88-4728-9FB5-A400586F9ACF}" type="presOf" srcId="{5F29BF6F-1BF9-4828-AD09-E96FAAF08C0E}" destId="{0B2F587D-051A-41CC-AF3A-B0F2B60B554A}" srcOrd="0" destOrd="3" presId="urn:microsoft.com/office/officeart/2005/8/layout/radial3"/>
    <dgm:cxn modelId="{69A2633F-DE13-49C4-BD9C-80171A30360B}" srcId="{20716E20-366D-4B21-8033-83BB10BD1895}" destId="{ABF4BFCC-B07A-460A-A79A-39FE7A82900D}" srcOrd="0" destOrd="0" parTransId="{411C8F4B-35D7-48B9-9E74-E587EFFC72B9}" sibTransId="{8BFC1103-992E-403E-84AD-A36B7CBF3CAD}"/>
    <dgm:cxn modelId="{B22CC05E-44AC-4D30-A394-AAA287642061}" srcId="{8EB87D10-6D63-4287-80F8-1CF8831DB2D5}" destId="{20B4557A-BCBA-4F05-AFF0-35026DFA09E6}" srcOrd="1" destOrd="0" parTransId="{9E463173-BD1B-49E5-9AAF-29F5ED59D1AB}" sibTransId="{6A9FAD5B-3307-45E2-9879-2F85214CE683}"/>
    <dgm:cxn modelId="{EE5BF043-7ACF-49AD-A9DA-4B59F9CDFEB0}" srcId="{897E3F08-875B-4154-B1BD-4E5F2824503D}" destId="{FD769A1A-6326-4123-B5FE-8813C2C4742C}" srcOrd="0" destOrd="0" parTransId="{8EDAF38C-CD2E-4D22-8890-2C5084BB836A}" sibTransId="{5F7F5197-0A09-4FB3-9F92-72B6182BA01F}"/>
    <dgm:cxn modelId="{481E5367-071C-4AA5-92AE-3A0DDCEA25AF}" srcId="{53602D2B-1432-49F4-B7D7-1801E6FDC99A}" destId="{317F6B5C-0C55-4550-BE48-A62CC72ECF72}" srcOrd="2" destOrd="0" parTransId="{41D020B7-8A47-40E9-A714-6D1994BB4531}" sibTransId="{A06F20D9-80FA-4DD4-BCE0-F16BFC5054FF}"/>
    <dgm:cxn modelId="{8D034948-64BF-4C0A-B176-A06F27D87DEC}" srcId="{8EB87D10-6D63-4287-80F8-1CF8831DB2D5}" destId="{466E32A3-BA6B-41D9-A31F-39DEE2DB7E47}" srcOrd="3" destOrd="0" parTransId="{324D0E97-CC65-47D4-A0D4-B53F9BC0B53D}" sibTransId="{47575EC3-AF5C-47F2-9AD9-6BF95B1EF0BF}"/>
    <dgm:cxn modelId="{6E189E6A-EB15-48CE-A833-E19AE517AABF}" type="presOf" srcId="{E7E4074A-9850-4017-8414-43459671074F}" destId="{0B2F587D-051A-41CC-AF3A-B0F2B60B554A}" srcOrd="0" destOrd="2" presId="urn:microsoft.com/office/officeart/2005/8/layout/radial3"/>
    <dgm:cxn modelId="{823D2C4C-B06F-4608-8E5C-FE3BC1F44D8A}" type="presOf" srcId="{DC38CCAC-1FE0-4AC1-82B8-0C5ADC221ED4}" destId="{BE856666-2687-412C-B521-64E9BD863B07}" srcOrd="0" destOrd="5" presId="urn:microsoft.com/office/officeart/2005/8/layout/radial3"/>
    <dgm:cxn modelId="{B248754D-D3C8-4EB9-8091-179E01EAADA9}" type="presOf" srcId="{F47BDD03-62D7-4711-BC68-3EA70704B603}" destId="{339E7CCA-0C71-472D-942C-70A2D14F126F}" srcOrd="0" destOrd="3" presId="urn:microsoft.com/office/officeart/2005/8/layout/radial3"/>
    <dgm:cxn modelId="{FCB9A96E-AFFB-4D44-A41E-5CF451E9C8A8}" srcId="{8EB87D10-6D63-4287-80F8-1CF8831DB2D5}" destId="{19043508-7058-46BA-86A2-73C08F8F9E10}" srcOrd="6" destOrd="0" parTransId="{11A7F7F9-D278-41F0-9E1E-FE65D7CA949F}" sibTransId="{A7202FCE-D326-4746-92E2-3BAE27A007CB}"/>
    <dgm:cxn modelId="{A0D4374F-3F21-4288-8563-23601A5ADAEE}" srcId="{20716E20-366D-4B21-8033-83BB10BD1895}" destId="{53602D2B-1432-49F4-B7D7-1801E6FDC99A}" srcOrd="3" destOrd="0" parTransId="{6C2BFE09-7E21-4E54-B633-594A3425944F}" sibTransId="{B14CC58D-428F-4501-A7BC-70520C1742E5}"/>
    <dgm:cxn modelId="{827BAE4F-9324-4035-95D8-E9640AA0DD3B}" type="presOf" srcId="{18FF310C-F20E-4660-84AB-3164792329FF}" destId="{0E4EC62F-AF13-493F-A04D-B50307DDDD72}" srcOrd="0" destOrd="0" presId="urn:microsoft.com/office/officeart/2005/8/layout/radial3"/>
    <dgm:cxn modelId="{491EC650-C816-4AC4-BAE6-FC488312422A}" type="presOf" srcId="{19043508-7058-46BA-86A2-73C08F8F9E10}" destId="{339E7CCA-0C71-472D-942C-70A2D14F126F}" srcOrd="0" destOrd="7" presId="urn:microsoft.com/office/officeart/2005/8/layout/radial3"/>
    <dgm:cxn modelId="{25314352-F7A3-45E2-987E-4D58668A173C}" srcId="{20716E20-366D-4B21-8033-83BB10BD1895}" destId="{8EB87D10-6D63-4287-80F8-1CF8831DB2D5}" srcOrd="4" destOrd="0" parTransId="{6C4974BB-4B00-41D2-9CE2-D23DCA1B353E}" sibTransId="{B11B77A5-35D1-483B-9DA4-AAB467BBFA47}"/>
    <dgm:cxn modelId="{44C85E73-AB2C-4774-AEFA-CA02FE740EA3}" type="presOf" srcId="{C6FDA71C-A425-4AAE-A1F3-0D0507B6E739}" destId="{BE856666-2687-412C-B521-64E9BD863B07}" srcOrd="0" destOrd="4" presId="urn:microsoft.com/office/officeart/2005/8/layout/radial3"/>
    <dgm:cxn modelId="{9CF67953-5FB7-42D4-BBB4-CA4D0A7CA154}" type="presOf" srcId="{D6B0B143-2040-4030-B39A-FE919F890C3D}" destId="{BE856666-2687-412C-B521-64E9BD863B07}" srcOrd="0" destOrd="1" presId="urn:microsoft.com/office/officeart/2005/8/layout/radial3"/>
    <dgm:cxn modelId="{3D3AF273-EF82-4689-A6FF-53C3317FA13D}" type="presOf" srcId="{317F6B5C-0C55-4550-BE48-A62CC72ECF72}" destId="{96CE66FD-3B19-49FD-95AC-8E730498DA2A}" srcOrd="0" destOrd="3" presId="urn:microsoft.com/office/officeart/2005/8/layout/radial3"/>
    <dgm:cxn modelId="{35984A54-B4E3-4469-B916-E4E34C1101AB}" srcId="{20716E20-366D-4B21-8033-83BB10BD1895}" destId="{897E3F08-875B-4154-B1BD-4E5F2824503D}" srcOrd="2" destOrd="0" parTransId="{A6752C80-7F56-4D72-AB40-228545C213E3}" sibTransId="{3D4C4219-B498-4EA9-AEBC-D5C419EE8330}"/>
    <dgm:cxn modelId="{0F169074-EE4C-4FC4-8744-AF1B36F9FB40}" type="presOf" srcId="{1DACA3B9-8C10-42B9-9DE7-294FF5093811}" destId="{129CCB47-5A94-4966-879E-5AAFC0BB56BD}" srcOrd="0" destOrd="1" presId="urn:microsoft.com/office/officeart/2005/8/layout/radial3"/>
    <dgm:cxn modelId="{B3629574-5D9B-4E3B-BC05-471793B5D571}" type="presOf" srcId="{ABF4BFCC-B07A-460A-A79A-39FE7A82900D}" destId="{BE856666-2687-412C-B521-64E9BD863B07}" srcOrd="0" destOrd="0" presId="urn:microsoft.com/office/officeart/2005/8/layout/radial3"/>
    <dgm:cxn modelId="{4F14D97D-BE23-4BA9-B839-37A5EF96DDA1}" type="presOf" srcId="{B40EC7DF-FFCE-4204-A490-D140B342B3B1}" destId="{96CE66FD-3B19-49FD-95AC-8E730498DA2A}" srcOrd="0" destOrd="1" presId="urn:microsoft.com/office/officeart/2005/8/layout/radial3"/>
    <dgm:cxn modelId="{12FECE82-C28D-450E-863A-0AE90D59909D}" type="presOf" srcId="{FD769A1A-6326-4123-B5FE-8813C2C4742C}" destId="{0B2F587D-051A-41CC-AF3A-B0F2B60B554A}" srcOrd="0" destOrd="1" presId="urn:microsoft.com/office/officeart/2005/8/layout/radial3"/>
    <dgm:cxn modelId="{19DC5286-EC97-4711-A3F0-852CCFBABE80}" type="presOf" srcId="{53602D2B-1432-49F4-B7D7-1801E6FDC99A}" destId="{96CE66FD-3B19-49FD-95AC-8E730498DA2A}" srcOrd="0" destOrd="0" presId="urn:microsoft.com/office/officeart/2005/8/layout/radial3"/>
    <dgm:cxn modelId="{072BDA88-3F2C-4655-B7FD-37C1CF73CE6D}" srcId="{056A46AC-908C-451B-82E7-4846AF78ADD4}" destId="{5F07C468-0ECA-4B69-9A3A-C0126C205EDF}" srcOrd="1" destOrd="0" parTransId="{890FC3BC-9D98-4EB1-B443-FC8D878374E6}" sibTransId="{7FD5915F-B5A5-4C88-93C8-E1E51CE73AF7}"/>
    <dgm:cxn modelId="{BC94798C-BC41-4A78-97E2-5138487FB391}" type="presOf" srcId="{056A46AC-908C-451B-82E7-4846AF78ADD4}" destId="{129CCB47-5A94-4966-879E-5AAFC0BB56BD}" srcOrd="0" destOrd="0" presId="urn:microsoft.com/office/officeart/2005/8/layout/radial3"/>
    <dgm:cxn modelId="{07FD06A6-A956-4B73-961D-D0B9CCA57F3E}" type="presOf" srcId="{1A5B448C-C2E4-4345-8411-BFBA86F60945}" destId="{BE856666-2687-412C-B521-64E9BD863B07}" srcOrd="0" destOrd="3" presId="urn:microsoft.com/office/officeart/2005/8/layout/radial3"/>
    <dgm:cxn modelId="{09A63CB0-FE18-415F-89C3-2271F720B578}" srcId="{20716E20-366D-4B21-8033-83BB10BD1895}" destId="{056A46AC-908C-451B-82E7-4846AF78ADD4}" srcOrd="1" destOrd="0" parTransId="{A7DDD5F5-AD6B-4197-AFA0-5CA84AC2C37D}" sibTransId="{0A7A6AE8-8A29-4727-8F32-0BCBF8B655FE}"/>
    <dgm:cxn modelId="{DC902BB6-A315-436B-A029-8DCC121952F8}" srcId="{ABF4BFCC-B07A-460A-A79A-39FE7A82900D}" destId="{DC38CCAC-1FE0-4AC1-82B8-0C5ADC221ED4}" srcOrd="4" destOrd="0" parTransId="{7F28D2DD-1EA5-43D6-9424-FA961B9E5258}" sibTransId="{A7C9BECB-BFDF-4C4C-ABF0-51CAEE8AED47}"/>
    <dgm:cxn modelId="{3CDE4CC5-4C82-4AE7-9D50-435ED2749BB5}" srcId="{ABF4BFCC-B07A-460A-A79A-39FE7A82900D}" destId="{4EA89FA8-C08F-46F0-8AFA-E6ED1BCA904F}" srcOrd="1" destOrd="0" parTransId="{2C5F364E-B1A7-4B2A-86D9-B42EE0BD0182}" sibTransId="{CC21DD6C-387A-4B70-A51E-6AC3DB7F9CF0}"/>
    <dgm:cxn modelId="{C3D8C0C7-B629-47BE-9691-9B212ED13DDF}" srcId="{53602D2B-1432-49F4-B7D7-1801E6FDC99A}" destId="{B40EC7DF-FFCE-4204-A490-D140B342B3B1}" srcOrd="0" destOrd="0" parTransId="{155E75DD-5A65-4704-8D19-22C6E73A821B}" sibTransId="{044CC5A2-0266-4312-A0F5-7E51EF41A996}"/>
    <dgm:cxn modelId="{9D357DC8-F9BE-42E1-9E64-76FE0F45BD3A}" srcId="{897E3F08-875B-4154-B1BD-4E5F2824503D}" destId="{E7E4074A-9850-4017-8414-43459671074F}" srcOrd="1" destOrd="0" parTransId="{84E0C8A7-8C88-447E-BFD4-4EF5736DCD95}" sibTransId="{95B3EEB6-2353-44A3-AB9D-EFDE4DC5BE6A}"/>
    <dgm:cxn modelId="{78CBA5CC-6821-4105-9775-F36C3C071694}" type="presOf" srcId="{98FBF650-33D7-437C-A52D-E51AC6149F80}" destId="{339E7CCA-0C71-472D-942C-70A2D14F126F}" srcOrd="0" destOrd="1" presId="urn:microsoft.com/office/officeart/2005/8/layout/radial3"/>
    <dgm:cxn modelId="{395B36D5-5121-4FA4-9AEA-C4D78E5E024E}" srcId="{8EB87D10-6D63-4287-80F8-1CF8831DB2D5}" destId="{98FBF650-33D7-437C-A52D-E51AC6149F80}" srcOrd="0" destOrd="0" parTransId="{B1098B6F-E5A2-4461-B65F-F41B87EAD78E}" sibTransId="{9F8261C9-1292-4EB6-A536-DC225A8AF1E4}"/>
    <dgm:cxn modelId="{DEF86DD6-32C5-4DFD-8DB5-EEACDF38EC4B}" srcId="{ABF4BFCC-B07A-460A-A79A-39FE7A82900D}" destId="{D6B0B143-2040-4030-B39A-FE919F890C3D}" srcOrd="0" destOrd="0" parTransId="{E1495B37-5F3B-4B0A-BFD9-0FCFCF13245D}" sibTransId="{95CBF293-52D6-465A-93C5-D2127F7A16ED}"/>
    <dgm:cxn modelId="{9041F3D8-5F90-43DD-926B-E6DB189948ED}" srcId="{8EB87D10-6D63-4287-80F8-1CF8831DB2D5}" destId="{D807E7F7-4E3A-49D8-AB43-EC79CBAF2822}" srcOrd="4" destOrd="0" parTransId="{190FCEBF-6343-4127-873F-5EFDBBDD380D}" sibTransId="{91A80C43-65B9-4466-8645-E2F60057BC82}"/>
    <dgm:cxn modelId="{EDA794D9-3F26-45BD-A901-94A8E1A826BA}" type="presOf" srcId="{20B4557A-BCBA-4F05-AFF0-35026DFA09E6}" destId="{339E7CCA-0C71-472D-942C-70A2D14F126F}" srcOrd="0" destOrd="2" presId="urn:microsoft.com/office/officeart/2005/8/layout/radial3"/>
    <dgm:cxn modelId="{29C04ADD-8B94-462F-A21B-5A400ECC654C}" srcId="{8EB87D10-6D63-4287-80F8-1CF8831DB2D5}" destId="{F47BDD03-62D7-4711-BC68-3EA70704B603}" srcOrd="2" destOrd="0" parTransId="{2209C501-3921-44AD-A9A0-CA5094757593}" sibTransId="{5F889202-3913-4729-9299-7856C7F73F00}"/>
    <dgm:cxn modelId="{B87FB0E4-835B-497B-9315-A81CE39EE236}" srcId="{897E3F08-875B-4154-B1BD-4E5F2824503D}" destId="{5F29BF6F-1BF9-4828-AD09-E96FAAF08C0E}" srcOrd="2" destOrd="0" parTransId="{13A2E2BF-F56D-4149-A69C-BE3DEEC7F120}" sibTransId="{5328FDC4-DA53-47E1-8FE9-C1C560FBCFA0}"/>
    <dgm:cxn modelId="{5B32CDE8-7C85-4CD6-865B-06E14D70508C}" type="presOf" srcId="{BDA3F40F-407F-4442-940B-958BF73C0FF0}" destId="{96CE66FD-3B19-49FD-95AC-8E730498DA2A}" srcOrd="0" destOrd="2" presId="urn:microsoft.com/office/officeart/2005/8/layout/radial3"/>
    <dgm:cxn modelId="{BD5537F2-CE23-4882-A6FF-72E122D4481D}" srcId="{056A46AC-908C-451B-82E7-4846AF78ADD4}" destId="{1DACA3B9-8C10-42B9-9DE7-294FF5093811}" srcOrd="0" destOrd="0" parTransId="{1D1A6F37-1903-4DA1-A3EB-D2D1777F929B}" sibTransId="{D1143645-F213-4D2E-A1C5-6DE53E4D7F60}"/>
    <dgm:cxn modelId="{392F70F4-7A5C-492D-AB12-27D5260E856F}" srcId="{ABF4BFCC-B07A-460A-A79A-39FE7A82900D}" destId="{C6FDA71C-A425-4AAE-A1F3-0D0507B6E739}" srcOrd="3" destOrd="0" parTransId="{6356CC8F-0B11-4169-8DE2-F54B1ABAF647}" sibTransId="{9DFC2083-6EDC-4442-B876-337ABE776C74}"/>
    <dgm:cxn modelId="{5A392CFC-B54F-4D99-8265-0AFE65F5349D}" type="presOf" srcId="{897E3F08-875B-4154-B1BD-4E5F2824503D}" destId="{0B2F587D-051A-41CC-AF3A-B0F2B60B554A}" srcOrd="0" destOrd="0" presId="urn:microsoft.com/office/officeart/2005/8/layout/radial3"/>
    <dgm:cxn modelId="{4F36515A-3D83-441F-9D4C-A5B175310372}" type="presParOf" srcId="{0E4EC62F-AF13-493F-A04D-B50307DDDD72}" destId="{BD5B1583-3E5F-418B-8089-E45B75D9E226}" srcOrd="0" destOrd="0" presId="urn:microsoft.com/office/officeart/2005/8/layout/radial3"/>
    <dgm:cxn modelId="{AE1D6D1E-09A3-47DF-AF8A-4901A1AA18F8}" type="presParOf" srcId="{BD5B1583-3E5F-418B-8089-E45B75D9E226}" destId="{DF59077E-6354-450D-A1C9-9C3B83DF6C5F}" srcOrd="0" destOrd="0" presId="urn:microsoft.com/office/officeart/2005/8/layout/radial3"/>
    <dgm:cxn modelId="{155BA5BB-F0CD-4360-86BE-8009EFA4D620}" type="presParOf" srcId="{BD5B1583-3E5F-418B-8089-E45B75D9E226}" destId="{BE856666-2687-412C-B521-64E9BD863B07}" srcOrd="1" destOrd="0" presId="urn:microsoft.com/office/officeart/2005/8/layout/radial3"/>
    <dgm:cxn modelId="{384200CE-B455-4863-B660-26C920E4B3BE}" type="presParOf" srcId="{BD5B1583-3E5F-418B-8089-E45B75D9E226}" destId="{129CCB47-5A94-4966-879E-5AAFC0BB56BD}" srcOrd="2" destOrd="0" presId="urn:microsoft.com/office/officeart/2005/8/layout/radial3"/>
    <dgm:cxn modelId="{FABB0612-EDAD-488F-B385-F2C47F1D7247}" type="presParOf" srcId="{BD5B1583-3E5F-418B-8089-E45B75D9E226}" destId="{0B2F587D-051A-41CC-AF3A-B0F2B60B554A}" srcOrd="3" destOrd="0" presId="urn:microsoft.com/office/officeart/2005/8/layout/radial3"/>
    <dgm:cxn modelId="{0529A0B7-ACC4-49C7-8666-555B6BA9C4FD}" type="presParOf" srcId="{BD5B1583-3E5F-418B-8089-E45B75D9E226}" destId="{96CE66FD-3B19-49FD-95AC-8E730498DA2A}" srcOrd="4" destOrd="0" presId="urn:microsoft.com/office/officeart/2005/8/layout/radial3"/>
    <dgm:cxn modelId="{4D62D87F-4E05-4455-B9C2-AF3F0CA89544}" type="presParOf" srcId="{BD5B1583-3E5F-418B-8089-E45B75D9E226}" destId="{339E7CCA-0C71-472D-942C-70A2D14F126F}" srcOrd="5" destOrd="0" presId="urn:microsoft.com/office/officeart/2005/8/layout/radial3"/>
  </dgm:cxnLst>
  <dgm:bg/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59077E-6354-450D-A1C9-9C3B83DF6C5F}">
      <dsp:nvSpPr>
        <dsp:cNvPr id="0" name=""/>
        <dsp:cNvSpPr/>
      </dsp:nvSpPr>
      <dsp:spPr>
        <a:xfrm>
          <a:off x="2599655" y="1701702"/>
          <a:ext cx="3944689" cy="394468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5800" kern="1200" dirty="0"/>
            <a:t>Spelarna</a:t>
          </a:r>
        </a:p>
      </dsp:txBody>
      <dsp:txXfrm>
        <a:off x="3177341" y="2279388"/>
        <a:ext cx="2789317" cy="2789317"/>
      </dsp:txXfrm>
    </dsp:sp>
    <dsp:sp modelId="{BE856666-2687-412C-B521-64E9BD863B07}">
      <dsp:nvSpPr>
        <dsp:cNvPr id="0" name=""/>
        <dsp:cNvSpPr/>
      </dsp:nvSpPr>
      <dsp:spPr>
        <a:xfrm>
          <a:off x="3585827" y="121703"/>
          <a:ext cx="1972344" cy="197234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Lagledare </a:t>
          </a:r>
          <a:r>
            <a:rPr lang="sv-SE" sz="1200" kern="1200" dirty="0" err="1"/>
            <a:t>Admin</a:t>
          </a:r>
          <a:endParaRPr lang="sv-SE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Föräldrarepresentant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Aktiviteter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Kontakt föreningen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Ekonomi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Hemsidan</a:t>
          </a:r>
        </a:p>
      </dsp:txBody>
      <dsp:txXfrm>
        <a:off x="3874670" y="410546"/>
        <a:ext cx="1394658" cy="1394658"/>
      </dsp:txXfrm>
    </dsp:sp>
    <dsp:sp modelId="{129CCB47-5A94-4966-879E-5AAFC0BB56BD}">
      <dsp:nvSpPr>
        <dsp:cNvPr id="0" name=""/>
        <dsp:cNvSpPr/>
      </dsp:nvSpPr>
      <dsp:spPr>
        <a:xfrm>
          <a:off x="6026402" y="1894884"/>
          <a:ext cx="1972344" cy="197234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Matchgrupp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Hemma match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Borta match</a:t>
          </a:r>
        </a:p>
      </dsp:txBody>
      <dsp:txXfrm>
        <a:off x="6315245" y="2183727"/>
        <a:ext cx="1394658" cy="1394658"/>
      </dsp:txXfrm>
    </dsp:sp>
    <dsp:sp modelId="{0B2F587D-051A-41CC-AF3A-B0F2B60B554A}">
      <dsp:nvSpPr>
        <dsp:cNvPr id="0" name=""/>
        <dsp:cNvSpPr/>
      </dsp:nvSpPr>
      <dsp:spPr>
        <a:xfrm>
          <a:off x="5094185" y="4763952"/>
          <a:ext cx="1972344" cy="197234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 err="1"/>
            <a:t>Domaransv</a:t>
          </a:r>
          <a:r>
            <a:rPr lang="sv-SE" sz="1200" kern="1200" dirty="0"/>
            <a:t>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900" kern="1200" dirty="0"/>
            <a:t>Bokar inför match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900" kern="1200" dirty="0"/>
            <a:t>Ger betalt, skriver kvitto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900" kern="1200" dirty="0"/>
            <a:t>Vi dömer själva -08</a:t>
          </a:r>
        </a:p>
      </dsp:txBody>
      <dsp:txXfrm>
        <a:off x="5383028" y="5052795"/>
        <a:ext cx="1394658" cy="1394658"/>
      </dsp:txXfrm>
    </dsp:sp>
    <dsp:sp modelId="{96CE66FD-3B19-49FD-95AC-8E730498DA2A}">
      <dsp:nvSpPr>
        <dsp:cNvPr id="0" name=""/>
        <dsp:cNvSpPr/>
      </dsp:nvSpPr>
      <dsp:spPr>
        <a:xfrm>
          <a:off x="2077469" y="4763952"/>
          <a:ext cx="1972344" cy="1972344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Föräldrar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Föreningskontakt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Lotter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Aktiviteter</a:t>
          </a:r>
        </a:p>
      </dsp:txBody>
      <dsp:txXfrm>
        <a:off x="2366312" y="5052795"/>
        <a:ext cx="1394658" cy="1394658"/>
      </dsp:txXfrm>
    </dsp:sp>
    <dsp:sp modelId="{339E7CCA-0C71-472D-942C-70A2D14F126F}">
      <dsp:nvSpPr>
        <dsp:cNvPr id="0" name=""/>
        <dsp:cNvSpPr/>
      </dsp:nvSpPr>
      <dsp:spPr>
        <a:xfrm>
          <a:off x="1145252" y="1894884"/>
          <a:ext cx="1972344" cy="197234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Tränare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Planerar uppvärmning och </a:t>
          </a:r>
          <a:r>
            <a:rPr lang="sv-SE" sz="900" kern="1200" dirty="0" err="1"/>
            <a:t>fys</a:t>
          </a:r>
          <a:endParaRPr lang="sv-S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Medverkar och instruerar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Matchrapporter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Närvarokontroll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Cuper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Föräldramöten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Hemsidan</a:t>
          </a:r>
        </a:p>
      </dsp:txBody>
      <dsp:txXfrm>
        <a:off x="1434095" y="2183727"/>
        <a:ext cx="1394658" cy="1394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FABFE-6C43-4DBD-92A2-A797A7614A93}" type="datetimeFigureOut">
              <a:rPr lang="sv-SE" smtClean="0"/>
              <a:t>2021-05-16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2E299-20C6-4256-BB68-57D4CDA254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5177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Nivåanpassning – Klubbens filosofi och vår filosofi</a:t>
            </a:r>
          </a:p>
          <a:p>
            <a:r>
              <a:rPr lang="sv-SE" dirty="0"/>
              <a:t>Foppas filosofi </a:t>
            </a:r>
          </a:p>
          <a:p>
            <a:r>
              <a:rPr lang="sv-SE" dirty="0"/>
              <a:t>Olika positioner gäller, men kan vara svårt ibland </a:t>
            </a:r>
          </a:p>
          <a:p>
            <a:r>
              <a:rPr lang="sv-SE" dirty="0"/>
              <a:t>Lite högre krav på och utanför plan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8986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1329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172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042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89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984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479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343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110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810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799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503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521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E4745-AE7A-4D09-A839-3FFD66EBFA3A}" type="datetimeFigureOut">
              <a:rPr lang="sv-SE" smtClean="0"/>
              <a:pPr/>
              <a:t>2021-05-16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470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5700" dirty="0"/>
              <a:t>Säsongen 2021</a:t>
            </a:r>
          </a:p>
          <a:p>
            <a:pPr marL="457200" lvl="1" indent="0" algn="ctr">
              <a:buNone/>
            </a:pPr>
            <a:r>
              <a:rPr lang="sv-SE" sz="3600" b="1" dirty="0"/>
              <a:t>Ny säsong för killarna med fortsatt utveckling på och utanför planen</a:t>
            </a:r>
          </a:p>
          <a:p>
            <a:pPr marL="457200" lvl="1" indent="0" algn="ctr">
              <a:buNone/>
            </a:pPr>
            <a:endParaRPr lang="sv-SE" sz="3600" b="1" dirty="0"/>
          </a:p>
          <a:p>
            <a:pPr marL="457200" lvl="1" indent="0" algn="ctr">
              <a:buNone/>
            </a:pPr>
            <a:r>
              <a:rPr lang="sv-SE" sz="3600" b="1" dirty="0"/>
              <a:t>Spel med 11-mannalag innebär att vi kommer att fokusera på positionsspel och mycket passningsspel. </a:t>
            </a:r>
          </a:p>
          <a:p>
            <a:pPr marL="457200" lvl="1" indent="0" algn="ctr">
              <a:buNone/>
            </a:pPr>
            <a:endParaRPr lang="sv-SE" sz="3600" b="1" dirty="0"/>
          </a:p>
          <a:p>
            <a:pPr marL="457200" lvl="1" indent="0" algn="ctr">
              <a:buNone/>
            </a:pPr>
            <a:endParaRPr lang="sv-SE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126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17BC7F-1270-4D8E-89F5-E3760D78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</a:t>
            </a:r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F5453231-33F9-460B-9B53-1A9F95C1AB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1959" y="1825625"/>
            <a:ext cx="528008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00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CE9C28-B4F2-4C1A-AD20-7E29B3506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Öppna träningar med </a:t>
            </a:r>
            <a:r>
              <a:rPr lang="sv-SE" dirty="0" err="1"/>
              <a:t>svFF</a:t>
            </a:r>
            <a:endParaRPr lang="sv-SE" dirty="0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F2228FF5-EE9B-4DFC-91D2-4E06EE8461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8585" y="1772816"/>
            <a:ext cx="688682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546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003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5472608" cy="497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 rot="19711676">
            <a:off x="2110746" y="2668245"/>
            <a:ext cx="1800200" cy="266429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Oval 7"/>
          <p:cNvSpPr/>
          <p:nvPr/>
        </p:nvSpPr>
        <p:spPr>
          <a:xfrm>
            <a:off x="2483768" y="3789040"/>
            <a:ext cx="1296144" cy="6149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10C4FB25-306D-47B3-AACB-A1A611472A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8144" y="2542005"/>
            <a:ext cx="3212181" cy="4243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21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Träningar</a:t>
            </a:r>
          </a:p>
          <a:p>
            <a:pPr marL="457200" lvl="1" indent="0">
              <a:buNone/>
            </a:pPr>
            <a:r>
              <a:rPr lang="sv-SE" dirty="0"/>
              <a:t>Måndag Claesborg</a:t>
            </a:r>
          </a:p>
          <a:p>
            <a:pPr marL="457200" lvl="1" indent="0">
              <a:buNone/>
            </a:pPr>
            <a:r>
              <a:rPr lang="sv-SE" dirty="0"/>
              <a:t>Tisdagar Claesborg</a:t>
            </a:r>
          </a:p>
          <a:p>
            <a:pPr marL="457200" lvl="1" indent="0">
              <a:buNone/>
            </a:pPr>
            <a:r>
              <a:rPr lang="sv-SE" dirty="0"/>
              <a:t>Torsdag Skultorp</a:t>
            </a:r>
          </a:p>
          <a:p>
            <a:pPr marL="457200" lvl="1" indent="0">
              <a:buNone/>
            </a:pPr>
            <a:r>
              <a:rPr lang="sv-SE" dirty="0"/>
              <a:t>Fredagar Claesborg</a:t>
            </a:r>
          </a:p>
          <a:p>
            <a:pPr marL="457200" lvl="1" indent="0">
              <a:buNone/>
            </a:pPr>
            <a:r>
              <a:rPr lang="sv-SE" dirty="0"/>
              <a:t>För tider kolla hemsidan</a:t>
            </a:r>
          </a:p>
          <a:p>
            <a:pPr marL="914400" lvl="2" indent="0">
              <a:buNone/>
            </a:pPr>
            <a:endParaRPr lang="sv-SE" dirty="0"/>
          </a:p>
          <a:p>
            <a:pPr marL="914400" lvl="2" indent="0">
              <a:buNone/>
            </a:pPr>
            <a:r>
              <a:rPr lang="sv-SE" dirty="0"/>
              <a:t>Målvaktsträningar med fokus en gång per vecka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92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01000" cy="4925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4400" dirty="0"/>
              <a:t>Cuper – 2021</a:t>
            </a:r>
            <a:endParaRPr lang="sv-SE" dirty="0"/>
          </a:p>
          <a:p>
            <a:pPr lvl="2"/>
            <a:r>
              <a:rPr lang="sv-SE" dirty="0"/>
              <a:t>GIF cupen, Tidaholm inställt</a:t>
            </a:r>
          </a:p>
          <a:p>
            <a:pPr lvl="2"/>
            <a:endParaRPr lang="sv-SE" dirty="0"/>
          </a:p>
          <a:p>
            <a:pPr lvl="2"/>
            <a:r>
              <a:rPr lang="sv-SE" dirty="0" err="1"/>
              <a:t>Skadevi</a:t>
            </a:r>
            <a:r>
              <a:rPr lang="sv-SE" dirty="0"/>
              <a:t> , Ett lag anmält men </a:t>
            </a:r>
            <a:r>
              <a:rPr lang="sv-SE" dirty="0" err="1"/>
              <a:t>yttest</a:t>
            </a:r>
            <a:r>
              <a:rPr lang="sv-SE" dirty="0"/>
              <a:t> osäkert på om det blir av</a:t>
            </a:r>
          </a:p>
          <a:p>
            <a:pPr marL="914400" lvl="2" indent="0">
              <a:buNone/>
            </a:pPr>
            <a:endParaRPr lang="sv-SE" dirty="0"/>
          </a:p>
          <a:p>
            <a:pPr lvl="2"/>
            <a:r>
              <a:rPr lang="sv-SE" dirty="0" err="1"/>
              <a:t>Forvardcupen</a:t>
            </a:r>
            <a:r>
              <a:rPr lang="sv-SE" dirty="0"/>
              <a:t>, inställt</a:t>
            </a:r>
          </a:p>
          <a:p>
            <a:pPr marL="914400" lvl="2" indent="0">
              <a:buNone/>
            </a:pPr>
            <a:endParaRPr lang="sv-SE" dirty="0"/>
          </a:p>
          <a:p>
            <a:pPr lvl="2"/>
            <a:r>
              <a:rPr lang="sv-SE" dirty="0"/>
              <a:t>Vi tittar på en lagaktivitet med laget i slutet på augusti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06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0703F082-538E-436C-903E-2FA42ED033B0}"/>
              </a:ext>
            </a:extLst>
          </p:cNvPr>
          <p:cNvSpPr/>
          <p:nvPr/>
        </p:nvSpPr>
        <p:spPr>
          <a:xfrm rot="19175470">
            <a:off x="-13760" y="541845"/>
            <a:ext cx="2318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Vårt lag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2442E61-29A3-4447-908E-A357B351E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161B997-76AC-41A3-A4E9-AFA8CF9A6C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90276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FD99F8A9-2B91-4FBE-BDAB-BA2C5BBEB98C}"/>
              </a:ext>
            </a:extLst>
          </p:cNvPr>
          <p:cNvSpPr txBox="1"/>
          <p:nvPr/>
        </p:nvSpPr>
        <p:spPr>
          <a:xfrm>
            <a:off x="395536" y="3328043"/>
            <a:ext cx="16561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Jocke W</a:t>
            </a:r>
          </a:p>
          <a:p>
            <a:r>
              <a:rPr lang="sv-SE" dirty="0"/>
              <a:t>Jocke F</a:t>
            </a:r>
          </a:p>
          <a:p>
            <a:r>
              <a:rPr lang="sv-SE" dirty="0"/>
              <a:t>Pelle P</a:t>
            </a:r>
          </a:p>
          <a:p>
            <a:r>
              <a:rPr lang="sv-SE" dirty="0"/>
              <a:t>Magnus E</a:t>
            </a:r>
          </a:p>
          <a:p>
            <a:r>
              <a:rPr lang="sv-SE" dirty="0"/>
              <a:t>Tobbe </a:t>
            </a:r>
          </a:p>
          <a:p>
            <a:r>
              <a:rPr lang="sv-SE" dirty="0"/>
              <a:t>Tomas</a:t>
            </a:r>
          </a:p>
          <a:p>
            <a:r>
              <a:rPr lang="sv-SE" dirty="0"/>
              <a:t>Fredrik R</a:t>
            </a:r>
          </a:p>
          <a:p>
            <a:r>
              <a:rPr lang="sv-SE" dirty="0"/>
              <a:t>John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3F947BF-4E76-4C2E-A010-D9774C5300CC}"/>
              </a:ext>
            </a:extLst>
          </p:cNvPr>
          <p:cNvSpPr txBox="1"/>
          <p:nvPr/>
        </p:nvSpPr>
        <p:spPr>
          <a:xfrm>
            <a:off x="4283968" y="41490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30st</a:t>
            </a:r>
          </a:p>
        </p:txBody>
      </p:sp>
    </p:spTree>
    <p:extLst>
      <p:ext uri="{BB962C8B-B14F-4D97-AF65-F5344CB8AC3E}">
        <p14:creationId xmlns:p14="http://schemas.microsoft.com/office/powerpoint/2010/main" val="273916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060848"/>
            <a:ext cx="6858000" cy="845528"/>
          </a:xfrm>
        </p:spPr>
        <p:txBody>
          <a:bodyPr>
            <a:normAutofit/>
          </a:bodyPr>
          <a:lstStyle/>
          <a:p>
            <a:r>
              <a:rPr lang="sv-SE" sz="4050" dirty="0"/>
              <a:t>Laget.se</a:t>
            </a:r>
            <a:endParaRPr lang="en-GB" sz="40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564904"/>
            <a:ext cx="8136904" cy="4104456"/>
          </a:xfrm>
        </p:spPr>
        <p:txBody>
          <a:bodyPr>
            <a:normAutofit/>
          </a:bodyPr>
          <a:lstStyle/>
          <a:p>
            <a:endParaRPr lang="sv-SE" sz="2800" dirty="0"/>
          </a:p>
          <a:p>
            <a:r>
              <a:rPr lang="sv-SE" sz="2800" dirty="0"/>
              <a:t>Ny sida ihop med P06 kommer läggas upp.</a:t>
            </a:r>
          </a:p>
          <a:p>
            <a:r>
              <a:rPr lang="sv-SE" sz="2800" dirty="0"/>
              <a:t>All information kommer att finnas här.</a:t>
            </a:r>
          </a:p>
          <a:p>
            <a:r>
              <a:rPr lang="sv-SE" sz="2800" dirty="0"/>
              <a:t>Viktigt att vi har era mail adresser</a:t>
            </a:r>
          </a:p>
          <a:p>
            <a:r>
              <a:rPr lang="sv-SE" sz="2800" dirty="0"/>
              <a:t>Finns även som ”</a:t>
            </a:r>
            <a:r>
              <a:rPr lang="sv-SE" sz="2800" dirty="0" err="1"/>
              <a:t>app</a:t>
            </a:r>
            <a:r>
              <a:rPr lang="sv-SE" sz="2800" dirty="0"/>
              <a:t>” till telefon, läsplatta</a:t>
            </a:r>
          </a:p>
          <a:p>
            <a:endParaRPr lang="sv-SE" sz="2800" dirty="0"/>
          </a:p>
          <a:p>
            <a:r>
              <a:rPr lang="sv-SE" sz="2800" dirty="0"/>
              <a:t>Nya foton på killarna kommer tas likaså nytt </a:t>
            </a:r>
            <a:r>
              <a:rPr lang="sv-SE" sz="2800" dirty="0" err="1"/>
              <a:t>lagfoto</a:t>
            </a:r>
            <a:r>
              <a:rPr lang="sv-SE" sz="2800" dirty="0"/>
              <a:t> under vecka 21.</a:t>
            </a:r>
          </a:p>
          <a:p>
            <a:endParaRPr lang="sv-SE" sz="2800" dirty="0"/>
          </a:p>
          <a:p>
            <a:endParaRPr lang="en-GB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207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400" dirty="0"/>
              <a:t>Åtaganden</a:t>
            </a:r>
            <a:r>
              <a:rPr lang="sv-SE" dirty="0"/>
              <a:t>	</a:t>
            </a:r>
          </a:p>
          <a:p>
            <a:pPr lvl="2"/>
            <a:r>
              <a:rPr lang="sv-SE" dirty="0" err="1"/>
              <a:t>Hentrorpsdagen</a:t>
            </a:r>
            <a:r>
              <a:rPr lang="sv-SE" dirty="0"/>
              <a:t> alla grabbar skall medverka </a:t>
            </a:r>
          </a:p>
          <a:p>
            <a:pPr lvl="2"/>
            <a:r>
              <a:rPr lang="sv-SE" dirty="0"/>
              <a:t>Grönvita </a:t>
            </a:r>
            <a:r>
              <a:rPr lang="sv-SE" dirty="0" err="1"/>
              <a:t>rabbatten</a:t>
            </a:r>
            <a:r>
              <a:rPr lang="sv-SE" dirty="0"/>
              <a:t> 10 </a:t>
            </a:r>
            <a:r>
              <a:rPr lang="sv-SE" dirty="0" err="1"/>
              <a:t>st</a:t>
            </a:r>
            <a:r>
              <a:rPr lang="sv-SE" dirty="0"/>
              <a:t>/barn</a:t>
            </a:r>
          </a:p>
          <a:p>
            <a:pPr lvl="3"/>
            <a:r>
              <a:rPr lang="sv-SE" dirty="0"/>
              <a:t>Varje spelare säljer 10 rabatthäften var. 150kr / spelare går till lagkassan och resten till föreningen. Friköp = 850kr		    		</a:t>
            </a:r>
            <a:endParaRPr lang="sv-SE" sz="2300" dirty="0">
              <a:solidFill>
                <a:srgbClr val="FF0000"/>
              </a:solidFill>
            </a:endParaRPr>
          </a:p>
          <a:p>
            <a:pPr lvl="2"/>
            <a:r>
              <a:rPr lang="sv-SE" dirty="0"/>
              <a:t>Skövde </a:t>
            </a:r>
            <a:r>
              <a:rPr lang="sv-SE" dirty="0" err="1"/>
              <a:t>Futsal</a:t>
            </a:r>
            <a:r>
              <a:rPr lang="sv-SE" dirty="0"/>
              <a:t> cup (Arenan), alla grabbar</a:t>
            </a:r>
          </a:p>
          <a:p>
            <a:pPr lvl="2"/>
            <a:r>
              <a:rPr lang="sv-SE" dirty="0"/>
              <a:t>Tält skall byggas respektive rivas under matfestivalen (om det blir), alla grabbar</a:t>
            </a:r>
          </a:p>
          <a:p>
            <a:pPr lvl="2"/>
            <a:r>
              <a:rPr lang="sv-SE" dirty="0"/>
              <a:t>Grabbarna kommer döma ca 2 matcher var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711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1143000"/>
          </a:xfrm>
        </p:spPr>
        <p:txBody>
          <a:bodyPr>
            <a:normAutofit/>
          </a:bodyPr>
          <a:lstStyle/>
          <a:p>
            <a:r>
              <a:rPr lang="sv-SE" dirty="0"/>
              <a:t>Diverse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58293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err="1"/>
              <a:t>KläderIntersport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Bilder på hemsidan</a:t>
            </a:r>
          </a:p>
          <a:p>
            <a:pPr marL="0" indent="0">
              <a:buNone/>
            </a:pPr>
            <a:r>
              <a:rPr lang="sv-SE" dirty="0"/>
              <a:t>Regler för SMS slingan	</a:t>
            </a:r>
          </a:p>
          <a:p>
            <a:pPr marL="0" indent="0">
              <a:buNone/>
            </a:pPr>
            <a:r>
              <a:rPr lang="sv-SE" dirty="0"/>
              <a:t> - senast meddelande 21:00</a:t>
            </a:r>
          </a:p>
          <a:p>
            <a:pPr marL="0" indent="0">
              <a:buNone/>
            </a:pPr>
            <a:r>
              <a:rPr lang="sv-SE" dirty="0"/>
              <a:t>- Endast saklig information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940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F315B4-00E9-47F6-8AC6-8CC8F4E72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6C84B9EE-935E-4EF7-BA15-F228D9AE35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9652" y="1825625"/>
            <a:ext cx="658469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73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3634</TotalTime>
  <Words>314</Words>
  <Application>Microsoft Office PowerPoint</Application>
  <PresentationFormat>Bildspel på skärmen (4:3)</PresentationFormat>
  <Paragraphs>86</Paragraphs>
  <Slides>11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Laget.se</vt:lpstr>
      <vt:lpstr>PowerPoint-presentation</vt:lpstr>
      <vt:lpstr>Diverse</vt:lpstr>
      <vt:lpstr>Seriespel</vt:lpstr>
      <vt:lpstr>Laget</vt:lpstr>
      <vt:lpstr>Öppna träningar med svFF</vt:lpstr>
    </vt:vector>
  </TitlesOfParts>
  <Company>Volvo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Möller Jonas</dc:creator>
  <cp:lastModifiedBy>Joakim Franzén</cp:lastModifiedBy>
  <cp:revision>149</cp:revision>
  <dcterms:created xsi:type="dcterms:W3CDTF">2013-08-07T12:04:11Z</dcterms:created>
  <dcterms:modified xsi:type="dcterms:W3CDTF">2021-05-16T17:56:57Z</dcterms:modified>
</cp:coreProperties>
</file>