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69" r:id="rId3"/>
    <p:sldId id="291" r:id="rId4"/>
    <p:sldId id="287" r:id="rId5"/>
    <p:sldId id="292" r:id="rId6"/>
    <p:sldId id="294" r:id="rId7"/>
    <p:sldId id="274" r:id="rId8"/>
    <p:sldId id="277" r:id="rId9"/>
    <p:sldId id="270" r:id="rId10"/>
    <p:sldId id="261" r:id="rId11"/>
    <p:sldId id="293" r:id="rId12"/>
    <p:sldId id="289" r:id="rId13"/>
    <p:sldId id="267" r:id="rId14"/>
    <p:sldId id="290" r:id="rId15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2" autoAdjust="0"/>
    <p:restoredTop sz="94660"/>
  </p:normalViewPr>
  <p:slideViewPr>
    <p:cSldViewPr>
      <p:cViewPr varScale="1">
        <p:scale>
          <a:sx n="86" d="100"/>
          <a:sy n="86" d="100"/>
        </p:scale>
        <p:origin x="66" y="4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tint val="48000"/>
                    <a:satMod val="138000"/>
                  </a:schemeClr>
                </a:gs>
                <a:gs pos="25000">
                  <a:schemeClr val="accent1">
                    <a:tint val="85000"/>
                  </a:schemeClr>
                </a:gs>
                <a:gs pos="40000">
                  <a:schemeClr val="accent1">
                    <a:tint val="92000"/>
                  </a:schemeClr>
                </a:gs>
                <a:gs pos="50000">
                  <a:schemeClr val="accent1">
                    <a:tint val="93000"/>
                  </a:schemeClr>
                </a:gs>
                <a:gs pos="60000">
                  <a:schemeClr val="accent1">
                    <a:tint val="92000"/>
                  </a:schemeClr>
                </a:gs>
                <a:gs pos="75000">
                  <a:schemeClr val="accent1">
                    <a:tint val="83000"/>
                    <a:satMod val="108000"/>
                  </a:schemeClr>
                </a:gs>
                <a:gs pos="100000">
                  <a:schemeClr val="accent1">
                    <a:tint val="48000"/>
                    <a:satMod val="150000"/>
                  </a:schemeClr>
                </a:gs>
              </a:gsLst>
              <a:lin ang="5400000" scaled="0"/>
            </a:gradFill>
            <a:ln>
              <a:noFill/>
            </a:ln>
            <a:effectLst>
              <a:glow rad="101500">
                <a:scrgbClr r="0" g="0" b="0">
                  <a:alpha val="42000"/>
                  <a:satMod val="120000"/>
                </a:scrgbClr>
              </a:glow>
            </a:effectLst>
            <a:scene3d>
              <a:camera prst="orthographicFront" fov="0">
                <a:rot lat="0" lon="0" rev="0"/>
              </a:camera>
              <a:lightRig rig="glow" dir="t">
                <a:rot lat="0" lon="0" rev="4800000"/>
              </a:lightRig>
            </a:scene3d>
            <a:sp3d prstMaterial="powder">
              <a:bevelT w="50800" h="50800"/>
              <a:contourClr>
                <a:scrgbClr r="0" g="0" b="0"/>
              </a:contourClr>
            </a:sp3d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48000"/>
                      <a:satMod val="138000"/>
                    </a:schemeClr>
                  </a:gs>
                  <a:gs pos="25000">
                    <a:schemeClr val="accent1">
                      <a:tint val="85000"/>
                    </a:schemeClr>
                  </a:gs>
                  <a:gs pos="40000">
                    <a:schemeClr val="accent1">
                      <a:tint val="92000"/>
                    </a:schemeClr>
                  </a:gs>
                  <a:gs pos="50000">
                    <a:schemeClr val="accent1">
                      <a:tint val="93000"/>
                    </a:schemeClr>
                  </a:gs>
                  <a:gs pos="60000">
                    <a:schemeClr val="accent1">
                      <a:tint val="92000"/>
                    </a:schemeClr>
                  </a:gs>
                  <a:gs pos="75000">
                    <a:schemeClr val="accent1">
                      <a:tint val="83000"/>
                      <a:satMod val="108000"/>
                    </a:schemeClr>
                  </a:gs>
                  <a:gs pos="100000">
                    <a:schemeClr val="accent1">
                      <a:tint val="48000"/>
                      <a:satMod val="15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glow rad="101500">
                  <a:scrgbClr r="0" g="0" b="0">
                    <a:alpha val="42000"/>
                    <a:satMod val="120000"/>
                  </a:scrgbClr>
                </a:glow>
              </a:effectLst>
              <a:scene3d>
                <a:camera prst="orthographicFront" fov="0">
                  <a:rot lat="0" lon="0" rev="0"/>
                </a:camera>
                <a:lightRig rig="glow" dir="t">
                  <a:rot lat="0" lon="0" rev="4800000"/>
                </a:lightRig>
              </a:scene3d>
              <a:sp3d prstMaterial="powder">
                <a:bevelT w="50800" h="50800"/>
                <a:contourClr>
                  <a:scrgbClr r="0" g="0" b="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446-4D17-84B2-2ADEC74F7C93}"/>
              </c:ext>
            </c:extLst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48000"/>
                      <a:satMod val="138000"/>
                    </a:schemeClr>
                  </a:gs>
                  <a:gs pos="25000">
                    <a:schemeClr val="accent1">
                      <a:tint val="85000"/>
                    </a:schemeClr>
                  </a:gs>
                  <a:gs pos="40000">
                    <a:schemeClr val="accent1">
                      <a:tint val="92000"/>
                    </a:schemeClr>
                  </a:gs>
                  <a:gs pos="50000">
                    <a:schemeClr val="accent1">
                      <a:tint val="93000"/>
                    </a:schemeClr>
                  </a:gs>
                  <a:gs pos="60000">
                    <a:schemeClr val="accent1">
                      <a:tint val="92000"/>
                    </a:schemeClr>
                  </a:gs>
                  <a:gs pos="75000">
                    <a:schemeClr val="accent1">
                      <a:tint val="83000"/>
                      <a:satMod val="108000"/>
                    </a:schemeClr>
                  </a:gs>
                  <a:gs pos="100000">
                    <a:schemeClr val="accent1">
                      <a:tint val="48000"/>
                      <a:satMod val="15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glow rad="101500">
                  <a:scrgbClr r="0" g="0" b="0">
                    <a:alpha val="42000"/>
                    <a:satMod val="120000"/>
                  </a:scrgbClr>
                </a:glow>
              </a:effectLst>
              <a:scene3d>
                <a:camera prst="orthographicFront" fov="0">
                  <a:rot lat="0" lon="0" rev="0"/>
                </a:camera>
                <a:lightRig rig="glow" dir="t">
                  <a:rot lat="0" lon="0" rev="4800000"/>
                </a:lightRig>
              </a:scene3d>
              <a:sp3d prstMaterial="powder">
                <a:bevelT w="50800" h="50800"/>
                <a:contourClr>
                  <a:scrgbClr r="0" g="0" b="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446-4D17-84B2-2ADEC74F7C9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'[Budget-P05-2017.xlsx]Enkel månadsbudget'!$E$8:$G$8</c:f>
              <c:strCache>
                <c:ptCount val="3"/>
                <c:pt idx="0">
                  <c:v>Intäkter</c:v>
                </c:pt>
                <c:pt idx="1">
                  <c:v>Utgifter</c:v>
                </c:pt>
                <c:pt idx="2">
                  <c:v>Saldo</c:v>
                </c:pt>
              </c:strCache>
            </c:strRef>
          </c:cat>
          <c:val>
            <c:numRef>
              <c:f>'[Budget-P05-2017.xlsx]Enkel månadsbudget'!$E$9:$G$9</c:f>
              <c:numCache>
                <c:formatCode>#\ ##0\ "kr"</c:formatCode>
                <c:ptCount val="3"/>
                <c:pt idx="0">
                  <c:v>36939</c:v>
                </c:pt>
                <c:pt idx="1">
                  <c:v>13500</c:v>
                </c:pt>
                <c:pt idx="2">
                  <c:v>23439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446-4D17-84B2-2ADEC74F7C9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37194464"/>
        <c:axId val="237196896"/>
      </c:barChart>
      <c:catAx>
        <c:axId val="23719446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237196896"/>
        <c:crosses val="autoZero"/>
        <c:auto val="1"/>
        <c:lblAlgn val="ctr"/>
        <c:lblOffset val="100"/>
        <c:noMultiLvlLbl val="0"/>
      </c:catAx>
      <c:valAx>
        <c:axId val="237196896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\ &quot;kr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237194464"/>
        <c:crosses val="autoZero"/>
        <c:crossBetween val="between"/>
        <c:minorUnit val="5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FF310C-F20E-4660-84AB-3164792329FF}" type="doc">
      <dgm:prSet loTypeId="urn:microsoft.com/office/officeart/2005/8/layout/radial3" loCatId="cycle" qsTypeId="urn:microsoft.com/office/officeart/2005/8/quickstyle/3d1" qsCatId="3D" csTypeId="urn:microsoft.com/office/officeart/2005/8/colors/colorful1#1" csCatId="colorful" phldr="1"/>
      <dgm:spPr/>
      <dgm:t>
        <a:bodyPr/>
        <a:lstStyle/>
        <a:p>
          <a:endParaRPr lang="sv-SE"/>
        </a:p>
      </dgm:t>
    </dgm:pt>
    <dgm:pt modelId="{20716E20-366D-4B21-8033-83BB10BD1895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Spelarna</a:t>
          </a:r>
        </a:p>
      </dgm:t>
    </dgm:pt>
    <dgm:pt modelId="{40F47FF8-5CBD-492D-96B2-8B7FAFCE12BE}" type="parTrans" cxnId="{9EA05D24-1697-478B-94AF-4F26E151D637}">
      <dgm:prSet/>
      <dgm:spPr/>
      <dgm:t>
        <a:bodyPr/>
        <a:lstStyle/>
        <a:p>
          <a:endParaRPr lang="sv-SE"/>
        </a:p>
      </dgm:t>
    </dgm:pt>
    <dgm:pt modelId="{B8C030DA-0791-43CC-B0AE-26C1D98964CC}" type="sibTrans" cxnId="{9EA05D24-1697-478B-94AF-4F26E151D637}">
      <dgm:prSet/>
      <dgm:spPr/>
      <dgm:t>
        <a:bodyPr/>
        <a:lstStyle/>
        <a:p>
          <a:endParaRPr lang="sv-SE"/>
        </a:p>
      </dgm:t>
    </dgm:pt>
    <dgm:pt modelId="{53602D2B-1432-49F4-B7D7-1801E6FDC99A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Föräldrar</a:t>
          </a:r>
        </a:p>
      </dgm:t>
    </dgm:pt>
    <dgm:pt modelId="{6C2BFE09-7E21-4E54-B633-594A3425944F}" type="parTrans" cxnId="{A0D4374F-3F21-4288-8563-23601A5ADAEE}">
      <dgm:prSet/>
      <dgm:spPr/>
      <dgm:t>
        <a:bodyPr/>
        <a:lstStyle/>
        <a:p>
          <a:endParaRPr lang="sv-SE"/>
        </a:p>
      </dgm:t>
    </dgm:pt>
    <dgm:pt modelId="{B14CC58D-428F-4501-A7BC-70520C1742E5}" type="sibTrans" cxnId="{A0D4374F-3F21-4288-8563-23601A5ADAEE}">
      <dgm:prSet/>
      <dgm:spPr/>
      <dgm:t>
        <a:bodyPr/>
        <a:lstStyle/>
        <a:p>
          <a:endParaRPr lang="sv-SE"/>
        </a:p>
      </dgm:t>
    </dgm:pt>
    <dgm:pt modelId="{8EB87D10-6D63-4287-80F8-1CF8831DB2D5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Tränare</a:t>
          </a:r>
        </a:p>
      </dgm:t>
    </dgm:pt>
    <dgm:pt modelId="{6C4974BB-4B00-41D2-9CE2-D23DCA1B353E}" type="parTrans" cxnId="{25314352-F7A3-45E2-987E-4D58668A173C}">
      <dgm:prSet/>
      <dgm:spPr/>
      <dgm:t>
        <a:bodyPr/>
        <a:lstStyle/>
        <a:p>
          <a:endParaRPr lang="sv-SE"/>
        </a:p>
      </dgm:t>
    </dgm:pt>
    <dgm:pt modelId="{B11B77A5-35D1-483B-9DA4-AAB467BBFA47}" type="sibTrans" cxnId="{25314352-F7A3-45E2-987E-4D58668A173C}">
      <dgm:prSet/>
      <dgm:spPr/>
      <dgm:t>
        <a:bodyPr/>
        <a:lstStyle/>
        <a:p>
          <a:endParaRPr lang="sv-SE"/>
        </a:p>
      </dgm:t>
    </dgm:pt>
    <dgm:pt modelId="{056A46AC-908C-451B-82E7-4846AF78ADD4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Matchgrupp</a:t>
          </a:r>
        </a:p>
      </dgm:t>
    </dgm:pt>
    <dgm:pt modelId="{A7DDD5F5-AD6B-4197-AFA0-5CA84AC2C37D}" type="parTrans" cxnId="{09A63CB0-FE18-415F-89C3-2271F720B578}">
      <dgm:prSet/>
      <dgm:spPr/>
      <dgm:t>
        <a:bodyPr/>
        <a:lstStyle/>
        <a:p>
          <a:endParaRPr lang="sv-SE"/>
        </a:p>
      </dgm:t>
    </dgm:pt>
    <dgm:pt modelId="{0A7A6AE8-8A29-4727-8F32-0BCBF8B655FE}" type="sibTrans" cxnId="{09A63CB0-FE18-415F-89C3-2271F720B578}">
      <dgm:prSet/>
      <dgm:spPr/>
      <dgm:t>
        <a:bodyPr/>
        <a:lstStyle/>
        <a:p>
          <a:endParaRPr lang="sv-SE"/>
        </a:p>
      </dgm:t>
    </dgm:pt>
    <dgm:pt modelId="{897E3F08-875B-4154-B1BD-4E5F2824503D}">
      <dgm:prSet phldrT="[Text]"/>
      <dgm:spPr>
        <a:ln>
          <a:solidFill>
            <a:srgbClr val="92D050"/>
          </a:solidFill>
        </a:ln>
      </dgm:spPr>
      <dgm:t>
        <a:bodyPr/>
        <a:lstStyle/>
        <a:p>
          <a:pPr>
            <a:buNone/>
          </a:pPr>
          <a:r>
            <a:rPr lang="sv-SE" dirty="0" err="1"/>
            <a:t>Domaransv</a:t>
          </a:r>
          <a:r>
            <a:rPr lang="sv-SE" dirty="0"/>
            <a:t>.</a:t>
          </a:r>
        </a:p>
      </dgm:t>
    </dgm:pt>
    <dgm:pt modelId="{A6752C80-7F56-4D72-AB40-228545C213E3}" type="parTrans" cxnId="{35984A54-B4E3-4469-B916-E4E34C1101AB}">
      <dgm:prSet/>
      <dgm:spPr/>
      <dgm:t>
        <a:bodyPr/>
        <a:lstStyle/>
        <a:p>
          <a:endParaRPr lang="sv-SE"/>
        </a:p>
      </dgm:t>
    </dgm:pt>
    <dgm:pt modelId="{3D4C4219-B498-4EA9-AEBC-D5C419EE8330}" type="sibTrans" cxnId="{35984A54-B4E3-4469-B916-E4E34C1101AB}">
      <dgm:prSet/>
      <dgm:spPr/>
      <dgm:t>
        <a:bodyPr/>
        <a:lstStyle/>
        <a:p>
          <a:endParaRPr lang="sv-SE"/>
        </a:p>
      </dgm:t>
    </dgm:pt>
    <dgm:pt modelId="{20B4557A-BCBA-4F05-AFF0-35026DFA09E6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Medverkar och instruerar</a:t>
          </a:r>
        </a:p>
      </dgm:t>
    </dgm:pt>
    <dgm:pt modelId="{9E463173-BD1B-49E5-9AAF-29F5ED59D1AB}" type="parTrans" cxnId="{B22CC05E-44AC-4D30-A394-AAA287642061}">
      <dgm:prSet/>
      <dgm:spPr/>
      <dgm:t>
        <a:bodyPr/>
        <a:lstStyle/>
        <a:p>
          <a:endParaRPr lang="sv-SE"/>
        </a:p>
      </dgm:t>
    </dgm:pt>
    <dgm:pt modelId="{6A9FAD5B-3307-45E2-9879-2F85214CE683}" type="sibTrans" cxnId="{B22CC05E-44AC-4D30-A394-AAA287642061}">
      <dgm:prSet/>
      <dgm:spPr/>
      <dgm:t>
        <a:bodyPr/>
        <a:lstStyle/>
        <a:p>
          <a:endParaRPr lang="sv-SE"/>
        </a:p>
      </dgm:t>
    </dgm:pt>
    <dgm:pt modelId="{23F804A3-8866-4A5D-BC91-1D378EDAA027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Matvärdar</a:t>
          </a:r>
        </a:p>
      </dgm:t>
    </dgm:pt>
    <dgm:pt modelId="{37C973D6-CED5-47C8-A556-96691E527CDB}" type="parTrans" cxnId="{3FACC151-AA1A-49F9-B02F-5CFEDB5636DE}">
      <dgm:prSet/>
      <dgm:spPr/>
      <dgm:t>
        <a:bodyPr/>
        <a:lstStyle/>
        <a:p>
          <a:endParaRPr lang="sv-SE"/>
        </a:p>
      </dgm:t>
    </dgm:pt>
    <dgm:pt modelId="{8915D1E4-D56C-45FE-B166-018B7EF28270}" type="sibTrans" cxnId="{3FACC151-AA1A-49F9-B02F-5CFEDB5636DE}">
      <dgm:prSet/>
      <dgm:spPr/>
      <dgm:t>
        <a:bodyPr/>
        <a:lstStyle/>
        <a:p>
          <a:endParaRPr lang="sv-SE"/>
        </a:p>
      </dgm:t>
    </dgm:pt>
    <dgm:pt modelId="{EE7633E4-BFC9-4A47-A664-A24366C3355B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 err="1"/>
            <a:t>Kioskansv</a:t>
          </a:r>
          <a:endParaRPr lang="sv-SE" dirty="0"/>
        </a:p>
      </dgm:t>
    </dgm:pt>
    <dgm:pt modelId="{C6217BC0-A242-40EE-A813-5F523A78B7B1}" type="parTrans" cxnId="{DF3BDE1A-492F-47C6-AC1D-3748B95235E1}">
      <dgm:prSet/>
      <dgm:spPr/>
      <dgm:t>
        <a:bodyPr/>
        <a:lstStyle/>
        <a:p>
          <a:endParaRPr lang="sv-SE"/>
        </a:p>
      </dgm:t>
    </dgm:pt>
    <dgm:pt modelId="{3B162F3A-86E9-4ED4-B651-3E8F28B537F8}" type="sibTrans" cxnId="{DF3BDE1A-492F-47C6-AC1D-3748B95235E1}">
      <dgm:prSet/>
      <dgm:spPr/>
      <dgm:t>
        <a:bodyPr/>
        <a:lstStyle/>
        <a:p>
          <a:endParaRPr lang="sv-SE"/>
        </a:p>
      </dgm:t>
    </dgm:pt>
    <dgm:pt modelId="{BDA3F40F-407F-4442-940B-958BF73C0FF0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Klädförsäljning</a:t>
          </a:r>
        </a:p>
      </dgm:t>
    </dgm:pt>
    <dgm:pt modelId="{7C016C4F-AFD8-4F34-A2B6-8F9440110846}" type="parTrans" cxnId="{7264D01E-DD07-4941-87BF-2A9B3ED5149E}">
      <dgm:prSet/>
      <dgm:spPr/>
      <dgm:t>
        <a:bodyPr/>
        <a:lstStyle/>
        <a:p>
          <a:endParaRPr lang="sv-SE"/>
        </a:p>
      </dgm:t>
    </dgm:pt>
    <dgm:pt modelId="{BCABBD93-DFF9-4FAF-9DBC-DA73B8C6D9C7}" type="sibTrans" cxnId="{7264D01E-DD07-4941-87BF-2A9B3ED5149E}">
      <dgm:prSet/>
      <dgm:spPr/>
      <dgm:t>
        <a:bodyPr/>
        <a:lstStyle/>
        <a:p>
          <a:endParaRPr lang="sv-SE"/>
        </a:p>
      </dgm:t>
    </dgm:pt>
    <dgm:pt modelId="{438B6E9D-968D-4788-AAAE-0976EC156649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Burkinsamling</a:t>
          </a:r>
        </a:p>
      </dgm:t>
    </dgm:pt>
    <dgm:pt modelId="{E7BFCA30-05D5-4066-9431-C1AD9759DBC9}" type="parTrans" cxnId="{83A3BC00-83A4-4BC5-83E3-321DB4B51BC9}">
      <dgm:prSet/>
      <dgm:spPr/>
      <dgm:t>
        <a:bodyPr/>
        <a:lstStyle/>
        <a:p>
          <a:endParaRPr lang="sv-SE"/>
        </a:p>
      </dgm:t>
    </dgm:pt>
    <dgm:pt modelId="{E45CF312-076E-4D3E-BBD2-FD33E083C0EF}" type="sibTrans" cxnId="{83A3BC00-83A4-4BC5-83E3-321DB4B51BC9}">
      <dgm:prSet/>
      <dgm:spPr/>
      <dgm:t>
        <a:bodyPr/>
        <a:lstStyle/>
        <a:p>
          <a:endParaRPr lang="sv-SE"/>
        </a:p>
      </dgm:t>
    </dgm:pt>
    <dgm:pt modelId="{D6B0B143-2040-4030-B39A-FE919F890C3D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 err="1"/>
            <a:t>Föräldrarrepressentant</a:t>
          </a:r>
          <a:endParaRPr lang="sv-SE" dirty="0"/>
        </a:p>
      </dgm:t>
    </dgm:pt>
    <dgm:pt modelId="{E1495B37-5F3B-4B0A-BFD9-0FCFCF13245D}" type="parTrans" cxnId="{DEF86DD6-32C5-4DFD-8DB5-EEACDF38EC4B}">
      <dgm:prSet/>
      <dgm:spPr/>
      <dgm:t>
        <a:bodyPr/>
        <a:lstStyle/>
        <a:p>
          <a:endParaRPr lang="sv-SE"/>
        </a:p>
      </dgm:t>
    </dgm:pt>
    <dgm:pt modelId="{95CBF293-52D6-465A-93C5-D2127F7A16ED}" type="sibTrans" cxnId="{DEF86DD6-32C5-4DFD-8DB5-EEACDF38EC4B}">
      <dgm:prSet/>
      <dgm:spPr/>
      <dgm:t>
        <a:bodyPr/>
        <a:lstStyle/>
        <a:p>
          <a:endParaRPr lang="sv-SE"/>
        </a:p>
      </dgm:t>
    </dgm:pt>
    <dgm:pt modelId="{4EA89FA8-C08F-46F0-8AFA-E6ED1BCA904F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Aktiviteter</a:t>
          </a:r>
        </a:p>
      </dgm:t>
    </dgm:pt>
    <dgm:pt modelId="{2C5F364E-B1A7-4B2A-86D9-B42EE0BD0182}" type="parTrans" cxnId="{3CDE4CC5-4C82-4AE7-9D50-435ED2749BB5}">
      <dgm:prSet/>
      <dgm:spPr/>
      <dgm:t>
        <a:bodyPr/>
        <a:lstStyle/>
        <a:p>
          <a:endParaRPr lang="sv-SE"/>
        </a:p>
      </dgm:t>
    </dgm:pt>
    <dgm:pt modelId="{CC21DD6C-387A-4B70-A51E-6AC3DB7F9CF0}" type="sibTrans" cxnId="{3CDE4CC5-4C82-4AE7-9D50-435ED2749BB5}">
      <dgm:prSet/>
      <dgm:spPr/>
      <dgm:t>
        <a:bodyPr/>
        <a:lstStyle/>
        <a:p>
          <a:endParaRPr lang="sv-SE"/>
        </a:p>
      </dgm:t>
    </dgm:pt>
    <dgm:pt modelId="{1A5B448C-C2E4-4345-8411-BFBA86F60945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Kontakt föreningen</a:t>
          </a:r>
        </a:p>
      </dgm:t>
    </dgm:pt>
    <dgm:pt modelId="{D6E1401D-9617-4001-92B3-E951368A3A15}" type="parTrans" cxnId="{5FAE4B2E-9B8B-4F2F-98F5-6FF05107CF9C}">
      <dgm:prSet/>
      <dgm:spPr/>
      <dgm:t>
        <a:bodyPr/>
        <a:lstStyle/>
        <a:p>
          <a:endParaRPr lang="sv-SE"/>
        </a:p>
      </dgm:t>
    </dgm:pt>
    <dgm:pt modelId="{8658A3F8-B4B3-4B23-8B6A-61B46D4E6BDF}" type="sibTrans" cxnId="{5FAE4B2E-9B8B-4F2F-98F5-6FF05107CF9C}">
      <dgm:prSet/>
      <dgm:spPr/>
      <dgm:t>
        <a:bodyPr/>
        <a:lstStyle/>
        <a:p>
          <a:endParaRPr lang="sv-SE"/>
        </a:p>
      </dgm:t>
    </dgm:pt>
    <dgm:pt modelId="{B40EC7DF-FFCE-4204-A490-D140B342B3B1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Föreningskontakt</a:t>
          </a:r>
        </a:p>
      </dgm:t>
    </dgm:pt>
    <dgm:pt modelId="{155E75DD-5A65-4704-8D19-22C6E73A821B}" type="parTrans" cxnId="{C3D8C0C7-B629-47BE-9691-9B212ED13DDF}">
      <dgm:prSet/>
      <dgm:spPr/>
      <dgm:t>
        <a:bodyPr/>
        <a:lstStyle/>
        <a:p>
          <a:endParaRPr lang="sv-SE"/>
        </a:p>
      </dgm:t>
    </dgm:pt>
    <dgm:pt modelId="{044CC5A2-0266-4312-A0F5-7E51EF41A996}" type="sibTrans" cxnId="{C3D8C0C7-B629-47BE-9691-9B212ED13DDF}">
      <dgm:prSet/>
      <dgm:spPr/>
      <dgm:t>
        <a:bodyPr/>
        <a:lstStyle/>
        <a:p>
          <a:endParaRPr lang="sv-SE"/>
        </a:p>
      </dgm:t>
    </dgm:pt>
    <dgm:pt modelId="{C6FDA71C-A425-4AAE-A1F3-0D0507B6E739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Ekonomi</a:t>
          </a:r>
        </a:p>
      </dgm:t>
    </dgm:pt>
    <dgm:pt modelId="{6356CC8F-0B11-4169-8DE2-F54B1ABAF647}" type="parTrans" cxnId="{392F70F4-7A5C-492D-AB12-27D5260E856F}">
      <dgm:prSet/>
      <dgm:spPr/>
      <dgm:t>
        <a:bodyPr/>
        <a:lstStyle/>
        <a:p>
          <a:endParaRPr lang="sv-SE"/>
        </a:p>
      </dgm:t>
    </dgm:pt>
    <dgm:pt modelId="{9DFC2083-6EDC-4442-B876-337ABE776C74}" type="sibTrans" cxnId="{392F70F4-7A5C-492D-AB12-27D5260E856F}">
      <dgm:prSet/>
      <dgm:spPr/>
      <dgm:t>
        <a:bodyPr/>
        <a:lstStyle/>
        <a:p>
          <a:endParaRPr lang="sv-SE"/>
        </a:p>
      </dgm:t>
    </dgm:pt>
    <dgm:pt modelId="{F47BDD03-62D7-4711-BC68-3EA70704B603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Matchrapporter</a:t>
          </a:r>
        </a:p>
      </dgm:t>
    </dgm:pt>
    <dgm:pt modelId="{2209C501-3921-44AD-A9A0-CA5094757593}" type="parTrans" cxnId="{29C04ADD-8B94-462F-A21B-5A400ECC654C}">
      <dgm:prSet/>
      <dgm:spPr/>
      <dgm:t>
        <a:bodyPr/>
        <a:lstStyle/>
        <a:p>
          <a:endParaRPr lang="sv-SE"/>
        </a:p>
      </dgm:t>
    </dgm:pt>
    <dgm:pt modelId="{5F889202-3913-4729-9299-7856C7F73F00}" type="sibTrans" cxnId="{29C04ADD-8B94-462F-A21B-5A400ECC654C}">
      <dgm:prSet/>
      <dgm:spPr/>
      <dgm:t>
        <a:bodyPr/>
        <a:lstStyle/>
        <a:p>
          <a:endParaRPr lang="sv-SE"/>
        </a:p>
      </dgm:t>
    </dgm:pt>
    <dgm:pt modelId="{8B0BF93B-4FE9-4D78-8DD9-77D78B538A9F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Lotter</a:t>
          </a:r>
        </a:p>
      </dgm:t>
    </dgm:pt>
    <dgm:pt modelId="{FA96A7F6-C89D-4158-A9E8-A523C3961A38}" type="parTrans" cxnId="{39598EF5-0FB1-41A7-A0A3-DBC369544A08}">
      <dgm:prSet/>
      <dgm:spPr/>
      <dgm:t>
        <a:bodyPr/>
        <a:lstStyle/>
        <a:p>
          <a:endParaRPr lang="sv-SE"/>
        </a:p>
      </dgm:t>
    </dgm:pt>
    <dgm:pt modelId="{67FB3DEA-AEF7-4D28-A55A-6C1E08E8AC9F}" type="sibTrans" cxnId="{39598EF5-0FB1-41A7-A0A3-DBC369544A08}">
      <dgm:prSet/>
      <dgm:spPr/>
      <dgm:t>
        <a:bodyPr/>
        <a:lstStyle/>
        <a:p>
          <a:endParaRPr lang="sv-SE"/>
        </a:p>
      </dgm:t>
    </dgm:pt>
    <dgm:pt modelId="{FD769A1A-6326-4123-B5FE-8813C2C4742C}">
      <dgm:prSet phldrT="[Text]"/>
      <dgm:spPr>
        <a:ln>
          <a:solidFill>
            <a:srgbClr val="92D050"/>
          </a:solidFill>
        </a:ln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sv-SE" dirty="0"/>
            <a:t>Bokar inför match</a:t>
          </a:r>
        </a:p>
      </dgm:t>
    </dgm:pt>
    <dgm:pt modelId="{8EDAF38C-CD2E-4D22-8890-2C5084BB836A}" type="parTrans" cxnId="{EE5BF043-7ACF-49AD-A9DA-4B59F9CDFEB0}">
      <dgm:prSet/>
      <dgm:spPr/>
      <dgm:t>
        <a:bodyPr/>
        <a:lstStyle/>
        <a:p>
          <a:endParaRPr lang="sv-SE"/>
        </a:p>
      </dgm:t>
    </dgm:pt>
    <dgm:pt modelId="{5F7F5197-0A09-4FB3-9F92-72B6182BA01F}" type="sibTrans" cxnId="{EE5BF043-7ACF-49AD-A9DA-4B59F9CDFEB0}">
      <dgm:prSet/>
      <dgm:spPr/>
      <dgm:t>
        <a:bodyPr/>
        <a:lstStyle/>
        <a:p>
          <a:endParaRPr lang="sv-SE"/>
        </a:p>
      </dgm:t>
    </dgm:pt>
    <dgm:pt modelId="{E7E4074A-9850-4017-8414-43459671074F}">
      <dgm:prSet phldrT="[Text]"/>
      <dgm:spPr>
        <a:ln>
          <a:solidFill>
            <a:srgbClr val="92D050"/>
          </a:solidFill>
        </a:ln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sv-SE" dirty="0"/>
            <a:t>Ger betalt, skriver kvitto</a:t>
          </a:r>
        </a:p>
      </dgm:t>
    </dgm:pt>
    <dgm:pt modelId="{84E0C8A7-8C88-447E-BFD4-4EF5736DCD95}" type="parTrans" cxnId="{9D357DC8-F9BE-42E1-9E64-76FE0F45BD3A}">
      <dgm:prSet/>
      <dgm:spPr/>
      <dgm:t>
        <a:bodyPr/>
        <a:lstStyle/>
        <a:p>
          <a:endParaRPr lang="sv-SE"/>
        </a:p>
      </dgm:t>
    </dgm:pt>
    <dgm:pt modelId="{95B3EEB6-2353-44A3-AB9D-EFDE4DC5BE6A}" type="sibTrans" cxnId="{9D357DC8-F9BE-42E1-9E64-76FE0F45BD3A}">
      <dgm:prSet/>
      <dgm:spPr/>
      <dgm:t>
        <a:bodyPr/>
        <a:lstStyle/>
        <a:p>
          <a:endParaRPr lang="sv-SE"/>
        </a:p>
      </dgm:t>
    </dgm:pt>
    <dgm:pt modelId="{1DACA3B9-8C10-42B9-9DE7-294FF5093811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Hemma match</a:t>
          </a:r>
        </a:p>
      </dgm:t>
    </dgm:pt>
    <dgm:pt modelId="{1D1A6F37-1903-4DA1-A3EB-D2D1777F929B}" type="parTrans" cxnId="{BD5537F2-CE23-4882-A6FF-72E122D4481D}">
      <dgm:prSet/>
      <dgm:spPr/>
      <dgm:t>
        <a:bodyPr/>
        <a:lstStyle/>
        <a:p>
          <a:endParaRPr lang="sv-SE"/>
        </a:p>
      </dgm:t>
    </dgm:pt>
    <dgm:pt modelId="{D1143645-F213-4D2E-A1C5-6DE53E4D7F60}" type="sibTrans" cxnId="{BD5537F2-CE23-4882-A6FF-72E122D4481D}">
      <dgm:prSet/>
      <dgm:spPr/>
      <dgm:t>
        <a:bodyPr/>
        <a:lstStyle/>
        <a:p>
          <a:endParaRPr lang="sv-SE"/>
        </a:p>
      </dgm:t>
    </dgm:pt>
    <dgm:pt modelId="{5F07C468-0ECA-4B69-9A3A-C0126C205EDF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Borta match</a:t>
          </a:r>
        </a:p>
      </dgm:t>
    </dgm:pt>
    <dgm:pt modelId="{890FC3BC-9D98-4EB1-B443-FC8D878374E6}" type="parTrans" cxnId="{072BDA88-3F2C-4655-B7FD-37C1CF73CE6D}">
      <dgm:prSet/>
      <dgm:spPr/>
      <dgm:t>
        <a:bodyPr/>
        <a:lstStyle/>
        <a:p>
          <a:endParaRPr lang="sv-SE"/>
        </a:p>
      </dgm:t>
    </dgm:pt>
    <dgm:pt modelId="{7FD5915F-B5A5-4C88-93C8-E1E51CE73AF7}" type="sibTrans" cxnId="{072BDA88-3F2C-4655-B7FD-37C1CF73CE6D}">
      <dgm:prSet/>
      <dgm:spPr/>
      <dgm:t>
        <a:bodyPr/>
        <a:lstStyle/>
        <a:p>
          <a:endParaRPr lang="sv-SE"/>
        </a:p>
      </dgm:t>
    </dgm:pt>
    <dgm:pt modelId="{466E32A3-BA6B-41D9-A31F-39DEE2DB7E47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Närvarokontroll</a:t>
          </a:r>
        </a:p>
      </dgm:t>
    </dgm:pt>
    <dgm:pt modelId="{324D0E97-CC65-47D4-A0D4-B53F9BC0B53D}" type="parTrans" cxnId="{8D034948-64BF-4C0A-B176-A06F27D87DEC}">
      <dgm:prSet/>
      <dgm:spPr/>
      <dgm:t>
        <a:bodyPr/>
        <a:lstStyle/>
        <a:p>
          <a:endParaRPr lang="sv-SE"/>
        </a:p>
      </dgm:t>
    </dgm:pt>
    <dgm:pt modelId="{47575EC3-AF5C-47F2-9AD9-6BF95B1EF0BF}" type="sibTrans" cxnId="{8D034948-64BF-4C0A-B176-A06F27D87DEC}">
      <dgm:prSet/>
      <dgm:spPr/>
      <dgm:t>
        <a:bodyPr/>
        <a:lstStyle/>
        <a:p>
          <a:endParaRPr lang="sv-SE"/>
        </a:p>
      </dgm:t>
    </dgm:pt>
    <dgm:pt modelId="{D807E7F7-4E3A-49D8-AB43-EC79CBAF2822}">
      <dgm:prSet/>
      <dgm:spPr/>
      <dgm:t>
        <a:bodyPr/>
        <a:lstStyle/>
        <a:p>
          <a:r>
            <a:rPr lang="sv-SE" dirty="0"/>
            <a:t>Bokar cuper</a:t>
          </a:r>
        </a:p>
      </dgm:t>
    </dgm:pt>
    <dgm:pt modelId="{190FCEBF-6343-4127-873F-5EFDBBDD380D}" type="parTrans" cxnId="{9041F3D8-5F90-43DD-926B-E6DB189948ED}">
      <dgm:prSet/>
      <dgm:spPr/>
      <dgm:t>
        <a:bodyPr/>
        <a:lstStyle/>
        <a:p>
          <a:endParaRPr lang="sv-SE"/>
        </a:p>
      </dgm:t>
    </dgm:pt>
    <dgm:pt modelId="{91A80C43-65B9-4466-8645-E2F60057BC82}" type="sibTrans" cxnId="{9041F3D8-5F90-43DD-926B-E6DB189948ED}">
      <dgm:prSet/>
      <dgm:spPr/>
      <dgm:t>
        <a:bodyPr/>
        <a:lstStyle/>
        <a:p>
          <a:endParaRPr lang="sv-SE"/>
        </a:p>
      </dgm:t>
    </dgm:pt>
    <dgm:pt modelId="{9DEB3F37-5015-471B-85AD-E6099ACCCCC2}">
      <dgm:prSet/>
      <dgm:spPr/>
      <dgm:t>
        <a:bodyPr/>
        <a:lstStyle/>
        <a:p>
          <a:r>
            <a:rPr lang="sv-SE" dirty="0"/>
            <a:t>Föräldramöten</a:t>
          </a:r>
        </a:p>
      </dgm:t>
    </dgm:pt>
    <dgm:pt modelId="{0817B891-F5D8-4775-9FBC-B838D71C5C4A}" type="parTrans" cxnId="{54181808-2EF1-4FC3-84B9-ED9E5DF35710}">
      <dgm:prSet/>
      <dgm:spPr/>
      <dgm:t>
        <a:bodyPr/>
        <a:lstStyle/>
        <a:p>
          <a:endParaRPr lang="sv-SE"/>
        </a:p>
      </dgm:t>
    </dgm:pt>
    <dgm:pt modelId="{7C8A9CEB-22A2-475C-BEB1-DB1C5A0578EF}" type="sibTrans" cxnId="{54181808-2EF1-4FC3-84B9-ED9E5DF35710}">
      <dgm:prSet/>
      <dgm:spPr/>
      <dgm:t>
        <a:bodyPr/>
        <a:lstStyle/>
        <a:p>
          <a:endParaRPr lang="sv-SE"/>
        </a:p>
      </dgm:t>
    </dgm:pt>
    <dgm:pt modelId="{ABF4BFCC-B07A-460A-A79A-39FE7A82900D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Lagledare </a:t>
          </a:r>
          <a:r>
            <a:rPr lang="sv-SE" dirty="0" err="1"/>
            <a:t>Admin</a:t>
          </a:r>
          <a:endParaRPr lang="sv-SE" dirty="0"/>
        </a:p>
      </dgm:t>
    </dgm:pt>
    <dgm:pt modelId="{8BFC1103-992E-403E-84AD-A36B7CBF3CAD}" type="sibTrans" cxnId="{69A2633F-DE13-49C4-BD9C-80171A30360B}">
      <dgm:prSet/>
      <dgm:spPr/>
      <dgm:t>
        <a:bodyPr/>
        <a:lstStyle/>
        <a:p>
          <a:endParaRPr lang="sv-SE"/>
        </a:p>
      </dgm:t>
    </dgm:pt>
    <dgm:pt modelId="{411C8F4B-35D7-48B9-9E74-E587EFFC72B9}" type="parTrans" cxnId="{69A2633F-DE13-49C4-BD9C-80171A30360B}">
      <dgm:prSet/>
      <dgm:spPr/>
      <dgm:t>
        <a:bodyPr/>
        <a:lstStyle/>
        <a:p>
          <a:endParaRPr lang="sv-SE"/>
        </a:p>
      </dgm:t>
    </dgm:pt>
    <dgm:pt modelId="{DC38CCAC-1FE0-4AC1-82B8-0C5ADC221ED4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Hemsidan</a:t>
          </a:r>
        </a:p>
      </dgm:t>
    </dgm:pt>
    <dgm:pt modelId="{7F28D2DD-1EA5-43D6-9424-FA961B9E5258}" type="parTrans" cxnId="{DC902BB6-A315-436B-A029-8DCC121952F8}">
      <dgm:prSet/>
      <dgm:spPr/>
      <dgm:t>
        <a:bodyPr/>
        <a:lstStyle/>
        <a:p>
          <a:endParaRPr lang="sv-SE"/>
        </a:p>
      </dgm:t>
    </dgm:pt>
    <dgm:pt modelId="{A7C9BECB-BFDF-4C4C-ABF0-51CAEE8AED47}" type="sibTrans" cxnId="{DC902BB6-A315-436B-A029-8DCC121952F8}">
      <dgm:prSet/>
      <dgm:spPr/>
      <dgm:t>
        <a:bodyPr/>
        <a:lstStyle/>
        <a:p>
          <a:endParaRPr lang="sv-SE"/>
        </a:p>
      </dgm:t>
    </dgm:pt>
    <dgm:pt modelId="{19043508-7058-46BA-86A2-73C08F8F9E10}">
      <dgm:prSet/>
      <dgm:spPr/>
      <dgm:t>
        <a:bodyPr/>
        <a:lstStyle/>
        <a:p>
          <a:r>
            <a:rPr lang="sv-SE" dirty="0"/>
            <a:t>Hemsidan</a:t>
          </a:r>
        </a:p>
      </dgm:t>
    </dgm:pt>
    <dgm:pt modelId="{11A7F7F9-D278-41F0-9E1E-FE65D7CA949F}" type="parTrans" cxnId="{FCB9A96E-AFFB-4D44-A41E-5CF451E9C8A8}">
      <dgm:prSet/>
      <dgm:spPr/>
      <dgm:t>
        <a:bodyPr/>
        <a:lstStyle/>
        <a:p>
          <a:endParaRPr lang="sv-SE"/>
        </a:p>
      </dgm:t>
    </dgm:pt>
    <dgm:pt modelId="{A7202FCE-D326-4746-92E2-3BAE27A007CB}" type="sibTrans" cxnId="{FCB9A96E-AFFB-4D44-A41E-5CF451E9C8A8}">
      <dgm:prSet/>
      <dgm:spPr/>
      <dgm:t>
        <a:bodyPr/>
        <a:lstStyle/>
        <a:p>
          <a:endParaRPr lang="sv-SE"/>
        </a:p>
      </dgm:t>
    </dgm:pt>
    <dgm:pt modelId="{98FBF650-33D7-437C-A52D-E51AC6149F80}">
      <dgm:prSet phldrT="[Text]"/>
      <dgm:spPr>
        <a:ln>
          <a:solidFill>
            <a:srgbClr val="92D050"/>
          </a:solidFill>
        </a:ln>
      </dgm:spPr>
      <dgm:t>
        <a:bodyPr/>
        <a:lstStyle/>
        <a:p>
          <a:r>
            <a:rPr lang="sv-SE" dirty="0"/>
            <a:t>Planerar uppvärmning och </a:t>
          </a:r>
          <a:r>
            <a:rPr lang="sv-SE" dirty="0" err="1"/>
            <a:t>fys</a:t>
          </a:r>
          <a:endParaRPr lang="sv-SE" dirty="0"/>
        </a:p>
      </dgm:t>
    </dgm:pt>
    <dgm:pt modelId="{B1098B6F-E5A2-4461-B65F-F41B87EAD78E}" type="parTrans" cxnId="{395B36D5-5121-4FA4-9AEA-C4D78E5E024E}">
      <dgm:prSet/>
      <dgm:spPr/>
      <dgm:t>
        <a:bodyPr/>
        <a:lstStyle/>
        <a:p>
          <a:endParaRPr lang="sv-SE"/>
        </a:p>
      </dgm:t>
    </dgm:pt>
    <dgm:pt modelId="{9F8261C9-1292-4EB6-A536-DC225A8AF1E4}" type="sibTrans" cxnId="{395B36D5-5121-4FA4-9AEA-C4D78E5E024E}">
      <dgm:prSet/>
      <dgm:spPr/>
      <dgm:t>
        <a:bodyPr/>
        <a:lstStyle/>
        <a:p>
          <a:endParaRPr lang="sv-SE"/>
        </a:p>
      </dgm:t>
    </dgm:pt>
    <dgm:pt modelId="{5F29BF6F-1BF9-4828-AD09-E96FAAF08C0E}">
      <dgm:prSet phldrT="[Text]"/>
      <dgm:spPr>
        <a:ln>
          <a:solidFill>
            <a:srgbClr val="92D050"/>
          </a:solidFill>
        </a:ln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sv-SE" dirty="0"/>
            <a:t>Vi dömer själva -08</a:t>
          </a:r>
        </a:p>
      </dgm:t>
    </dgm:pt>
    <dgm:pt modelId="{13A2E2BF-F56D-4149-A69C-BE3DEEC7F120}" type="parTrans" cxnId="{B87FB0E4-835B-497B-9315-A81CE39EE236}">
      <dgm:prSet/>
      <dgm:spPr/>
      <dgm:t>
        <a:bodyPr/>
        <a:lstStyle/>
        <a:p>
          <a:endParaRPr lang="sv-SE"/>
        </a:p>
      </dgm:t>
    </dgm:pt>
    <dgm:pt modelId="{5328FDC4-DA53-47E1-8FE9-C1C560FBCFA0}" type="sibTrans" cxnId="{B87FB0E4-835B-497B-9315-A81CE39EE236}">
      <dgm:prSet/>
      <dgm:spPr/>
      <dgm:t>
        <a:bodyPr/>
        <a:lstStyle/>
        <a:p>
          <a:endParaRPr lang="sv-SE"/>
        </a:p>
      </dgm:t>
    </dgm:pt>
    <dgm:pt modelId="{0E4EC62F-AF13-493F-A04D-B50307DDDD72}" type="pres">
      <dgm:prSet presAssocID="{18FF310C-F20E-4660-84AB-3164792329FF}" presName="composite" presStyleCnt="0">
        <dgm:presLayoutVars>
          <dgm:chMax val="1"/>
          <dgm:dir/>
          <dgm:resizeHandles val="exact"/>
        </dgm:presLayoutVars>
      </dgm:prSet>
      <dgm:spPr/>
    </dgm:pt>
    <dgm:pt modelId="{BD5B1583-3E5F-418B-8089-E45B75D9E226}" type="pres">
      <dgm:prSet presAssocID="{18FF310C-F20E-4660-84AB-3164792329FF}" presName="radial" presStyleCnt="0">
        <dgm:presLayoutVars>
          <dgm:animLvl val="ctr"/>
        </dgm:presLayoutVars>
      </dgm:prSet>
      <dgm:spPr/>
    </dgm:pt>
    <dgm:pt modelId="{DF59077E-6354-450D-A1C9-9C3B83DF6C5F}" type="pres">
      <dgm:prSet presAssocID="{20716E20-366D-4B21-8033-83BB10BD1895}" presName="centerShape" presStyleLbl="vennNode1" presStyleIdx="0" presStyleCnt="6"/>
      <dgm:spPr/>
    </dgm:pt>
    <dgm:pt modelId="{BE856666-2687-412C-B521-64E9BD863B07}" type="pres">
      <dgm:prSet presAssocID="{ABF4BFCC-B07A-460A-A79A-39FE7A82900D}" presName="node" presStyleLbl="vennNode1" presStyleIdx="1" presStyleCnt="6">
        <dgm:presLayoutVars>
          <dgm:bulletEnabled val="1"/>
        </dgm:presLayoutVars>
      </dgm:prSet>
      <dgm:spPr/>
    </dgm:pt>
    <dgm:pt modelId="{129CCB47-5A94-4966-879E-5AAFC0BB56BD}" type="pres">
      <dgm:prSet presAssocID="{056A46AC-908C-451B-82E7-4846AF78ADD4}" presName="node" presStyleLbl="vennNode1" presStyleIdx="2" presStyleCnt="6">
        <dgm:presLayoutVars>
          <dgm:bulletEnabled val="1"/>
        </dgm:presLayoutVars>
      </dgm:prSet>
      <dgm:spPr/>
    </dgm:pt>
    <dgm:pt modelId="{0B2F587D-051A-41CC-AF3A-B0F2B60B554A}" type="pres">
      <dgm:prSet presAssocID="{897E3F08-875B-4154-B1BD-4E5F2824503D}" presName="node" presStyleLbl="vennNode1" presStyleIdx="3" presStyleCnt="6">
        <dgm:presLayoutVars>
          <dgm:bulletEnabled val="1"/>
        </dgm:presLayoutVars>
      </dgm:prSet>
      <dgm:spPr/>
    </dgm:pt>
    <dgm:pt modelId="{96CE66FD-3B19-49FD-95AC-8E730498DA2A}" type="pres">
      <dgm:prSet presAssocID="{53602D2B-1432-49F4-B7D7-1801E6FDC99A}" presName="node" presStyleLbl="vennNode1" presStyleIdx="4" presStyleCnt="6">
        <dgm:presLayoutVars>
          <dgm:bulletEnabled val="1"/>
        </dgm:presLayoutVars>
      </dgm:prSet>
      <dgm:spPr/>
    </dgm:pt>
    <dgm:pt modelId="{339E7CCA-0C71-472D-942C-70A2D14F126F}" type="pres">
      <dgm:prSet presAssocID="{8EB87D10-6D63-4287-80F8-1CF8831DB2D5}" presName="node" presStyleLbl="vennNode1" presStyleIdx="5" presStyleCnt="6">
        <dgm:presLayoutVars>
          <dgm:bulletEnabled val="1"/>
        </dgm:presLayoutVars>
      </dgm:prSet>
      <dgm:spPr/>
    </dgm:pt>
  </dgm:ptLst>
  <dgm:cxnLst>
    <dgm:cxn modelId="{83A3BC00-83A4-4BC5-83E3-321DB4B51BC9}" srcId="{53602D2B-1432-49F4-B7D7-1801E6FDC99A}" destId="{438B6E9D-968D-4788-AAAE-0976EC156649}" srcOrd="4" destOrd="0" parTransId="{E7BFCA30-05D5-4066-9431-C1AD9759DBC9}" sibTransId="{E45CF312-076E-4D3E-BBD2-FD33E083C0EF}"/>
    <dgm:cxn modelId="{DFA44404-B0B4-409C-8D5E-A245CFF2C10E}" type="presOf" srcId="{8EB87D10-6D63-4287-80F8-1CF8831DB2D5}" destId="{339E7CCA-0C71-472D-942C-70A2D14F126F}" srcOrd="0" destOrd="0" presId="urn:microsoft.com/office/officeart/2005/8/layout/radial3"/>
    <dgm:cxn modelId="{54181808-2EF1-4FC3-84B9-ED9E5DF35710}" srcId="{8EB87D10-6D63-4287-80F8-1CF8831DB2D5}" destId="{9DEB3F37-5015-471B-85AD-E6099ACCCCC2}" srcOrd="5" destOrd="0" parTransId="{0817B891-F5D8-4775-9FBC-B838D71C5C4A}" sibTransId="{7C8A9CEB-22A2-475C-BEB1-DB1C5A0578EF}"/>
    <dgm:cxn modelId="{9E9DCC09-89B2-4844-8B7F-6F0C80EA54D7}" type="presOf" srcId="{5F07C468-0ECA-4B69-9A3A-C0126C205EDF}" destId="{129CCB47-5A94-4966-879E-5AAFC0BB56BD}" srcOrd="0" destOrd="2" presId="urn:microsoft.com/office/officeart/2005/8/layout/radial3"/>
    <dgm:cxn modelId="{0986BC15-19DD-4175-ADCD-C8AC474D2939}" type="presOf" srcId="{8B0BF93B-4FE9-4D78-8DD9-77D78B538A9F}" destId="{96CE66FD-3B19-49FD-95AC-8E730498DA2A}" srcOrd="0" destOrd="6" presId="urn:microsoft.com/office/officeart/2005/8/layout/radial3"/>
    <dgm:cxn modelId="{DF3BDE1A-492F-47C6-AC1D-3748B95235E1}" srcId="{53602D2B-1432-49F4-B7D7-1801E6FDC99A}" destId="{EE7633E4-BFC9-4A47-A664-A24366C3355B}" srcOrd="2" destOrd="0" parTransId="{C6217BC0-A242-40EE-A813-5F523A78B7B1}" sibTransId="{3B162F3A-86E9-4ED4-B651-3E8F28B537F8}"/>
    <dgm:cxn modelId="{19CF211B-C91C-4D30-B11A-95E12C287D4B}" type="presOf" srcId="{466E32A3-BA6B-41D9-A31F-39DEE2DB7E47}" destId="{339E7CCA-0C71-472D-942C-70A2D14F126F}" srcOrd="0" destOrd="4" presId="urn:microsoft.com/office/officeart/2005/8/layout/radial3"/>
    <dgm:cxn modelId="{D9ECE21C-AF26-4937-8C2D-3A2A3F48016D}" type="presOf" srcId="{20716E20-366D-4B21-8033-83BB10BD1895}" destId="{DF59077E-6354-450D-A1C9-9C3B83DF6C5F}" srcOrd="0" destOrd="0" presId="urn:microsoft.com/office/officeart/2005/8/layout/radial3"/>
    <dgm:cxn modelId="{7264D01E-DD07-4941-87BF-2A9B3ED5149E}" srcId="{53602D2B-1432-49F4-B7D7-1801E6FDC99A}" destId="{BDA3F40F-407F-4442-940B-958BF73C0FF0}" srcOrd="3" destOrd="0" parTransId="{7C016C4F-AFD8-4F34-A2B6-8F9440110846}" sibTransId="{BCABBD93-DFF9-4FAF-9DBC-DA73B8C6D9C7}"/>
    <dgm:cxn modelId="{68BE161F-4178-44C0-8600-E40A5C882327}" type="presOf" srcId="{D807E7F7-4E3A-49D8-AB43-EC79CBAF2822}" destId="{339E7CCA-0C71-472D-942C-70A2D14F126F}" srcOrd="0" destOrd="5" presId="urn:microsoft.com/office/officeart/2005/8/layout/radial3"/>
    <dgm:cxn modelId="{88F76420-2F81-4C53-802F-757D6F802FB3}" type="presOf" srcId="{9DEB3F37-5015-471B-85AD-E6099ACCCCC2}" destId="{339E7CCA-0C71-472D-942C-70A2D14F126F}" srcOrd="0" destOrd="6" presId="urn:microsoft.com/office/officeart/2005/8/layout/radial3"/>
    <dgm:cxn modelId="{9EA05D24-1697-478B-94AF-4F26E151D637}" srcId="{18FF310C-F20E-4660-84AB-3164792329FF}" destId="{20716E20-366D-4B21-8033-83BB10BD1895}" srcOrd="0" destOrd="0" parTransId="{40F47FF8-5CBD-492D-96B2-8B7FAFCE12BE}" sibTransId="{B8C030DA-0791-43CC-B0AE-26C1D98964CC}"/>
    <dgm:cxn modelId="{ECB16127-C417-417A-900E-EA106EE189E7}" type="presOf" srcId="{4EA89FA8-C08F-46F0-8AFA-E6ED1BCA904F}" destId="{BE856666-2687-412C-B521-64E9BD863B07}" srcOrd="0" destOrd="2" presId="urn:microsoft.com/office/officeart/2005/8/layout/radial3"/>
    <dgm:cxn modelId="{CAD07F28-0048-4D2A-8DE0-4695AE1E7635}" type="presOf" srcId="{23F804A3-8866-4A5D-BC91-1D378EDAA027}" destId="{96CE66FD-3B19-49FD-95AC-8E730498DA2A}" srcOrd="0" destOrd="1" presId="urn:microsoft.com/office/officeart/2005/8/layout/radial3"/>
    <dgm:cxn modelId="{5FAE4B2E-9B8B-4F2F-98F5-6FF05107CF9C}" srcId="{ABF4BFCC-B07A-460A-A79A-39FE7A82900D}" destId="{1A5B448C-C2E4-4345-8411-BFBA86F60945}" srcOrd="2" destOrd="0" parTransId="{D6E1401D-9617-4001-92B3-E951368A3A15}" sibTransId="{8658A3F8-B4B3-4B23-8B6A-61B46D4E6BDF}"/>
    <dgm:cxn modelId="{341BE231-AD8C-47BE-8BC4-6399DBDD77E1}" type="presOf" srcId="{EE7633E4-BFC9-4A47-A664-A24366C3355B}" destId="{96CE66FD-3B19-49FD-95AC-8E730498DA2A}" srcOrd="0" destOrd="3" presId="urn:microsoft.com/office/officeart/2005/8/layout/radial3"/>
    <dgm:cxn modelId="{C2FF2636-6F88-4728-9FB5-A400586F9ACF}" type="presOf" srcId="{5F29BF6F-1BF9-4828-AD09-E96FAAF08C0E}" destId="{0B2F587D-051A-41CC-AF3A-B0F2B60B554A}" srcOrd="0" destOrd="3" presId="urn:microsoft.com/office/officeart/2005/8/layout/radial3"/>
    <dgm:cxn modelId="{69A2633F-DE13-49C4-BD9C-80171A30360B}" srcId="{20716E20-366D-4B21-8033-83BB10BD1895}" destId="{ABF4BFCC-B07A-460A-A79A-39FE7A82900D}" srcOrd="0" destOrd="0" parTransId="{411C8F4B-35D7-48B9-9E74-E587EFFC72B9}" sibTransId="{8BFC1103-992E-403E-84AD-A36B7CBF3CAD}"/>
    <dgm:cxn modelId="{B22CC05E-44AC-4D30-A394-AAA287642061}" srcId="{8EB87D10-6D63-4287-80F8-1CF8831DB2D5}" destId="{20B4557A-BCBA-4F05-AFF0-35026DFA09E6}" srcOrd="1" destOrd="0" parTransId="{9E463173-BD1B-49E5-9AAF-29F5ED59D1AB}" sibTransId="{6A9FAD5B-3307-45E2-9879-2F85214CE683}"/>
    <dgm:cxn modelId="{EE5BF043-7ACF-49AD-A9DA-4B59F9CDFEB0}" srcId="{897E3F08-875B-4154-B1BD-4E5F2824503D}" destId="{FD769A1A-6326-4123-B5FE-8813C2C4742C}" srcOrd="0" destOrd="0" parTransId="{8EDAF38C-CD2E-4D22-8890-2C5084BB836A}" sibTransId="{5F7F5197-0A09-4FB3-9F92-72B6182BA01F}"/>
    <dgm:cxn modelId="{8D034948-64BF-4C0A-B176-A06F27D87DEC}" srcId="{8EB87D10-6D63-4287-80F8-1CF8831DB2D5}" destId="{466E32A3-BA6B-41D9-A31F-39DEE2DB7E47}" srcOrd="3" destOrd="0" parTransId="{324D0E97-CC65-47D4-A0D4-B53F9BC0B53D}" sibTransId="{47575EC3-AF5C-47F2-9AD9-6BF95B1EF0BF}"/>
    <dgm:cxn modelId="{6E189E6A-EB15-48CE-A833-E19AE517AABF}" type="presOf" srcId="{E7E4074A-9850-4017-8414-43459671074F}" destId="{0B2F587D-051A-41CC-AF3A-B0F2B60B554A}" srcOrd="0" destOrd="2" presId="urn:microsoft.com/office/officeart/2005/8/layout/radial3"/>
    <dgm:cxn modelId="{DAB24F4B-DE1D-407D-865D-A42F8DF17F57}" type="presOf" srcId="{438B6E9D-968D-4788-AAAE-0976EC156649}" destId="{96CE66FD-3B19-49FD-95AC-8E730498DA2A}" srcOrd="0" destOrd="5" presId="urn:microsoft.com/office/officeart/2005/8/layout/radial3"/>
    <dgm:cxn modelId="{823D2C4C-B06F-4608-8E5C-FE3BC1F44D8A}" type="presOf" srcId="{DC38CCAC-1FE0-4AC1-82B8-0C5ADC221ED4}" destId="{BE856666-2687-412C-B521-64E9BD863B07}" srcOrd="0" destOrd="5" presId="urn:microsoft.com/office/officeart/2005/8/layout/radial3"/>
    <dgm:cxn modelId="{B248754D-D3C8-4EB9-8091-179E01EAADA9}" type="presOf" srcId="{F47BDD03-62D7-4711-BC68-3EA70704B603}" destId="{339E7CCA-0C71-472D-942C-70A2D14F126F}" srcOrd="0" destOrd="3" presId="urn:microsoft.com/office/officeart/2005/8/layout/radial3"/>
    <dgm:cxn modelId="{FCB9A96E-AFFB-4D44-A41E-5CF451E9C8A8}" srcId="{8EB87D10-6D63-4287-80F8-1CF8831DB2D5}" destId="{19043508-7058-46BA-86A2-73C08F8F9E10}" srcOrd="6" destOrd="0" parTransId="{11A7F7F9-D278-41F0-9E1E-FE65D7CA949F}" sibTransId="{A7202FCE-D326-4746-92E2-3BAE27A007CB}"/>
    <dgm:cxn modelId="{A0D4374F-3F21-4288-8563-23601A5ADAEE}" srcId="{20716E20-366D-4B21-8033-83BB10BD1895}" destId="{53602D2B-1432-49F4-B7D7-1801E6FDC99A}" srcOrd="3" destOrd="0" parTransId="{6C2BFE09-7E21-4E54-B633-594A3425944F}" sibTransId="{B14CC58D-428F-4501-A7BC-70520C1742E5}"/>
    <dgm:cxn modelId="{827BAE4F-9324-4035-95D8-E9640AA0DD3B}" type="presOf" srcId="{18FF310C-F20E-4660-84AB-3164792329FF}" destId="{0E4EC62F-AF13-493F-A04D-B50307DDDD72}" srcOrd="0" destOrd="0" presId="urn:microsoft.com/office/officeart/2005/8/layout/radial3"/>
    <dgm:cxn modelId="{491EC650-C816-4AC4-BAE6-FC488312422A}" type="presOf" srcId="{19043508-7058-46BA-86A2-73C08F8F9E10}" destId="{339E7CCA-0C71-472D-942C-70A2D14F126F}" srcOrd="0" destOrd="7" presId="urn:microsoft.com/office/officeart/2005/8/layout/radial3"/>
    <dgm:cxn modelId="{3FACC151-AA1A-49F9-B02F-5CFEDB5636DE}" srcId="{53602D2B-1432-49F4-B7D7-1801E6FDC99A}" destId="{23F804A3-8866-4A5D-BC91-1D378EDAA027}" srcOrd="0" destOrd="0" parTransId="{37C973D6-CED5-47C8-A556-96691E527CDB}" sibTransId="{8915D1E4-D56C-45FE-B166-018B7EF28270}"/>
    <dgm:cxn modelId="{25314352-F7A3-45E2-987E-4D58668A173C}" srcId="{20716E20-366D-4B21-8033-83BB10BD1895}" destId="{8EB87D10-6D63-4287-80F8-1CF8831DB2D5}" srcOrd="4" destOrd="0" parTransId="{6C4974BB-4B00-41D2-9CE2-D23DCA1B353E}" sibTransId="{B11B77A5-35D1-483B-9DA4-AAB467BBFA47}"/>
    <dgm:cxn modelId="{44C85E73-AB2C-4774-AEFA-CA02FE740EA3}" type="presOf" srcId="{C6FDA71C-A425-4AAE-A1F3-0D0507B6E739}" destId="{BE856666-2687-412C-B521-64E9BD863B07}" srcOrd="0" destOrd="4" presId="urn:microsoft.com/office/officeart/2005/8/layout/radial3"/>
    <dgm:cxn modelId="{9CF67953-5FB7-42D4-BBB4-CA4D0A7CA154}" type="presOf" srcId="{D6B0B143-2040-4030-B39A-FE919F890C3D}" destId="{BE856666-2687-412C-B521-64E9BD863B07}" srcOrd="0" destOrd="1" presId="urn:microsoft.com/office/officeart/2005/8/layout/radial3"/>
    <dgm:cxn modelId="{35984A54-B4E3-4469-B916-E4E34C1101AB}" srcId="{20716E20-366D-4B21-8033-83BB10BD1895}" destId="{897E3F08-875B-4154-B1BD-4E5F2824503D}" srcOrd="2" destOrd="0" parTransId="{A6752C80-7F56-4D72-AB40-228545C213E3}" sibTransId="{3D4C4219-B498-4EA9-AEBC-D5C419EE8330}"/>
    <dgm:cxn modelId="{0F169074-EE4C-4FC4-8744-AF1B36F9FB40}" type="presOf" srcId="{1DACA3B9-8C10-42B9-9DE7-294FF5093811}" destId="{129CCB47-5A94-4966-879E-5AAFC0BB56BD}" srcOrd="0" destOrd="1" presId="urn:microsoft.com/office/officeart/2005/8/layout/radial3"/>
    <dgm:cxn modelId="{B3629574-5D9B-4E3B-BC05-471793B5D571}" type="presOf" srcId="{ABF4BFCC-B07A-460A-A79A-39FE7A82900D}" destId="{BE856666-2687-412C-B521-64E9BD863B07}" srcOrd="0" destOrd="0" presId="urn:microsoft.com/office/officeart/2005/8/layout/radial3"/>
    <dgm:cxn modelId="{4F14D97D-BE23-4BA9-B839-37A5EF96DDA1}" type="presOf" srcId="{B40EC7DF-FFCE-4204-A490-D140B342B3B1}" destId="{96CE66FD-3B19-49FD-95AC-8E730498DA2A}" srcOrd="0" destOrd="2" presId="urn:microsoft.com/office/officeart/2005/8/layout/radial3"/>
    <dgm:cxn modelId="{12FECE82-C28D-450E-863A-0AE90D59909D}" type="presOf" srcId="{FD769A1A-6326-4123-B5FE-8813C2C4742C}" destId="{0B2F587D-051A-41CC-AF3A-B0F2B60B554A}" srcOrd="0" destOrd="1" presId="urn:microsoft.com/office/officeart/2005/8/layout/radial3"/>
    <dgm:cxn modelId="{19DC5286-EC97-4711-A3F0-852CCFBABE80}" type="presOf" srcId="{53602D2B-1432-49F4-B7D7-1801E6FDC99A}" destId="{96CE66FD-3B19-49FD-95AC-8E730498DA2A}" srcOrd="0" destOrd="0" presId="urn:microsoft.com/office/officeart/2005/8/layout/radial3"/>
    <dgm:cxn modelId="{072BDA88-3F2C-4655-B7FD-37C1CF73CE6D}" srcId="{056A46AC-908C-451B-82E7-4846AF78ADD4}" destId="{5F07C468-0ECA-4B69-9A3A-C0126C205EDF}" srcOrd="1" destOrd="0" parTransId="{890FC3BC-9D98-4EB1-B443-FC8D878374E6}" sibTransId="{7FD5915F-B5A5-4C88-93C8-E1E51CE73AF7}"/>
    <dgm:cxn modelId="{BC94798C-BC41-4A78-97E2-5138487FB391}" type="presOf" srcId="{056A46AC-908C-451B-82E7-4846AF78ADD4}" destId="{129CCB47-5A94-4966-879E-5AAFC0BB56BD}" srcOrd="0" destOrd="0" presId="urn:microsoft.com/office/officeart/2005/8/layout/radial3"/>
    <dgm:cxn modelId="{07FD06A6-A956-4B73-961D-D0B9CCA57F3E}" type="presOf" srcId="{1A5B448C-C2E4-4345-8411-BFBA86F60945}" destId="{BE856666-2687-412C-B521-64E9BD863B07}" srcOrd="0" destOrd="3" presId="urn:microsoft.com/office/officeart/2005/8/layout/radial3"/>
    <dgm:cxn modelId="{09A63CB0-FE18-415F-89C3-2271F720B578}" srcId="{20716E20-366D-4B21-8033-83BB10BD1895}" destId="{056A46AC-908C-451B-82E7-4846AF78ADD4}" srcOrd="1" destOrd="0" parTransId="{A7DDD5F5-AD6B-4197-AFA0-5CA84AC2C37D}" sibTransId="{0A7A6AE8-8A29-4727-8F32-0BCBF8B655FE}"/>
    <dgm:cxn modelId="{DC902BB6-A315-436B-A029-8DCC121952F8}" srcId="{ABF4BFCC-B07A-460A-A79A-39FE7A82900D}" destId="{DC38CCAC-1FE0-4AC1-82B8-0C5ADC221ED4}" srcOrd="4" destOrd="0" parTransId="{7F28D2DD-1EA5-43D6-9424-FA961B9E5258}" sibTransId="{A7C9BECB-BFDF-4C4C-ABF0-51CAEE8AED47}"/>
    <dgm:cxn modelId="{3CDE4CC5-4C82-4AE7-9D50-435ED2749BB5}" srcId="{ABF4BFCC-B07A-460A-A79A-39FE7A82900D}" destId="{4EA89FA8-C08F-46F0-8AFA-E6ED1BCA904F}" srcOrd="1" destOrd="0" parTransId="{2C5F364E-B1A7-4B2A-86D9-B42EE0BD0182}" sibTransId="{CC21DD6C-387A-4B70-A51E-6AC3DB7F9CF0}"/>
    <dgm:cxn modelId="{C3D8C0C7-B629-47BE-9691-9B212ED13DDF}" srcId="{53602D2B-1432-49F4-B7D7-1801E6FDC99A}" destId="{B40EC7DF-FFCE-4204-A490-D140B342B3B1}" srcOrd="1" destOrd="0" parTransId="{155E75DD-5A65-4704-8D19-22C6E73A821B}" sibTransId="{044CC5A2-0266-4312-A0F5-7E51EF41A996}"/>
    <dgm:cxn modelId="{9D357DC8-F9BE-42E1-9E64-76FE0F45BD3A}" srcId="{897E3F08-875B-4154-B1BD-4E5F2824503D}" destId="{E7E4074A-9850-4017-8414-43459671074F}" srcOrd="1" destOrd="0" parTransId="{84E0C8A7-8C88-447E-BFD4-4EF5736DCD95}" sibTransId="{95B3EEB6-2353-44A3-AB9D-EFDE4DC5BE6A}"/>
    <dgm:cxn modelId="{78CBA5CC-6821-4105-9775-F36C3C071694}" type="presOf" srcId="{98FBF650-33D7-437C-A52D-E51AC6149F80}" destId="{339E7CCA-0C71-472D-942C-70A2D14F126F}" srcOrd="0" destOrd="1" presId="urn:microsoft.com/office/officeart/2005/8/layout/radial3"/>
    <dgm:cxn modelId="{395B36D5-5121-4FA4-9AEA-C4D78E5E024E}" srcId="{8EB87D10-6D63-4287-80F8-1CF8831DB2D5}" destId="{98FBF650-33D7-437C-A52D-E51AC6149F80}" srcOrd="0" destOrd="0" parTransId="{B1098B6F-E5A2-4461-B65F-F41B87EAD78E}" sibTransId="{9F8261C9-1292-4EB6-A536-DC225A8AF1E4}"/>
    <dgm:cxn modelId="{DEF86DD6-32C5-4DFD-8DB5-EEACDF38EC4B}" srcId="{ABF4BFCC-B07A-460A-A79A-39FE7A82900D}" destId="{D6B0B143-2040-4030-B39A-FE919F890C3D}" srcOrd="0" destOrd="0" parTransId="{E1495B37-5F3B-4B0A-BFD9-0FCFCF13245D}" sibTransId="{95CBF293-52D6-465A-93C5-D2127F7A16ED}"/>
    <dgm:cxn modelId="{9041F3D8-5F90-43DD-926B-E6DB189948ED}" srcId="{8EB87D10-6D63-4287-80F8-1CF8831DB2D5}" destId="{D807E7F7-4E3A-49D8-AB43-EC79CBAF2822}" srcOrd="4" destOrd="0" parTransId="{190FCEBF-6343-4127-873F-5EFDBBDD380D}" sibTransId="{91A80C43-65B9-4466-8645-E2F60057BC82}"/>
    <dgm:cxn modelId="{EDA794D9-3F26-45BD-A901-94A8E1A826BA}" type="presOf" srcId="{20B4557A-BCBA-4F05-AFF0-35026DFA09E6}" destId="{339E7CCA-0C71-472D-942C-70A2D14F126F}" srcOrd="0" destOrd="2" presId="urn:microsoft.com/office/officeart/2005/8/layout/radial3"/>
    <dgm:cxn modelId="{29C04ADD-8B94-462F-A21B-5A400ECC654C}" srcId="{8EB87D10-6D63-4287-80F8-1CF8831DB2D5}" destId="{F47BDD03-62D7-4711-BC68-3EA70704B603}" srcOrd="2" destOrd="0" parTransId="{2209C501-3921-44AD-A9A0-CA5094757593}" sibTransId="{5F889202-3913-4729-9299-7856C7F73F00}"/>
    <dgm:cxn modelId="{B87FB0E4-835B-497B-9315-A81CE39EE236}" srcId="{897E3F08-875B-4154-B1BD-4E5F2824503D}" destId="{5F29BF6F-1BF9-4828-AD09-E96FAAF08C0E}" srcOrd="2" destOrd="0" parTransId="{13A2E2BF-F56D-4149-A69C-BE3DEEC7F120}" sibTransId="{5328FDC4-DA53-47E1-8FE9-C1C560FBCFA0}"/>
    <dgm:cxn modelId="{5B32CDE8-7C85-4CD6-865B-06E14D70508C}" type="presOf" srcId="{BDA3F40F-407F-4442-940B-958BF73C0FF0}" destId="{96CE66FD-3B19-49FD-95AC-8E730498DA2A}" srcOrd="0" destOrd="4" presId="urn:microsoft.com/office/officeart/2005/8/layout/radial3"/>
    <dgm:cxn modelId="{BD5537F2-CE23-4882-A6FF-72E122D4481D}" srcId="{056A46AC-908C-451B-82E7-4846AF78ADD4}" destId="{1DACA3B9-8C10-42B9-9DE7-294FF5093811}" srcOrd="0" destOrd="0" parTransId="{1D1A6F37-1903-4DA1-A3EB-D2D1777F929B}" sibTransId="{D1143645-F213-4D2E-A1C5-6DE53E4D7F60}"/>
    <dgm:cxn modelId="{392F70F4-7A5C-492D-AB12-27D5260E856F}" srcId="{ABF4BFCC-B07A-460A-A79A-39FE7A82900D}" destId="{C6FDA71C-A425-4AAE-A1F3-0D0507B6E739}" srcOrd="3" destOrd="0" parTransId="{6356CC8F-0B11-4169-8DE2-F54B1ABAF647}" sibTransId="{9DFC2083-6EDC-4442-B876-337ABE776C74}"/>
    <dgm:cxn modelId="{39598EF5-0FB1-41A7-A0A3-DBC369544A08}" srcId="{53602D2B-1432-49F4-B7D7-1801E6FDC99A}" destId="{8B0BF93B-4FE9-4D78-8DD9-77D78B538A9F}" srcOrd="5" destOrd="0" parTransId="{FA96A7F6-C89D-4158-A9E8-A523C3961A38}" sibTransId="{67FB3DEA-AEF7-4D28-A55A-6C1E08E8AC9F}"/>
    <dgm:cxn modelId="{5A392CFC-B54F-4D99-8265-0AFE65F5349D}" type="presOf" srcId="{897E3F08-875B-4154-B1BD-4E5F2824503D}" destId="{0B2F587D-051A-41CC-AF3A-B0F2B60B554A}" srcOrd="0" destOrd="0" presId="urn:microsoft.com/office/officeart/2005/8/layout/radial3"/>
    <dgm:cxn modelId="{4F36515A-3D83-441F-9D4C-A5B175310372}" type="presParOf" srcId="{0E4EC62F-AF13-493F-A04D-B50307DDDD72}" destId="{BD5B1583-3E5F-418B-8089-E45B75D9E226}" srcOrd="0" destOrd="0" presId="urn:microsoft.com/office/officeart/2005/8/layout/radial3"/>
    <dgm:cxn modelId="{AE1D6D1E-09A3-47DF-AF8A-4901A1AA18F8}" type="presParOf" srcId="{BD5B1583-3E5F-418B-8089-E45B75D9E226}" destId="{DF59077E-6354-450D-A1C9-9C3B83DF6C5F}" srcOrd="0" destOrd="0" presId="urn:microsoft.com/office/officeart/2005/8/layout/radial3"/>
    <dgm:cxn modelId="{155BA5BB-F0CD-4360-86BE-8009EFA4D620}" type="presParOf" srcId="{BD5B1583-3E5F-418B-8089-E45B75D9E226}" destId="{BE856666-2687-412C-B521-64E9BD863B07}" srcOrd="1" destOrd="0" presId="urn:microsoft.com/office/officeart/2005/8/layout/radial3"/>
    <dgm:cxn modelId="{384200CE-B455-4863-B660-26C920E4B3BE}" type="presParOf" srcId="{BD5B1583-3E5F-418B-8089-E45B75D9E226}" destId="{129CCB47-5A94-4966-879E-5AAFC0BB56BD}" srcOrd="2" destOrd="0" presId="urn:microsoft.com/office/officeart/2005/8/layout/radial3"/>
    <dgm:cxn modelId="{FABB0612-EDAD-488F-B385-F2C47F1D7247}" type="presParOf" srcId="{BD5B1583-3E5F-418B-8089-E45B75D9E226}" destId="{0B2F587D-051A-41CC-AF3A-B0F2B60B554A}" srcOrd="3" destOrd="0" presId="urn:microsoft.com/office/officeart/2005/8/layout/radial3"/>
    <dgm:cxn modelId="{0529A0B7-ACC4-49C7-8666-555B6BA9C4FD}" type="presParOf" srcId="{BD5B1583-3E5F-418B-8089-E45B75D9E226}" destId="{96CE66FD-3B19-49FD-95AC-8E730498DA2A}" srcOrd="4" destOrd="0" presId="urn:microsoft.com/office/officeart/2005/8/layout/radial3"/>
    <dgm:cxn modelId="{4D62D87F-4E05-4455-B9C2-AF3F0CA89544}" type="presParOf" srcId="{BD5B1583-3E5F-418B-8089-E45B75D9E226}" destId="{339E7CCA-0C71-472D-942C-70A2D14F126F}" srcOrd="5" destOrd="0" presId="urn:microsoft.com/office/officeart/2005/8/layout/radial3"/>
  </dgm:cxnLst>
  <dgm:bg/>
  <dgm:whole>
    <a:ln>
      <a:solidFill>
        <a:srgbClr val="92D050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59077E-6354-450D-A1C9-9C3B83DF6C5F}">
      <dsp:nvSpPr>
        <dsp:cNvPr id="0" name=""/>
        <dsp:cNvSpPr/>
      </dsp:nvSpPr>
      <dsp:spPr>
        <a:xfrm>
          <a:off x="2599655" y="1701702"/>
          <a:ext cx="3944689" cy="3944689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solidFill>
            <a:srgbClr val="92D05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73660" tIns="73660" rIns="73660" bIns="7366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5800" kern="1200" dirty="0"/>
            <a:t>Spelarna</a:t>
          </a:r>
        </a:p>
      </dsp:txBody>
      <dsp:txXfrm>
        <a:off x="3177341" y="2279388"/>
        <a:ext cx="2789317" cy="2789317"/>
      </dsp:txXfrm>
    </dsp:sp>
    <dsp:sp modelId="{BE856666-2687-412C-B521-64E9BD863B07}">
      <dsp:nvSpPr>
        <dsp:cNvPr id="0" name=""/>
        <dsp:cNvSpPr/>
      </dsp:nvSpPr>
      <dsp:spPr>
        <a:xfrm>
          <a:off x="3585827" y="121703"/>
          <a:ext cx="1972344" cy="1972344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solidFill>
            <a:srgbClr val="92D05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200" kern="1200" dirty="0"/>
            <a:t>Lagledare </a:t>
          </a:r>
          <a:r>
            <a:rPr lang="sv-SE" sz="1200" kern="1200" dirty="0" err="1"/>
            <a:t>Admin</a:t>
          </a:r>
          <a:endParaRPr lang="sv-SE" sz="12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 err="1"/>
            <a:t>Föräldrarrepressentant</a:t>
          </a:r>
          <a:endParaRPr lang="sv-S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Aktiviteter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Kontakt föreningen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Ekonomi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Hemsidan</a:t>
          </a:r>
        </a:p>
      </dsp:txBody>
      <dsp:txXfrm>
        <a:off x="3874670" y="410546"/>
        <a:ext cx="1394658" cy="1394658"/>
      </dsp:txXfrm>
    </dsp:sp>
    <dsp:sp modelId="{129CCB47-5A94-4966-879E-5AAFC0BB56BD}">
      <dsp:nvSpPr>
        <dsp:cNvPr id="0" name=""/>
        <dsp:cNvSpPr/>
      </dsp:nvSpPr>
      <dsp:spPr>
        <a:xfrm>
          <a:off x="6026402" y="1894884"/>
          <a:ext cx="1972344" cy="1972344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solidFill>
            <a:srgbClr val="92D05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200" kern="1200" dirty="0"/>
            <a:t>Matchgrupp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Hemma match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Borta match</a:t>
          </a:r>
        </a:p>
      </dsp:txBody>
      <dsp:txXfrm>
        <a:off x="6315245" y="2183727"/>
        <a:ext cx="1394658" cy="1394658"/>
      </dsp:txXfrm>
    </dsp:sp>
    <dsp:sp modelId="{0B2F587D-051A-41CC-AF3A-B0F2B60B554A}">
      <dsp:nvSpPr>
        <dsp:cNvPr id="0" name=""/>
        <dsp:cNvSpPr/>
      </dsp:nvSpPr>
      <dsp:spPr>
        <a:xfrm>
          <a:off x="5094185" y="4763952"/>
          <a:ext cx="1972344" cy="1972344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solidFill>
            <a:srgbClr val="92D05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200" kern="1200" dirty="0" err="1"/>
            <a:t>Domaransv</a:t>
          </a:r>
          <a:r>
            <a:rPr lang="sv-SE" sz="1200" kern="1200" dirty="0"/>
            <a:t>.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sv-SE" sz="900" kern="1200" dirty="0"/>
            <a:t>Bokar inför match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sv-SE" sz="900" kern="1200" dirty="0"/>
            <a:t>Ger betalt, skriver kvitto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sv-SE" sz="900" kern="1200" dirty="0"/>
            <a:t>Vi dömer själva -08</a:t>
          </a:r>
        </a:p>
      </dsp:txBody>
      <dsp:txXfrm>
        <a:off x="5383028" y="5052795"/>
        <a:ext cx="1394658" cy="1394658"/>
      </dsp:txXfrm>
    </dsp:sp>
    <dsp:sp modelId="{96CE66FD-3B19-49FD-95AC-8E730498DA2A}">
      <dsp:nvSpPr>
        <dsp:cNvPr id="0" name=""/>
        <dsp:cNvSpPr/>
      </dsp:nvSpPr>
      <dsp:spPr>
        <a:xfrm>
          <a:off x="2077469" y="4763952"/>
          <a:ext cx="1972344" cy="1972344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>
          <a:solidFill>
            <a:srgbClr val="92D05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200" kern="1200" dirty="0"/>
            <a:t>Föräldrar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Matvärdar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Föreningskontakt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 err="1"/>
            <a:t>Kioskansv</a:t>
          </a:r>
          <a:endParaRPr lang="sv-S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Klädförsäljning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Burkinsamling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Lotter</a:t>
          </a:r>
        </a:p>
      </dsp:txBody>
      <dsp:txXfrm>
        <a:off x="2366312" y="5052795"/>
        <a:ext cx="1394658" cy="1394658"/>
      </dsp:txXfrm>
    </dsp:sp>
    <dsp:sp modelId="{339E7CCA-0C71-472D-942C-70A2D14F126F}">
      <dsp:nvSpPr>
        <dsp:cNvPr id="0" name=""/>
        <dsp:cNvSpPr/>
      </dsp:nvSpPr>
      <dsp:spPr>
        <a:xfrm>
          <a:off x="1145252" y="1894884"/>
          <a:ext cx="1972344" cy="1972344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solidFill>
            <a:srgbClr val="92D05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200" kern="1200" dirty="0"/>
            <a:t>Tränare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Planerar uppvärmning och </a:t>
          </a:r>
          <a:r>
            <a:rPr lang="sv-SE" sz="900" kern="1200" dirty="0" err="1"/>
            <a:t>fys</a:t>
          </a:r>
          <a:endParaRPr lang="sv-SE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Medverkar och instruerar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Matchrapporter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Närvarokontroll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Bokar cuper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Föräldramöten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v-SE" sz="900" kern="1200" dirty="0"/>
            <a:t>Hemsidan</a:t>
          </a:r>
        </a:p>
      </dsp:txBody>
      <dsp:txXfrm>
        <a:off x="1434095" y="2183727"/>
        <a:ext cx="1394658" cy="13946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FABFE-6C43-4DBD-92A2-A797A7614A93}" type="datetimeFigureOut">
              <a:rPr lang="sv-SE" smtClean="0"/>
              <a:t>2018-04-23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52E299-20C6-4256-BB68-57D4CDA254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5177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Nivåanpassning – Klubbens filosofi och vår filosofi</a:t>
            </a:r>
          </a:p>
          <a:p>
            <a:r>
              <a:rPr lang="sv-SE" dirty="0"/>
              <a:t>Foppas filosofi </a:t>
            </a:r>
          </a:p>
          <a:p>
            <a:r>
              <a:rPr lang="sv-SE" dirty="0"/>
              <a:t>Olika positioner gäller, men kan vara svårt ibland </a:t>
            </a:r>
          </a:p>
          <a:p>
            <a:r>
              <a:rPr lang="sv-SE" dirty="0"/>
              <a:t>Lite högre krav på och utanför plan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2E299-20C6-4256-BB68-57D4CDA254F0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89861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Målet är att lära sig olika saker inom fotboll.</a:t>
            </a:r>
          </a:p>
          <a:p>
            <a:r>
              <a:rPr lang="sv-SE" dirty="0"/>
              <a:t>Vad ska dom kunna inför nästa år?</a:t>
            </a:r>
          </a:p>
          <a:p>
            <a:r>
              <a:rPr lang="sv-SE" dirty="0"/>
              <a:t>Vad skall de kunna om 3 år osv?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2E299-20C6-4256-BB68-57D4CDA254F0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6157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Föreningens uppbyggnad</a:t>
            </a:r>
          </a:p>
          <a:p>
            <a:r>
              <a:rPr lang="sv-SE" dirty="0"/>
              <a:t>Vårt ansvar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2E299-20C6-4256-BB68-57D4CDA254F0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09038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2E299-20C6-4256-BB68-57D4CDA254F0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24060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2E299-20C6-4256-BB68-57D4CDA254F0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744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52E299-20C6-4256-BB68-57D4CDA254F0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6580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4745-AE7A-4D09-A839-3FFD66EBFA3A}" type="datetimeFigureOut">
              <a:rPr lang="sv-SE" smtClean="0"/>
              <a:pPr/>
              <a:t>2018-04-23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1657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4745-AE7A-4D09-A839-3FFD66EBFA3A}" type="datetimeFigureOut">
              <a:rPr lang="sv-SE" smtClean="0"/>
              <a:pPr/>
              <a:t>2018-04-23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1332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4745-AE7A-4D09-A839-3FFD66EBFA3A}" type="datetimeFigureOut">
              <a:rPr lang="sv-SE" smtClean="0"/>
              <a:pPr/>
              <a:t>2018-04-23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326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4745-AE7A-4D09-A839-3FFD66EBFA3A}" type="datetimeFigureOut">
              <a:rPr lang="sv-SE" smtClean="0"/>
              <a:pPr/>
              <a:t>2018-04-23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3235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4745-AE7A-4D09-A839-3FFD66EBFA3A}" type="datetimeFigureOut">
              <a:rPr lang="sv-SE" smtClean="0"/>
              <a:pPr/>
              <a:t>2018-04-23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9604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4745-AE7A-4D09-A839-3FFD66EBFA3A}" type="datetimeFigureOut">
              <a:rPr lang="sv-SE" smtClean="0"/>
              <a:pPr/>
              <a:t>2018-04-23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7896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4745-AE7A-4D09-A839-3FFD66EBFA3A}" type="datetimeFigureOut">
              <a:rPr lang="sv-SE" smtClean="0"/>
              <a:pPr/>
              <a:t>2018-04-23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9651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4745-AE7A-4D09-A839-3FFD66EBFA3A}" type="datetimeFigureOut">
              <a:rPr lang="sv-SE" smtClean="0"/>
              <a:pPr/>
              <a:t>2018-04-23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1879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4745-AE7A-4D09-A839-3FFD66EBFA3A}" type="datetimeFigureOut">
              <a:rPr lang="sv-SE" smtClean="0"/>
              <a:pPr/>
              <a:t>2018-04-23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0212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4745-AE7A-4D09-A839-3FFD66EBFA3A}" type="datetimeFigureOut">
              <a:rPr lang="sv-SE" smtClean="0"/>
              <a:pPr/>
              <a:t>2018-04-23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9658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E4745-AE7A-4D09-A839-3FFD66EBFA3A}" type="datetimeFigureOut">
              <a:rPr lang="sv-SE" smtClean="0"/>
              <a:pPr/>
              <a:t>2018-04-23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4379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E4745-AE7A-4D09-A839-3FFD66EBFA3A}" type="datetimeFigureOut">
              <a:rPr lang="sv-SE" smtClean="0"/>
              <a:pPr/>
              <a:t>2018-04-23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2DE3D-BFC6-4009-9832-84E59995E47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68915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452596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sv-SE" sz="5700" dirty="0"/>
              <a:t>Säsongen 2018</a:t>
            </a:r>
          </a:p>
          <a:p>
            <a:pPr marL="457200" lvl="1" indent="0" algn="ctr">
              <a:buNone/>
            </a:pPr>
            <a:r>
              <a:rPr lang="sv-SE" sz="3600" b="1" dirty="0"/>
              <a:t>Ny säsong för killarna med fortsatt utveckling på och utanför planen</a:t>
            </a:r>
          </a:p>
          <a:p>
            <a:pPr marL="457200" lvl="1" indent="0" algn="ctr">
              <a:buNone/>
            </a:pPr>
            <a:endParaRPr lang="sv-SE" sz="3600" b="1" dirty="0"/>
          </a:p>
          <a:p>
            <a:pPr marL="457200" lvl="1" indent="0" algn="ctr">
              <a:buNone/>
            </a:pPr>
            <a:r>
              <a:rPr lang="sv-SE" sz="3600" b="1" dirty="0"/>
              <a:t>Vi kommer att hålla utvecklande och roliga träningar med mycket lagarbete, kamratskap och att enskilt lyssna, lära och öva.</a:t>
            </a:r>
          </a:p>
          <a:p>
            <a:pPr marL="457200" lvl="1" indent="0" algn="ctr">
              <a:buNone/>
            </a:pPr>
            <a:endParaRPr lang="sv-SE" sz="3600" b="1" dirty="0"/>
          </a:p>
          <a:p>
            <a:pPr marL="457200" lvl="1" indent="0" algn="ctr">
              <a:buNone/>
            </a:pPr>
            <a:r>
              <a:rPr lang="sv-SE" sz="3600" b="1" dirty="0"/>
              <a:t>Spel med 9-mannalag innebär att vi kommer att fokusera på positionsspel och mycket passningsspel. </a:t>
            </a:r>
          </a:p>
          <a:p>
            <a:pPr marL="457200" lvl="1" indent="0" algn="ctr">
              <a:buNone/>
            </a:pPr>
            <a:endParaRPr lang="sv-SE" sz="3600" b="1" dirty="0"/>
          </a:p>
          <a:p>
            <a:pPr marL="457200" lvl="1" indent="0" algn="ctr">
              <a:buNone/>
            </a:pPr>
            <a:endParaRPr lang="sv-SE" sz="3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143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4126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9001000" cy="492514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sv-SE" sz="4400" dirty="0"/>
              <a:t>Cuper P05 – 2018</a:t>
            </a:r>
            <a:endParaRPr lang="sv-SE" dirty="0"/>
          </a:p>
          <a:p>
            <a:pPr lvl="2"/>
            <a:r>
              <a:rPr lang="sv-SE" dirty="0"/>
              <a:t>GIF cupen, Tidaholm 28-29/4 – 9-manna med 2 lag anmälda*</a:t>
            </a:r>
          </a:p>
          <a:p>
            <a:pPr marL="914400" lvl="2" indent="0">
              <a:buNone/>
            </a:pPr>
            <a:r>
              <a:rPr lang="sv-SE" dirty="0"/>
              <a:t>    </a:t>
            </a:r>
            <a:r>
              <a:rPr lang="sv-SE" dirty="0" err="1"/>
              <a:t>Upptaktscup</a:t>
            </a:r>
            <a:r>
              <a:rPr lang="sv-SE" dirty="0"/>
              <a:t> med mål att börja tänka fotboll efter vintern och få ihop lagen, Boende hemma</a:t>
            </a:r>
          </a:p>
          <a:p>
            <a:pPr lvl="2"/>
            <a:endParaRPr lang="sv-SE" dirty="0"/>
          </a:p>
          <a:p>
            <a:pPr lvl="2"/>
            <a:r>
              <a:rPr lang="sv-SE" dirty="0" err="1"/>
              <a:t>Skadevi</a:t>
            </a:r>
            <a:r>
              <a:rPr lang="sv-SE" dirty="0"/>
              <a:t> , v26 Skövde 29/6 – 1/7 – 9-manna 2 lag anmälda*</a:t>
            </a:r>
          </a:p>
          <a:p>
            <a:pPr marL="914400" lvl="2" indent="0">
              <a:buNone/>
            </a:pPr>
            <a:r>
              <a:rPr lang="sv-SE" dirty="0"/>
              <a:t>Boende gemensamt i lokal, önskemål från grabbarna. </a:t>
            </a:r>
          </a:p>
          <a:p>
            <a:pPr marL="914400" lvl="2" indent="0">
              <a:buNone/>
            </a:pPr>
            <a:r>
              <a:rPr lang="sv-SE" dirty="0"/>
              <a:t>Förslag på boende önskas, samt 100% engagemang från föräldrarna.</a:t>
            </a:r>
          </a:p>
          <a:p>
            <a:pPr marL="914400" lvl="2" indent="0">
              <a:buNone/>
            </a:pPr>
            <a:endParaRPr lang="sv-SE" dirty="0"/>
          </a:p>
          <a:p>
            <a:pPr lvl="2"/>
            <a:r>
              <a:rPr lang="sv-SE" dirty="0" err="1"/>
              <a:t>Forvardcupen</a:t>
            </a:r>
            <a:r>
              <a:rPr lang="sv-SE" dirty="0"/>
              <a:t>, v32 Örebro 10-12 Augusti– 9-manna – 2 lag anmälda*  </a:t>
            </a:r>
          </a:p>
          <a:p>
            <a:pPr marL="914400" lvl="2" indent="0">
              <a:buNone/>
            </a:pPr>
            <a:r>
              <a:rPr lang="sv-SE" dirty="0"/>
              <a:t>Två övernattningar i skola och gemensam cup med övriga lag i Våmb </a:t>
            </a:r>
          </a:p>
          <a:p>
            <a:pPr marL="914400" lvl="2" indent="0">
              <a:buNone/>
            </a:pPr>
            <a:endParaRPr lang="sv-SE" dirty="0"/>
          </a:p>
          <a:p>
            <a:pPr lvl="2"/>
            <a:r>
              <a:rPr lang="sv-SE" dirty="0"/>
              <a:t>Vi tittar på en  avslutnings cup nån gång v40 </a:t>
            </a:r>
          </a:p>
          <a:p>
            <a:pPr lvl="2"/>
            <a:endParaRPr lang="sv-SE" dirty="0"/>
          </a:p>
          <a:p>
            <a:pPr marL="1371600" lvl="3" indent="0">
              <a:buNone/>
            </a:pPr>
            <a:endParaRPr lang="sv-SE" dirty="0"/>
          </a:p>
          <a:p>
            <a:pPr marL="914400" lvl="2" indent="0">
              <a:buNone/>
            </a:pPr>
            <a:r>
              <a:rPr lang="sv-SE" sz="2000" dirty="0"/>
              <a:t>* Klubben betalar </a:t>
            </a:r>
            <a:r>
              <a:rPr lang="sv-SE" sz="2000" dirty="0" err="1"/>
              <a:t>laganmälan</a:t>
            </a:r>
            <a:r>
              <a:rPr lang="sv-SE" sz="2000" dirty="0"/>
              <a:t> för två cuper vi återkommer med kostnader för övriga cuper</a:t>
            </a:r>
          </a:p>
          <a:p>
            <a:pPr marL="914400" lvl="2" indent="0">
              <a:buNone/>
            </a:pPr>
            <a:endParaRPr lang="sv-S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143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6063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4B6CB7-9DE6-4B7E-8DDA-C80577063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84C61EF-BFD0-4D57-B1BB-B5D258699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Samarbete med -04 och -06</a:t>
            </a:r>
          </a:p>
          <a:p>
            <a:endParaRPr lang="sv-SE" dirty="0"/>
          </a:p>
          <a:p>
            <a:r>
              <a:rPr lang="sv-SE" dirty="0"/>
              <a:t>-04 spelar 11-manna</a:t>
            </a:r>
          </a:p>
          <a:p>
            <a:endParaRPr lang="sv-SE" dirty="0"/>
          </a:p>
          <a:p>
            <a:r>
              <a:rPr lang="sv-SE" dirty="0"/>
              <a:t>-06 spelar 9-manna och 7-manna</a:t>
            </a:r>
          </a:p>
          <a:p>
            <a:endParaRPr lang="sv-SE" dirty="0"/>
          </a:p>
          <a:p>
            <a:r>
              <a:rPr lang="sv-SE" dirty="0"/>
              <a:t>-05, tränare tar ut lämpliga spelare</a:t>
            </a:r>
          </a:p>
          <a:p>
            <a:endParaRPr lang="sv-SE" sz="1600" dirty="0"/>
          </a:p>
          <a:p>
            <a:pPr marL="0" indent="0">
              <a:buNone/>
            </a:pPr>
            <a:r>
              <a:rPr lang="sv-SE" sz="2400" dirty="0"/>
              <a:t>P05:s träningar, seriespel samt cuper kommer alltid i första hand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AD56FA7-4B4A-4B84-B264-6171ADFB44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143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9271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2060848"/>
            <a:ext cx="6858000" cy="845528"/>
          </a:xfrm>
        </p:spPr>
        <p:txBody>
          <a:bodyPr>
            <a:normAutofit/>
          </a:bodyPr>
          <a:lstStyle/>
          <a:p>
            <a:r>
              <a:rPr lang="sv-SE" sz="4050" dirty="0"/>
              <a:t>Laget.se</a:t>
            </a:r>
            <a:endParaRPr lang="en-GB" sz="405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2564904"/>
            <a:ext cx="8136904" cy="4104456"/>
          </a:xfrm>
        </p:spPr>
        <p:txBody>
          <a:bodyPr>
            <a:normAutofit/>
          </a:bodyPr>
          <a:lstStyle/>
          <a:p>
            <a:endParaRPr lang="sv-SE" sz="2800" dirty="0"/>
          </a:p>
          <a:p>
            <a:r>
              <a:rPr lang="sv-SE" sz="2800" dirty="0"/>
              <a:t>All information kommer att finnas här.</a:t>
            </a:r>
          </a:p>
          <a:p>
            <a:r>
              <a:rPr lang="sv-SE" sz="2800" dirty="0"/>
              <a:t>Viktigt att vi har era mail adresser</a:t>
            </a:r>
          </a:p>
          <a:p>
            <a:r>
              <a:rPr lang="sv-SE" sz="2800" dirty="0"/>
              <a:t>Finns även som ”</a:t>
            </a:r>
            <a:r>
              <a:rPr lang="sv-SE" sz="2800" dirty="0" err="1"/>
              <a:t>app</a:t>
            </a:r>
            <a:r>
              <a:rPr lang="sv-SE" sz="2800" dirty="0"/>
              <a:t>” till </a:t>
            </a:r>
            <a:r>
              <a:rPr lang="sv-SE" sz="2800" dirty="0" err="1"/>
              <a:t>telefon,läsplatta</a:t>
            </a:r>
            <a:endParaRPr lang="sv-SE" sz="2800" dirty="0"/>
          </a:p>
          <a:p>
            <a:r>
              <a:rPr lang="sv-SE" sz="2800" dirty="0"/>
              <a:t>Använd supporten som finns, den är kostnadsfri</a:t>
            </a:r>
          </a:p>
          <a:p>
            <a:endParaRPr lang="sv-SE" sz="2800" dirty="0"/>
          </a:p>
          <a:p>
            <a:r>
              <a:rPr lang="sv-SE" sz="2800" dirty="0"/>
              <a:t>Bilder på hemsidan</a:t>
            </a:r>
          </a:p>
          <a:p>
            <a:endParaRPr lang="sv-SE" sz="2800" dirty="0"/>
          </a:p>
          <a:p>
            <a:endParaRPr lang="sv-SE" sz="2800" dirty="0"/>
          </a:p>
          <a:p>
            <a:endParaRPr lang="en-GB" sz="28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143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12074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499715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v-SE" sz="4400" dirty="0"/>
              <a:t>Åtaganden -ungefär 2-3 pass per barn</a:t>
            </a:r>
          </a:p>
          <a:p>
            <a:pPr marL="914400" lvl="2" indent="0">
              <a:buNone/>
            </a:pPr>
            <a:endParaRPr lang="sv-SE" dirty="0"/>
          </a:p>
          <a:p>
            <a:pPr lvl="2"/>
            <a:r>
              <a:rPr lang="sv-SE" dirty="0"/>
              <a:t>Våmbs medlemsråd (3+3 möten ca 1 timme)			</a:t>
            </a:r>
            <a:endParaRPr lang="sv-SE" dirty="0">
              <a:solidFill>
                <a:srgbClr val="FF0000"/>
              </a:solidFill>
            </a:endParaRPr>
          </a:p>
          <a:p>
            <a:pPr lvl="2"/>
            <a:r>
              <a:rPr lang="sv-SE" dirty="0" err="1"/>
              <a:t>Lagvärd</a:t>
            </a:r>
            <a:r>
              <a:rPr lang="sv-SE" dirty="0"/>
              <a:t> stöd till tränare vid cuper </a:t>
            </a:r>
            <a:r>
              <a:rPr lang="sv-SE" dirty="0" err="1"/>
              <a:t>m.m</a:t>
            </a:r>
            <a:r>
              <a:rPr lang="sv-SE" dirty="0"/>
              <a:t>		</a:t>
            </a:r>
          </a:p>
          <a:p>
            <a:pPr lvl="2"/>
            <a:r>
              <a:rPr lang="sv-SE" dirty="0" err="1"/>
              <a:t>Våmbsdagen</a:t>
            </a:r>
            <a:r>
              <a:rPr lang="sv-SE" dirty="0"/>
              <a:t> </a:t>
            </a:r>
          </a:p>
          <a:p>
            <a:pPr lvl="2"/>
            <a:r>
              <a:rPr lang="sv-SE" dirty="0"/>
              <a:t>Grönvita </a:t>
            </a:r>
            <a:r>
              <a:rPr lang="sv-SE" dirty="0" err="1"/>
              <a:t>rabbatten</a:t>
            </a:r>
            <a:r>
              <a:rPr lang="sv-SE" dirty="0"/>
              <a:t> 10 </a:t>
            </a:r>
            <a:r>
              <a:rPr lang="sv-SE" dirty="0" err="1"/>
              <a:t>st</a:t>
            </a:r>
            <a:r>
              <a:rPr lang="sv-SE" dirty="0"/>
              <a:t>/barn</a:t>
            </a:r>
          </a:p>
          <a:p>
            <a:pPr lvl="3"/>
            <a:r>
              <a:rPr lang="sv-SE" dirty="0"/>
              <a:t>Varje spelare säljer 10 rabatthäften var. 150kr / spelare går till lagkassan och resten till föreningen. Friköp = 850kr					</a:t>
            </a:r>
          </a:p>
          <a:p>
            <a:pPr lvl="2"/>
            <a:r>
              <a:rPr lang="sv-SE" dirty="0"/>
              <a:t>Försäljning kläder/kryddor </a:t>
            </a:r>
          </a:p>
          <a:p>
            <a:pPr lvl="3"/>
            <a:r>
              <a:rPr lang="sv-SE" dirty="0"/>
              <a:t>Laget bestämmer själva vad de vill sälja och när dock senast 1 Juli. 200kr / spelare går till föreningen , resten sätts in på </a:t>
            </a:r>
            <a:r>
              <a:rPr lang="sv-SE" dirty="0" err="1"/>
              <a:t>lagetskassa</a:t>
            </a:r>
            <a:r>
              <a:rPr lang="sv-SE" dirty="0">
                <a:latin typeface="Calibri" panose="020F0502020204030204" pitchFamily="34" charset="0"/>
              </a:rPr>
              <a:t>. Friköp=200kr</a:t>
            </a:r>
            <a:r>
              <a:rPr lang="sv-SE" dirty="0"/>
              <a:t>			</a:t>
            </a:r>
          </a:p>
          <a:p>
            <a:pPr lvl="2"/>
            <a:r>
              <a:rPr lang="sv-SE" dirty="0"/>
              <a:t>Kiosk				</a:t>
            </a:r>
          </a:p>
          <a:p>
            <a:pPr lvl="3"/>
            <a:r>
              <a:rPr lang="sv-SE" dirty="0"/>
              <a:t>Vecka 26 </a:t>
            </a:r>
            <a:r>
              <a:rPr lang="sv-SE" dirty="0" err="1"/>
              <a:t>Skadevi</a:t>
            </a:r>
            <a:r>
              <a:rPr lang="sv-SE" dirty="0"/>
              <a:t>		</a:t>
            </a:r>
          </a:p>
          <a:p>
            <a:pPr lvl="2"/>
            <a:r>
              <a:rPr lang="sv-SE" dirty="0" err="1"/>
              <a:t>Tipsprommenad</a:t>
            </a:r>
            <a:r>
              <a:rPr lang="sv-SE" dirty="0"/>
              <a:t> 20:e maj	</a:t>
            </a:r>
          </a:p>
          <a:p>
            <a:pPr lvl="2"/>
            <a:r>
              <a:rPr lang="sv-SE" dirty="0" err="1"/>
              <a:t>Tipsprommenad</a:t>
            </a:r>
            <a:r>
              <a:rPr lang="sv-SE" dirty="0"/>
              <a:t> :e juni		</a:t>
            </a:r>
          </a:p>
          <a:p>
            <a:pPr lvl="2"/>
            <a:r>
              <a:rPr lang="sv-SE" dirty="0"/>
              <a:t>Fixardag Våmb  oktober			    		</a:t>
            </a:r>
            <a:endParaRPr lang="sv-SE" sz="2300" dirty="0">
              <a:solidFill>
                <a:srgbClr val="FF0000"/>
              </a:solidFill>
            </a:endParaRPr>
          </a:p>
          <a:p>
            <a:pPr lvl="2"/>
            <a:r>
              <a:rPr lang="sv-SE" dirty="0"/>
              <a:t>Skövde </a:t>
            </a:r>
            <a:r>
              <a:rPr lang="sv-SE" dirty="0" err="1"/>
              <a:t>Futsal</a:t>
            </a:r>
            <a:r>
              <a:rPr lang="sv-SE" dirty="0"/>
              <a:t> cup (Arenan)	</a:t>
            </a:r>
          </a:p>
          <a:p>
            <a:pPr marL="914400" lvl="2" indent="0">
              <a:buNone/>
            </a:pPr>
            <a:r>
              <a:rPr lang="sv-SE" dirty="0"/>
              <a:t>	</a:t>
            </a:r>
          </a:p>
          <a:p>
            <a:pPr lvl="2"/>
            <a:r>
              <a:rPr lang="sv-SE" dirty="0"/>
              <a:t>Extra lagkassa tex panta burkar och flaskor?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143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7711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484784"/>
            <a:ext cx="8229600" cy="1143000"/>
          </a:xfrm>
        </p:spPr>
        <p:txBody>
          <a:bodyPr>
            <a:normAutofit/>
          </a:bodyPr>
          <a:lstStyle/>
          <a:p>
            <a:r>
              <a:rPr lang="sv-SE" dirty="0"/>
              <a:t>Diverse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658293"/>
            <a:ext cx="7886700" cy="326350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Kläder</a:t>
            </a:r>
          </a:p>
          <a:p>
            <a:pPr marL="0" indent="0">
              <a:buNone/>
            </a:pPr>
            <a:r>
              <a:rPr lang="sv-SE" sz="2600" dirty="0"/>
              <a:t>https://www.stadiumteamsales.se/vambsif/fotboll</a:t>
            </a:r>
          </a:p>
          <a:p>
            <a:pPr marL="0" indent="0">
              <a:buNone/>
            </a:pPr>
            <a:r>
              <a:rPr lang="sv-SE" dirty="0"/>
              <a:t>Bilder på hemsidan</a:t>
            </a:r>
          </a:p>
          <a:p>
            <a:pPr marL="0" indent="0">
              <a:buNone/>
            </a:pPr>
            <a:r>
              <a:rPr lang="sv-SE" dirty="0"/>
              <a:t>Regler för SMS slingan</a:t>
            </a:r>
          </a:p>
          <a:p>
            <a:r>
              <a:rPr lang="sv-SE" dirty="0"/>
              <a:t>Meddelande senast 21:00	</a:t>
            </a:r>
          </a:p>
          <a:p>
            <a:r>
              <a:rPr lang="sv-SE" dirty="0"/>
              <a:t>Endast saklig information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143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1940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003"/>
            <a:ext cx="9144000" cy="143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556792"/>
            <a:ext cx="5472608" cy="497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6"/>
          <p:cNvSpPr/>
          <p:nvPr/>
        </p:nvSpPr>
        <p:spPr>
          <a:xfrm rot="19711676">
            <a:off x="2110746" y="2668245"/>
            <a:ext cx="1800200" cy="2664296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Oval 7"/>
          <p:cNvSpPr/>
          <p:nvPr/>
        </p:nvSpPr>
        <p:spPr>
          <a:xfrm>
            <a:off x="2483768" y="3789040"/>
            <a:ext cx="1296144" cy="614936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10C4FB25-306D-47B3-AACB-A1A611472A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68144" y="2542005"/>
            <a:ext cx="3212181" cy="4243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211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9BBEBE-D8B1-4E04-A036-8098CC727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AA4A34FD-C3A3-4C4B-AF86-B91FD1840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sv-SE" altLang="sv-SE" sz="2800" dirty="0"/>
              <a:t>Straff på träning</a:t>
            </a:r>
          </a:p>
          <a:p>
            <a:pPr eaLnBrk="1" hangingPunct="1"/>
            <a:r>
              <a:rPr lang="sv-SE" altLang="sv-SE" sz="2800" dirty="0"/>
              <a:t>Straff på match</a:t>
            </a:r>
          </a:p>
          <a:p>
            <a:pPr eaLnBrk="1" hangingPunct="1"/>
            <a:r>
              <a:rPr lang="sv-SE" altLang="sv-SE" sz="2800" dirty="0"/>
              <a:t>Lek -Under mina vingar kom</a:t>
            </a:r>
          </a:p>
          <a:p>
            <a:pPr eaLnBrk="1" hangingPunct="1"/>
            <a:r>
              <a:rPr lang="sv-SE" altLang="sv-SE" sz="2800" dirty="0"/>
              <a:t>En mot en</a:t>
            </a:r>
          </a:p>
          <a:p>
            <a:pPr eaLnBrk="1" hangingPunct="1"/>
            <a:r>
              <a:rPr lang="sv-SE" altLang="sv-SE" sz="2800" dirty="0"/>
              <a:t>Småspel 3 man</a:t>
            </a:r>
          </a:p>
          <a:p>
            <a:pPr eaLnBrk="1" hangingPunct="1"/>
            <a:r>
              <a:rPr lang="sv-SE" altLang="sv-SE" sz="2800" dirty="0" err="1"/>
              <a:t>Uppvärming</a:t>
            </a:r>
            <a:r>
              <a:rPr lang="sv-SE" altLang="sv-SE" sz="2800" dirty="0"/>
              <a:t> -</a:t>
            </a:r>
            <a:r>
              <a:rPr lang="sv-SE" altLang="sv-SE" sz="2800" dirty="0" err="1"/>
              <a:t>doppboll</a:t>
            </a:r>
            <a:endParaRPr lang="sv-SE" altLang="sv-SE" sz="2800" dirty="0"/>
          </a:p>
          <a:p>
            <a:pPr eaLnBrk="1" hangingPunct="1"/>
            <a:r>
              <a:rPr lang="sv-SE" altLang="sv-SE" sz="2800" dirty="0"/>
              <a:t>Seriematch</a:t>
            </a:r>
          </a:p>
          <a:p>
            <a:pPr eaLnBrk="1" hangingPunct="1"/>
            <a:r>
              <a:rPr lang="sv-SE" altLang="sv-SE" sz="2800" dirty="0"/>
              <a:t>Finalspel</a:t>
            </a:r>
          </a:p>
          <a:p>
            <a:pPr eaLnBrk="1" hangingPunct="1"/>
            <a:r>
              <a:rPr lang="sv-SE" altLang="sv-SE" sz="2800" dirty="0"/>
              <a:t>VM-final</a:t>
            </a:r>
          </a:p>
          <a:p>
            <a:pPr eaLnBrk="1" hangingPunct="1"/>
            <a:endParaRPr lang="sv-SE" altLang="sv-SE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1719E32D-736D-4C4B-A15C-A9E935BA5A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003"/>
            <a:ext cx="9144000" cy="143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3787DA48-BE38-43FE-98A8-2A06C71614F8}"/>
              </a:ext>
            </a:extLst>
          </p:cNvPr>
          <p:cNvSpPr/>
          <p:nvPr/>
        </p:nvSpPr>
        <p:spPr>
          <a:xfrm rot="18925198">
            <a:off x="2857392" y="3214760"/>
            <a:ext cx="6828088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v-SE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Vad är viktigt i olika situationer</a:t>
            </a:r>
            <a:r>
              <a:rPr lang="sv-SE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sv-SE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sv-SE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Vinna-</a:t>
            </a:r>
            <a:r>
              <a:rPr lang="sv-SE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Träna-Tävla</a:t>
            </a:r>
          </a:p>
          <a:p>
            <a:pPr algn="ctr"/>
            <a:r>
              <a:rPr lang="sv-SE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Inlärning i olika situationer</a:t>
            </a:r>
          </a:p>
        </p:txBody>
      </p:sp>
    </p:spTree>
    <p:extLst>
      <p:ext uri="{BB962C8B-B14F-4D97-AF65-F5344CB8AC3E}">
        <p14:creationId xmlns:p14="http://schemas.microsoft.com/office/powerpoint/2010/main" val="3938702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76142"/>
            <a:ext cx="8229600" cy="1143000"/>
          </a:xfrm>
        </p:spPr>
        <p:txBody>
          <a:bodyPr/>
          <a:lstStyle/>
          <a:p>
            <a:r>
              <a:rPr lang="en-GB" dirty="0" err="1"/>
              <a:t>Föreningsråd</a:t>
            </a:r>
            <a:r>
              <a:rPr lang="en-GB" dirty="0"/>
              <a:t> </a:t>
            </a:r>
            <a:r>
              <a:rPr lang="en-GB" dirty="0" err="1"/>
              <a:t>och</a:t>
            </a:r>
            <a:r>
              <a:rPr lang="en-GB" dirty="0"/>
              <a:t> </a:t>
            </a:r>
            <a:r>
              <a:rPr lang="en-GB" dirty="0" err="1"/>
              <a:t>arbetsgrupper</a:t>
            </a:r>
            <a:endParaRPr lang="en-GB" dirty="0"/>
          </a:p>
        </p:txBody>
      </p:sp>
      <p:sp>
        <p:nvSpPr>
          <p:cNvPr id="6" name="Rektangel 5"/>
          <p:cNvSpPr/>
          <p:nvPr/>
        </p:nvSpPr>
        <p:spPr>
          <a:xfrm>
            <a:off x="3243351" y="3294130"/>
            <a:ext cx="1470040" cy="685800"/>
          </a:xfrm>
          <a:prstGeom prst="rect">
            <a:avLst/>
          </a:prstGeom>
          <a:solidFill>
            <a:srgbClr val="0E8807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350" dirty="0"/>
              <a:t>Styrelse</a:t>
            </a:r>
          </a:p>
          <a:p>
            <a:pPr algn="ctr"/>
            <a:r>
              <a:rPr lang="sv-SE" sz="1350" dirty="0"/>
              <a:t>7-8 ledamöter</a:t>
            </a:r>
          </a:p>
        </p:txBody>
      </p:sp>
      <p:sp>
        <p:nvSpPr>
          <p:cNvPr id="7" name="Ellips 6"/>
          <p:cNvSpPr/>
          <p:nvPr/>
        </p:nvSpPr>
        <p:spPr>
          <a:xfrm>
            <a:off x="1367737" y="4075398"/>
            <a:ext cx="5401739" cy="831578"/>
          </a:xfrm>
          <a:prstGeom prst="ellipse">
            <a:avLst/>
          </a:prstGeom>
          <a:solidFill>
            <a:srgbClr val="0E8807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350" dirty="0"/>
              <a:t>Föreningsråd</a:t>
            </a:r>
          </a:p>
          <a:p>
            <a:pPr algn="ctr"/>
            <a:r>
              <a:rPr lang="sv-SE" sz="1350" dirty="0"/>
              <a:t>1 </a:t>
            </a:r>
            <a:r>
              <a:rPr lang="sv-SE" sz="1350" dirty="0" err="1"/>
              <a:t>repr</a:t>
            </a:r>
            <a:r>
              <a:rPr lang="sv-SE" sz="1350" dirty="0"/>
              <a:t>/lag och styrelsen</a:t>
            </a:r>
          </a:p>
        </p:txBody>
      </p:sp>
      <p:sp>
        <p:nvSpPr>
          <p:cNvPr id="9" name="Rektangel 8"/>
          <p:cNvSpPr/>
          <p:nvPr/>
        </p:nvSpPr>
        <p:spPr>
          <a:xfrm>
            <a:off x="642371" y="4869160"/>
            <a:ext cx="1237535" cy="826368"/>
          </a:xfrm>
          <a:prstGeom prst="rect">
            <a:avLst/>
          </a:prstGeom>
          <a:solidFill>
            <a:srgbClr val="0E8807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50" u="sng" dirty="0"/>
              <a:t>Fotbollgrupp</a:t>
            </a:r>
          </a:p>
          <a:p>
            <a:pPr algn="ctr"/>
            <a:r>
              <a:rPr lang="sv-SE" sz="1050" dirty="0"/>
              <a:t>Dam, herr, ungdom, knatte, material</a:t>
            </a:r>
          </a:p>
          <a:p>
            <a:pPr algn="ctr"/>
            <a:r>
              <a:rPr lang="sv-SE" sz="1050" dirty="0"/>
              <a:t>6 </a:t>
            </a:r>
            <a:r>
              <a:rPr lang="sv-SE" sz="1050" dirty="0" err="1"/>
              <a:t>pers</a:t>
            </a:r>
            <a:endParaRPr lang="sv-SE" sz="1050" dirty="0"/>
          </a:p>
        </p:txBody>
      </p:sp>
      <p:sp>
        <p:nvSpPr>
          <p:cNvPr id="10" name="Rektangel 9"/>
          <p:cNvSpPr/>
          <p:nvPr/>
        </p:nvSpPr>
        <p:spPr>
          <a:xfrm>
            <a:off x="2046678" y="5368916"/>
            <a:ext cx="1005361" cy="763539"/>
          </a:xfrm>
          <a:prstGeom prst="rect">
            <a:avLst/>
          </a:prstGeom>
          <a:solidFill>
            <a:srgbClr val="0E8807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50" u="sng" dirty="0"/>
              <a:t>Utbildning</a:t>
            </a:r>
          </a:p>
          <a:p>
            <a:pPr algn="ctr"/>
            <a:r>
              <a:rPr lang="sv-SE" sz="1050" dirty="0"/>
              <a:t>Ledare, domare</a:t>
            </a:r>
          </a:p>
          <a:p>
            <a:pPr algn="ctr"/>
            <a:r>
              <a:rPr lang="sv-SE" sz="1050" dirty="0"/>
              <a:t>4 </a:t>
            </a:r>
            <a:r>
              <a:rPr lang="sv-SE" sz="1050" dirty="0" err="1"/>
              <a:t>pers</a:t>
            </a:r>
            <a:endParaRPr lang="sv-SE" sz="1050" dirty="0"/>
          </a:p>
          <a:p>
            <a:pPr algn="ctr"/>
            <a:endParaRPr lang="sv-SE" sz="1050" dirty="0"/>
          </a:p>
        </p:txBody>
      </p:sp>
      <p:sp>
        <p:nvSpPr>
          <p:cNvPr id="11" name="Rektangel 10"/>
          <p:cNvSpPr/>
          <p:nvPr/>
        </p:nvSpPr>
        <p:spPr>
          <a:xfrm>
            <a:off x="3384020" y="5259655"/>
            <a:ext cx="1164102" cy="843275"/>
          </a:xfrm>
          <a:prstGeom prst="rect">
            <a:avLst/>
          </a:prstGeom>
          <a:solidFill>
            <a:srgbClr val="0E8807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50" u="sng" dirty="0"/>
              <a:t>Kommunikation</a:t>
            </a:r>
          </a:p>
          <a:p>
            <a:pPr algn="ctr"/>
            <a:r>
              <a:rPr lang="sv-SE" sz="1050" dirty="0"/>
              <a:t>Hemsida, media, IT, sociala medier, intern. 4 </a:t>
            </a:r>
            <a:r>
              <a:rPr lang="sv-SE" sz="1050" dirty="0" err="1"/>
              <a:t>pers</a:t>
            </a:r>
            <a:endParaRPr lang="sv-SE" sz="1050" dirty="0"/>
          </a:p>
        </p:txBody>
      </p:sp>
      <p:sp>
        <p:nvSpPr>
          <p:cNvPr id="12" name="Rektangel 11"/>
          <p:cNvSpPr/>
          <p:nvPr/>
        </p:nvSpPr>
        <p:spPr>
          <a:xfrm>
            <a:off x="4833563" y="5026821"/>
            <a:ext cx="1237535" cy="1311984"/>
          </a:xfrm>
          <a:prstGeom prst="rect">
            <a:avLst/>
          </a:prstGeom>
          <a:solidFill>
            <a:srgbClr val="0E880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50" u="sng" dirty="0"/>
              <a:t>Evenemang &amp; ekonomi</a:t>
            </a:r>
          </a:p>
          <a:p>
            <a:pPr algn="ctr"/>
            <a:r>
              <a:rPr lang="sv-SE" sz="1050" dirty="0"/>
              <a:t>Cuper, avslutning, </a:t>
            </a:r>
            <a:r>
              <a:rPr lang="sv-SE" sz="1050" dirty="0" err="1"/>
              <a:t>Våmbsdag</a:t>
            </a:r>
            <a:r>
              <a:rPr lang="sv-SE" sz="1050" dirty="0"/>
              <a:t>, match, fest, </a:t>
            </a:r>
            <a:r>
              <a:rPr lang="sv-SE" sz="1050" dirty="0" err="1"/>
              <a:t>Sponsr</a:t>
            </a:r>
            <a:r>
              <a:rPr lang="sv-SE" sz="1050" dirty="0"/>
              <a:t>, </a:t>
            </a:r>
            <a:r>
              <a:rPr lang="sv-SE" sz="1050" dirty="0" err="1"/>
              <a:t>försäljn</a:t>
            </a:r>
            <a:endParaRPr lang="sv-SE" sz="1050" dirty="0"/>
          </a:p>
          <a:p>
            <a:pPr algn="ctr"/>
            <a:r>
              <a:rPr lang="sv-SE" sz="1050" dirty="0"/>
              <a:t> ? </a:t>
            </a:r>
            <a:r>
              <a:rPr lang="sv-SE" sz="1050" dirty="0" err="1"/>
              <a:t>pers</a:t>
            </a:r>
            <a:endParaRPr lang="sv-SE" sz="1050" dirty="0"/>
          </a:p>
        </p:txBody>
      </p:sp>
      <p:sp>
        <p:nvSpPr>
          <p:cNvPr id="13" name="Rektangel 12"/>
          <p:cNvSpPr/>
          <p:nvPr/>
        </p:nvSpPr>
        <p:spPr>
          <a:xfrm>
            <a:off x="6404641" y="4737544"/>
            <a:ext cx="1277489" cy="685800"/>
          </a:xfrm>
          <a:prstGeom prst="rect">
            <a:avLst/>
          </a:prstGeom>
          <a:solidFill>
            <a:srgbClr val="0E880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50" u="sng" dirty="0"/>
              <a:t>Hälsa &amp; Säkerhet</a:t>
            </a:r>
          </a:p>
          <a:p>
            <a:pPr algn="ctr"/>
            <a:r>
              <a:rPr lang="sv-SE" sz="1050" dirty="0"/>
              <a:t>Sjukvård, rehab, krisgrupp</a:t>
            </a:r>
          </a:p>
          <a:p>
            <a:pPr algn="ctr"/>
            <a:r>
              <a:rPr lang="sv-SE" sz="1050" dirty="0"/>
              <a:t>3 </a:t>
            </a:r>
            <a:r>
              <a:rPr lang="sv-SE" sz="1050" dirty="0" err="1"/>
              <a:t>pers</a:t>
            </a:r>
            <a:endParaRPr lang="sv-SE" sz="1050" dirty="0"/>
          </a:p>
        </p:txBody>
      </p:sp>
      <p:sp>
        <p:nvSpPr>
          <p:cNvPr id="14" name="Rektangel 13"/>
          <p:cNvSpPr/>
          <p:nvPr/>
        </p:nvSpPr>
        <p:spPr>
          <a:xfrm>
            <a:off x="6418753" y="5695528"/>
            <a:ext cx="1277489" cy="685800"/>
          </a:xfrm>
          <a:prstGeom prst="rect">
            <a:avLst/>
          </a:prstGeom>
          <a:solidFill>
            <a:srgbClr val="0E880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50" u="sng" dirty="0"/>
              <a:t>Kansli</a:t>
            </a:r>
          </a:p>
          <a:p>
            <a:pPr algn="ctr"/>
            <a:r>
              <a:rPr lang="sv-SE" sz="1050" dirty="0" err="1"/>
              <a:t>Inkl</a:t>
            </a:r>
            <a:r>
              <a:rPr lang="sv-SE" sz="1050" dirty="0"/>
              <a:t> klubbstuga och anläggning</a:t>
            </a:r>
          </a:p>
          <a:p>
            <a:pPr algn="ctr"/>
            <a:r>
              <a:rPr lang="sv-SE" sz="1050" dirty="0"/>
              <a:t>Per + 2 </a:t>
            </a:r>
            <a:r>
              <a:rPr lang="sv-SE" sz="1050" dirty="0" err="1"/>
              <a:t>pers</a:t>
            </a:r>
            <a:endParaRPr lang="sv-SE" sz="1050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143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9876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0703F082-538E-436C-903E-2FA42ED033B0}"/>
              </a:ext>
            </a:extLst>
          </p:cNvPr>
          <p:cNvSpPr/>
          <p:nvPr/>
        </p:nvSpPr>
        <p:spPr>
          <a:xfrm rot="19175470">
            <a:off x="-13760" y="541845"/>
            <a:ext cx="23181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v-SE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Vårt lag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2442E61-29A3-4447-908E-A357B351E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8161B997-76AC-41A3-A4E9-AFA8CF9A6C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7059265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ruta 1">
            <a:extLst>
              <a:ext uri="{FF2B5EF4-FFF2-40B4-BE49-F238E27FC236}">
                <a16:creationId xmlns:a16="http://schemas.microsoft.com/office/drawing/2014/main" id="{FD99F8A9-2B91-4FBE-BDAB-BA2C5BBEB98C}"/>
              </a:ext>
            </a:extLst>
          </p:cNvPr>
          <p:cNvSpPr txBox="1"/>
          <p:nvPr/>
        </p:nvSpPr>
        <p:spPr>
          <a:xfrm>
            <a:off x="251520" y="4797152"/>
            <a:ext cx="16561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Jocke W</a:t>
            </a:r>
          </a:p>
          <a:p>
            <a:r>
              <a:rPr lang="sv-SE" dirty="0"/>
              <a:t>Ulf A</a:t>
            </a:r>
          </a:p>
          <a:p>
            <a:r>
              <a:rPr lang="sv-SE" dirty="0"/>
              <a:t>Henke W</a:t>
            </a:r>
          </a:p>
          <a:p>
            <a:r>
              <a:rPr lang="sv-SE" dirty="0"/>
              <a:t>Fredrik G</a:t>
            </a:r>
          </a:p>
          <a:p>
            <a:r>
              <a:rPr lang="sv-SE" dirty="0"/>
              <a:t>Martin K</a:t>
            </a:r>
          </a:p>
          <a:p>
            <a:r>
              <a:rPr lang="sv-SE" dirty="0"/>
              <a:t>Dennis B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B3F947BF-4E76-4C2E-A010-D9774C5300CC}"/>
              </a:ext>
            </a:extLst>
          </p:cNvPr>
          <p:cNvSpPr txBox="1"/>
          <p:nvPr/>
        </p:nvSpPr>
        <p:spPr>
          <a:xfrm>
            <a:off x="4283968" y="414908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23 </a:t>
            </a:r>
            <a:r>
              <a:rPr lang="sv-SE" dirty="0" err="1"/>
              <a:t>st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39168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8CB3C4-C7CA-40A7-92F4-383A657AC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7A2BE13-E90C-464D-97BF-F71C7DE9B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754760" cy="4925144"/>
          </a:xfrm>
        </p:spPr>
        <p:txBody>
          <a:bodyPr>
            <a:normAutofit fontScale="77500" lnSpcReduction="20000"/>
          </a:bodyPr>
          <a:lstStyle/>
          <a:p>
            <a:r>
              <a:rPr lang="sv-SE" dirty="0"/>
              <a:t>Lag Jocke W start tisdag</a:t>
            </a:r>
          </a:p>
          <a:p>
            <a:pPr marL="0" indent="0">
              <a:buNone/>
            </a:pPr>
            <a:r>
              <a:rPr lang="sv-SE" dirty="0"/>
              <a:t>Hugo W</a:t>
            </a:r>
          </a:p>
          <a:p>
            <a:pPr marL="0" indent="0">
              <a:buNone/>
            </a:pPr>
            <a:r>
              <a:rPr lang="sv-SE" dirty="0"/>
              <a:t>Melvin D</a:t>
            </a:r>
          </a:p>
          <a:p>
            <a:pPr marL="0" indent="0">
              <a:buNone/>
            </a:pPr>
            <a:r>
              <a:rPr lang="sv-SE" dirty="0"/>
              <a:t>Anton</a:t>
            </a:r>
          </a:p>
          <a:p>
            <a:pPr marL="0" indent="0">
              <a:buNone/>
            </a:pPr>
            <a:r>
              <a:rPr lang="sv-SE" dirty="0"/>
              <a:t>Gustav F</a:t>
            </a:r>
          </a:p>
          <a:p>
            <a:pPr marL="0" indent="0">
              <a:buNone/>
            </a:pPr>
            <a:r>
              <a:rPr lang="sv-SE" dirty="0"/>
              <a:t>Hampus J</a:t>
            </a:r>
          </a:p>
          <a:p>
            <a:pPr marL="0" indent="0">
              <a:buNone/>
            </a:pPr>
            <a:r>
              <a:rPr lang="sv-SE" dirty="0"/>
              <a:t>Hugo S</a:t>
            </a:r>
          </a:p>
          <a:p>
            <a:pPr marL="0" indent="0">
              <a:buNone/>
            </a:pPr>
            <a:r>
              <a:rPr lang="sv-SE" dirty="0"/>
              <a:t>Gustav S</a:t>
            </a:r>
          </a:p>
          <a:p>
            <a:pPr marL="0" indent="0">
              <a:buNone/>
            </a:pPr>
            <a:r>
              <a:rPr lang="sv-SE" dirty="0"/>
              <a:t>Noel</a:t>
            </a:r>
          </a:p>
          <a:p>
            <a:pPr marL="0" indent="0">
              <a:buNone/>
            </a:pPr>
            <a:r>
              <a:rPr lang="sv-SE" dirty="0"/>
              <a:t>Ludvig K</a:t>
            </a:r>
          </a:p>
          <a:p>
            <a:pPr marL="0" indent="0">
              <a:buNone/>
            </a:pPr>
            <a:r>
              <a:rPr lang="sv-SE" dirty="0"/>
              <a:t>Alexander</a:t>
            </a:r>
          </a:p>
          <a:p>
            <a:pPr marL="0" indent="0">
              <a:buNone/>
            </a:pPr>
            <a:r>
              <a:rPr lang="sv-SE" dirty="0"/>
              <a:t>Elis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A8279E63-1784-4B92-B1F3-130B602FBD4D}"/>
              </a:ext>
            </a:extLst>
          </p:cNvPr>
          <p:cNvSpPr txBox="1">
            <a:spLocks/>
          </p:cNvSpPr>
          <p:nvPr/>
        </p:nvSpPr>
        <p:spPr>
          <a:xfrm>
            <a:off x="4860032" y="1628800"/>
            <a:ext cx="3528392" cy="496855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Lag Ulf start torsdag</a:t>
            </a:r>
          </a:p>
          <a:p>
            <a:pPr marL="0" indent="0">
              <a:buFont typeface="Arial" pitchFamily="34" charset="0"/>
              <a:buNone/>
            </a:pPr>
            <a:r>
              <a:rPr lang="sv-SE" dirty="0"/>
              <a:t>Adam</a:t>
            </a:r>
          </a:p>
          <a:p>
            <a:pPr marL="0" indent="0">
              <a:buFont typeface="Arial" pitchFamily="34" charset="0"/>
              <a:buNone/>
            </a:pPr>
            <a:r>
              <a:rPr lang="sv-SE" dirty="0"/>
              <a:t>Nils E</a:t>
            </a:r>
          </a:p>
          <a:p>
            <a:pPr marL="0" indent="0">
              <a:buFont typeface="Arial" pitchFamily="34" charset="0"/>
              <a:buNone/>
            </a:pPr>
            <a:r>
              <a:rPr lang="sv-SE" dirty="0"/>
              <a:t>Melvin W</a:t>
            </a:r>
          </a:p>
          <a:p>
            <a:pPr marL="0" indent="0">
              <a:buFont typeface="Arial" pitchFamily="34" charset="0"/>
              <a:buNone/>
            </a:pPr>
            <a:r>
              <a:rPr lang="sv-SE" dirty="0"/>
              <a:t>Johannes</a:t>
            </a:r>
          </a:p>
          <a:p>
            <a:pPr marL="0" indent="0">
              <a:buFont typeface="Arial" pitchFamily="34" charset="0"/>
              <a:buNone/>
            </a:pPr>
            <a:r>
              <a:rPr lang="sv-SE" dirty="0"/>
              <a:t>Oliver</a:t>
            </a:r>
          </a:p>
          <a:p>
            <a:pPr marL="0" indent="0">
              <a:buFont typeface="Arial" pitchFamily="34" charset="0"/>
              <a:buNone/>
            </a:pPr>
            <a:r>
              <a:rPr lang="sv-SE" dirty="0"/>
              <a:t>Oskar</a:t>
            </a:r>
          </a:p>
          <a:p>
            <a:pPr marL="0" indent="0">
              <a:buFont typeface="Arial" pitchFamily="34" charset="0"/>
              <a:buNone/>
            </a:pPr>
            <a:r>
              <a:rPr lang="sv-SE" dirty="0"/>
              <a:t>Axel</a:t>
            </a:r>
          </a:p>
          <a:p>
            <a:pPr marL="0" indent="0">
              <a:buFont typeface="Arial" pitchFamily="34" charset="0"/>
              <a:buNone/>
            </a:pPr>
            <a:r>
              <a:rPr lang="sv-SE" dirty="0"/>
              <a:t>Ivar</a:t>
            </a:r>
          </a:p>
          <a:p>
            <a:pPr marL="0" indent="0">
              <a:buFont typeface="Arial" pitchFamily="34" charset="0"/>
              <a:buNone/>
            </a:pPr>
            <a:r>
              <a:rPr lang="sv-SE" dirty="0"/>
              <a:t>Philip</a:t>
            </a:r>
          </a:p>
          <a:p>
            <a:pPr marL="0" indent="0">
              <a:buFont typeface="Arial" pitchFamily="34" charset="0"/>
              <a:buNone/>
            </a:pPr>
            <a:r>
              <a:rPr lang="sv-SE" dirty="0"/>
              <a:t>Arvid G</a:t>
            </a:r>
          </a:p>
          <a:p>
            <a:pPr marL="0" indent="0">
              <a:buFont typeface="Arial" pitchFamily="34" charset="0"/>
              <a:buNone/>
            </a:pPr>
            <a:r>
              <a:rPr lang="sv-SE" dirty="0"/>
              <a:t>Ludvig A</a:t>
            </a:r>
          </a:p>
          <a:p>
            <a:pPr marL="0" indent="0">
              <a:buFont typeface="Arial" pitchFamily="34" charset="0"/>
              <a:buNone/>
            </a:pPr>
            <a:r>
              <a:rPr lang="sv-SE" dirty="0"/>
              <a:t>Gustav N</a:t>
            </a:r>
          </a:p>
        </p:txBody>
      </p:sp>
    </p:spTree>
    <p:extLst>
      <p:ext uri="{BB962C8B-B14F-4D97-AF65-F5344CB8AC3E}">
        <p14:creationId xmlns:p14="http://schemas.microsoft.com/office/powerpoint/2010/main" val="23312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v-SE" sz="4400" dirty="0"/>
              <a:t>Lagkassa</a:t>
            </a:r>
          </a:p>
          <a:p>
            <a:pPr lvl="2"/>
            <a:endParaRPr lang="sv-S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143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IntäkterOchKostnader" descr="Column chart comparing Total Monthly Income to Total Montly Expenses." title="Income and Expenses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9684546"/>
              </p:ext>
            </p:extLst>
          </p:nvPr>
        </p:nvGraphicFramePr>
        <p:xfrm>
          <a:off x="575556" y="2276872"/>
          <a:ext cx="7992888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19002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Träningar</a:t>
            </a:r>
          </a:p>
          <a:p>
            <a:pPr marL="457200" lvl="1" indent="0">
              <a:buNone/>
            </a:pPr>
            <a:r>
              <a:rPr lang="sv-SE" dirty="0"/>
              <a:t>V18-V39</a:t>
            </a:r>
          </a:p>
          <a:p>
            <a:pPr marL="457200" lvl="1" indent="0">
              <a:buNone/>
            </a:pPr>
            <a:r>
              <a:rPr lang="sv-SE" dirty="0"/>
              <a:t>Måndagar 17:30-19:00 Claesborg</a:t>
            </a:r>
          </a:p>
          <a:p>
            <a:pPr marL="457200" lvl="1" indent="0">
              <a:buNone/>
            </a:pPr>
            <a:r>
              <a:rPr lang="sv-SE" dirty="0"/>
              <a:t>Onsdagar 17:30-19:00 Claesborg</a:t>
            </a:r>
          </a:p>
          <a:p>
            <a:pPr marL="457200" lvl="1" indent="0">
              <a:buNone/>
            </a:pPr>
            <a:r>
              <a:rPr lang="sv-SE" dirty="0"/>
              <a:t>Fredag 17:00-18:30 Södermalms IP</a:t>
            </a:r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r>
              <a:rPr lang="sv-SE" dirty="0"/>
              <a:t>Sommaruppehåll </a:t>
            </a:r>
          </a:p>
          <a:p>
            <a:pPr marL="457200" lvl="1" indent="0">
              <a:buNone/>
            </a:pPr>
            <a:r>
              <a:rPr lang="sv-SE" dirty="0"/>
              <a:t>	V28-V31</a:t>
            </a:r>
          </a:p>
          <a:p>
            <a:pPr marL="457200" lvl="1" indent="0">
              <a:buNone/>
            </a:pPr>
            <a:r>
              <a:rPr lang="sv-SE" dirty="0"/>
              <a:t>	</a:t>
            </a:r>
          </a:p>
          <a:p>
            <a:pPr marL="914400" lvl="2" indent="0">
              <a:buNone/>
            </a:pPr>
            <a:endParaRPr lang="sv-SE" dirty="0"/>
          </a:p>
          <a:p>
            <a:pPr marL="914400" lvl="2" indent="0">
              <a:buNone/>
            </a:pPr>
            <a:r>
              <a:rPr lang="sv-SE" dirty="0"/>
              <a:t>Målvaktsträningar kommer att finnas under säsongen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143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6921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360" y="1484784"/>
            <a:ext cx="8394104" cy="52565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v-SE" sz="4400" dirty="0"/>
              <a:t>Seriespel</a:t>
            </a:r>
            <a:endParaRPr lang="sv-SE" sz="2600" dirty="0"/>
          </a:p>
          <a:p>
            <a:r>
              <a:rPr lang="sv-SE" sz="2600" dirty="0"/>
              <a:t>Vi spelar med 1st 9-manna lag i div 7 Norra kompisligan</a:t>
            </a:r>
          </a:p>
          <a:p>
            <a:r>
              <a:rPr lang="sv-SE" sz="2600" dirty="0"/>
              <a:t> Vi spelar med 1st 9-manna lag i div 8 Skövde kompisligan</a:t>
            </a:r>
          </a:p>
          <a:p>
            <a:r>
              <a:rPr lang="sv-SE" sz="2600" dirty="0"/>
              <a:t>Samtliga spelare kommer att rulla runt i både 9 manna serierna.</a:t>
            </a:r>
          </a:p>
          <a:p>
            <a:r>
              <a:rPr lang="sv-SE" sz="2600" dirty="0"/>
              <a:t>Två fasta lag maj ut, som sedan utvärderas…….</a:t>
            </a:r>
          </a:p>
          <a:p>
            <a:r>
              <a:rPr lang="sv-SE" sz="2600" dirty="0"/>
              <a:t>Lagen och matchtider är upplagt på laget.se</a:t>
            </a:r>
          </a:p>
          <a:p>
            <a:endParaRPr lang="sv-SE" sz="2600" dirty="0"/>
          </a:p>
          <a:p>
            <a:r>
              <a:rPr lang="sv-SE" sz="2600" dirty="0"/>
              <a:t>Träning kommer att pågå för de killar som inte är på match på vardagarna.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143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5055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2022</TotalTime>
  <Words>656</Words>
  <Application>Microsoft Office PowerPoint</Application>
  <PresentationFormat>Bildspel på skärmen (4:3)</PresentationFormat>
  <Paragraphs>195</Paragraphs>
  <Slides>14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PowerPoint-presentation</vt:lpstr>
      <vt:lpstr>PowerPoint-presentation</vt:lpstr>
      <vt:lpstr>PowerPoint-presentation</vt:lpstr>
      <vt:lpstr>Föreningsråd och arbetsgrupper</vt:lpstr>
      <vt:lpstr>PowerPoint-presentation</vt:lpstr>
      <vt:lpstr>LAGEN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Laget.se</vt:lpstr>
      <vt:lpstr>PowerPoint-presentation</vt:lpstr>
      <vt:lpstr>Diverse</vt:lpstr>
    </vt:vector>
  </TitlesOfParts>
  <Company>Volvo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Möller Jonas</dc:creator>
  <cp:lastModifiedBy>Joakim Franzén</cp:lastModifiedBy>
  <cp:revision>147</cp:revision>
  <dcterms:created xsi:type="dcterms:W3CDTF">2013-08-07T12:04:11Z</dcterms:created>
  <dcterms:modified xsi:type="dcterms:W3CDTF">2018-04-23T20:58:48Z</dcterms:modified>
</cp:coreProperties>
</file>