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6" r:id="rId6"/>
    <p:sldId id="257" r:id="rId7"/>
    <p:sldId id="258" r:id="rId8"/>
    <p:sldId id="265" r:id="rId9"/>
    <p:sldId id="266" r:id="rId10"/>
    <p:sldId id="268" r:id="rId11"/>
    <p:sldId id="267" r:id="rId12"/>
    <p:sldId id="269" r:id="rId13"/>
  </p:sldIdLst>
  <p:sldSz cx="12192000" cy="6858000"/>
  <p:notesSz cx="6808788" cy="99409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162-7B7C-4C3F-9DA5-1CE741B57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7AC60-A6B4-42D7-9EFC-73926C4F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1106-AA48-4586-A4BF-C7C5045D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0AC7-7946-4939-B5DC-FE684877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7B26C-F7FC-4ED0-81B7-74B8D87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3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79FC-1061-4FD4-9D78-045CE057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A4505-8071-4CB5-8318-C95F2E9A4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7B19D-A717-498E-98F5-4243401E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D993-1D30-4FD9-B408-476EDEBC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68B6E-8566-4388-AAB2-55568560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CA71A-BADA-47CC-B61F-EBAE04C6A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C5F3D-1680-4A4C-B8D0-F790E9404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8D49-1DCB-4544-91AE-68DA7F0F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7A04-913E-4888-8147-92D64A72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A2F5-0CCB-4805-8129-71D77A9F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23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5ED9-2C25-4CCB-92F2-A8B9A36E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D5BB-147E-4A9B-9141-2FA7A8A8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3C3DA-1CF0-4BD8-8658-203882D6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14854-F17C-4D31-9891-6053B5E2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5AFC-DA3D-4028-8D6C-DED7560E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8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F228-6387-4174-AA05-DEFC3A83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EA682-6511-4449-86A1-C86E77525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22189-7FCD-4013-9824-E916E1E5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1AA29-74A7-4E1F-8F87-0DDE8ACA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76C68-167C-4670-ABEB-5857590A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30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A5D6-28F1-4C22-9DC6-DEC584A7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BC70-15B7-4402-A11E-91A9B9E1C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959E5-480E-473F-B10F-823C215D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9EC88-82CC-4598-84B3-0FF532B8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7122C-210F-4E8C-BE48-A3AAB3F2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157CE-A381-4DBC-96EB-BCD121A3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77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9C2E-98D7-4D2D-82EF-13D0D537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B0DC-9AC1-4169-9BA5-C70F1B946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0942-8DCD-4D63-9FD9-A2707C79A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FF1ED-AD25-4EAC-A7A2-E10DD96B3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B853D-24D8-45D6-83A6-4E88DA5AE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85B95-8A2D-4F2E-9848-5C5C5232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30706-DC6A-4EF7-AB90-8A725683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1AFC9-2597-431A-BBB9-82939B04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67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D5C2-C47C-4996-9B33-01698077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84F4D-0EC8-416A-84AC-B770B5D9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5F737-DEB7-4623-BC56-C15099F6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5EFEE-419B-45D6-954C-5E74662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11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32333-EAAF-4298-B10D-2F725EB9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759D8-DD89-461F-9616-9C487880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3E5FE-9B7D-4E67-830F-107D80C8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8512-5298-49F9-B310-CD6A2970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1321-79A7-475E-A980-3AD57295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08790-0A08-40FC-9030-D6A0C6950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31715-19CA-441C-9B79-2D779E74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14681-D83A-41F2-8427-9B736743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E0B3-3559-433D-A39A-8A5945F4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15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FBCA-55C9-4170-9D98-0E0AEB6E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8CB77-8D46-4F8F-9C19-EE6C20B3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C266B-9130-4390-81DC-9941D7F9C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05FAC-394B-4894-848E-B949BFF2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EEB67-1D54-4913-9C58-873644E9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05439-BA4D-4CD2-AE08-5D74C13E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9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5DD31-A437-480E-B85A-D85309D2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E4859-3BEA-4883-B1E4-16CBA6B3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074C2-0494-4ED3-9C4F-7CBB40F90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B4DF-D7FB-46A2-8BF8-B10958BCEF17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E6D2-4D6C-49B6-8BD8-2365BB20F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7AE3-664D-436B-AF28-25A7F3A5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70B40-9184-424B-8F16-59031F6087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75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Valbo_F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3869" y="-56447"/>
            <a:ext cx="12282311" cy="701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3" name="Picture 2" descr="Startbild_webcolorFC0019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381" y="-679110"/>
            <a:ext cx="14276015" cy="83216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06196" y="3558806"/>
            <a:ext cx="4701491" cy="5983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Akzidenz Grotesk"/>
              <a:cs typeface="Akzidenz Grotesk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C346D660-15DD-4181-AF23-6FABA8007C68}"/>
              </a:ext>
            </a:extLst>
          </p:cNvPr>
          <p:cNvGrpSpPr/>
          <p:nvPr/>
        </p:nvGrpSpPr>
        <p:grpSpPr>
          <a:xfrm>
            <a:off x="10331117" y="5582652"/>
            <a:ext cx="1668380" cy="1575267"/>
            <a:chOff x="0" y="0"/>
            <a:chExt cx="914400" cy="1088390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7D445F9E-30CF-4BB7-9A41-5A3C8189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2715" y="0"/>
              <a:ext cx="648970" cy="744855"/>
            </a:xfrm>
            <a:prstGeom prst="rect">
              <a:avLst/>
            </a:prstGeom>
          </p:spPr>
        </p:pic>
        <p:sp>
          <p:nvSpPr>
            <p:cNvPr id="10" name="Textruta 2">
              <a:extLst>
                <a:ext uri="{FF2B5EF4-FFF2-40B4-BE49-F238E27FC236}">
                  <a16:creationId xmlns:a16="http://schemas.microsoft.com/office/drawing/2014/main" id="{5E689C42-751C-4561-9257-3E18F9315479}"/>
                </a:ext>
              </a:extLst>
            </p:cNvPr>
            <p:cNvSpPr txBox="1"/>
            <p:nvPr/>
          </p:nvSpPr>
          <p:spPr>
            <a:xfrm>
              <a:off x="0" y="744855"/>
              <a:ext cx="91440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1067"/>
                </a:spcAft>
              </a:pPr>
              <a:r>
                <a:rPr lang="sv-SE" sz="12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v-SE" sz="1467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06CD7EFC-E0F7-419F-8668-03008C4BE103}"/>
              </a:ext>
            </a:extLst>
          </p:cNvPr>
          <p:cNvSpPr txBox="1"/>
          <p:nvPr/>
        </p:nvSpPr>
        <p:spPr>
          <a:xfrm>
            <a:off x="0" y="447133"/>
            <a:ext cx="9955272" cy="679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Föräldramöte P08, 9 feb 2022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1867" dirty="0"/>
          </a:p>
          <a:p>
            <a:r>
              <a:rPr lang="sv-SE" sz="2000" dirty="0"/>
              <a:t>Agenda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Information från  klubben- Klas Rosander, Valberedningen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Laget 2022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Seriespel och cuper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Ekonomi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Match- och träningsplanering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Samarbete inom klubben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 err="1"/>
              <a:t>Instagramkonto</a:t>
            </a: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Engagemang för lag och klubb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sv-SE" dirty="0"/>
              <a:t>Övriga frågor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838190" lvl="1" indent="-38099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sv-SE" sz="1867" dirty="0"/>
          </a:p>
        </p:txBody>
      </p:sp>
    </p:spTree>
    <p:extLst>
      <p:ext uri="{BB962C8B-B14F-4D97-AF65-F5344CB8AC3E}">
        <p14:creationId xmlns:p14="http://schemas.microsoft.com/office/powerpoint/2010/main" val="10928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325A2-805F-4802-81C1-B58BA4B0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95D62-2BE8-4882-BF07-F8129948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90688"/>
            <a:ext cx="11003280" cy="4689792"/>
          </a:xfrm>
        </p:spPr>
        <p:txBody>
          <a:bodyPr>
            <a:normAutofit/>
          </a:bodyPr>
          <a:lstStyle/>
          <a:p>
            <a:r>
              <a:rPr lang="sv-SE" dirty="0"/>
              <a:t>Preliminärt 27 spelare</a:t>
            </a:r>
          </a:p>
          <a:p>
            <a:pPr lvl="1"/>
            <a:r>
              <a:rPr lang="sv-SE" dirty="0"/>
              <a:t>3 målvakter</a:t>
            </a:r>
          </a:p>
          <a:p>
            <a:pPr lvl="1"/>
            <a:r>
              <a:rPr lang="sv-SE" dirty="0"/>
              <a:t>24 utespelare</a:t>
            </a:r>
          </a:p>
          <a:p>
            <a:pPr lvl="1"/>
            <a:endParaRPr lang="sv-SE" dirty="0"/>
          </a:p>
          <a:p>
            <a:r>
              <a:rPr lang="sv-SE" dirty="0"/>
              <a:t>Ledare</a:t>
            </a:r>
          </a:p>
          <a:p>
            <a:pPr lvl="1"/>
            <a:r>
              <a:rPr lang="sv-SE" dirty="0"/>
              <a:t>Micke</a:t>
            </a:r>
          </a:p>
          <a:p>
            <a:pPr lvl="1"/>
            <a:r>
              <a:rPr lang="sv-SE" dirty="0"/>
              <a:t>Jens</a:t>
            </a:r>
          </a:p>
          <a:p>
            <a:pPr lvl="1"/>
            <a:r>
              <a:rPr lang="sv-SE" dirty="0"/>
              <a:t>Sebastian</a:t>
            </a:r>
          </a:p>
          <a:p>
            <a:pPr lvl="1"/>
            <a:r>
              <a:rPr lang="sv-SE" dirty="0"/>
              <a:t>George</a:t>
            </a:r>
          </a:p>
          <a:p>
            <a:pPr lvl="1"/>
            <a:r>
              <a:rPr lang="sv-SE" dirty="0"/>
              <a:t>Jenni</a:t>
            </a:r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81FBA85C-7923-45CA-AB66-84E7073D61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86B2-B7FF-42E6-8743-21D0E124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och cuper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175F-8729-4F79-B51C-613E0815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690688"/>
            <a:ext cx="1081532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Anmält ETT lag till: </a:t>
            </a:r>
          </a:p>
          <a:p>
            <a:r>
              <a:rPr lang="sv-SE" dirty="0"/>
              <a:t>Seriespel i Gästrikland</a:t>
            </a:r>
          </a:p>
          <a:p>
            <a:r>
              <a:rPr lang="sv-SE" dirty="0"/>
              <a:t>GFF cupen</a:t>
            </a:r>
          </a:p>
          <a:p>
            <a:r>
              <a:rPr lang="sv-SE" dirty="0"/>
              <a:t>Dalecarlia Cup Borlänge 30 juni-3 juli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Intressanta cuper, ännu ej anmälda</a:t>
            </a:r>
          </a:p>
          <a:p>
            <a:r>
              <a:rPr lang="sv-SE" dirty="0"/>
              <a:t>Gefle Cup 6-7 augusti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C0F91A30-51AF-4DDD-A7D6-69BBAF69FE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1986-1C2B-4745-8F62-1F560D23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CE17-BE54-4E6F-914D-2E111EBB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835640" cy="4835843"/>
          </a:xfrm>
        </p:spPr>
        <p:txBody>
          <a:bodyPr>
            <a:normAutofit fontScale="92500" lnSpcReduction="20000"/>
          </a:bodyPr>
          <a:lstStyle/>
          <a:p>
            <a:r>
              <a:rPr lang="sv-SE" sz="2400" dirty="0"/>
              <a:t>Lagkassan 9 feb 2022: </a:t>
            </a:r>
            <a:r>
              <a:rPr lang="sv-SE" sz="2400" b="1" dirty="0"/>
              <a:t>31 434 </a:t>
            </a:r>
            <a:r>
              <a:rPr lang="sv-SE" sz="2400" dirty="0"/>
              <a:t>kr</a:t>
            </a:r>
          </a:p>
          <a:p>
            <a:endParaRPr lang="sv-SE" sz="2400" dirty="0"/>
          </a:p>
          <a:p>
            <a:r>
              <a:rPr lang="sv-SE" sz="2400" dirty="0"/>
              <a:t>Utgifter 2022: </a:t>
            </a:r>
          </a:p>
          <a:p>
            <a:pPr lvl="1"/>
            <a:r>
              <a:rPr lang="sv-SE" sz="2000" dirty="0"/>
              <a:t>Anmälningsavgift + boendeavgift Dalecarlia Cup: 1 600 kr (betalt)</a:t>
            </a:r>
          </a:p>
          <a:p>
            <a:pPr lvl="1"/>
            <a:r>
              <a:rPr lang="sv-SE" sz="2000" dirty="0"/>
              <a:t>Deltagaravgift Dalecarlia Cup 1 650 kr per spelare/ledare</a:t>
            </a:r>
          </a:p>
          <a:p>
            <a:pPr lvl="2"/>
            <a:r>
              <a:rPr lang="sv-SE" sz="1800" dirty="0"/>
              <a:t>Ex 25 deltagare = 41 250 kr</a:t>
            </a:r>
          </a:p>
          <a:p>
            <a:pPr lvl="1"/>
            <a:r>
              <a:rPr lang="sv-SE" sz="2000" dirty="0" err="1"/>
              <a:t>Ev</a:t>
            </a:r>
            <a:r>
              <a:rPr lang="sv-SE" sz="2000" dirty="0"/>
              <a:t> ytterligare cupavgift</a:t>
            </a:r>
          </a:p>
          <a:p>
            <a:pPr lvl="1"/>
            <a:r>
              <a:rPr lang="sv-SE" sz="2000" dirty="0"/>
              <a:t>Inköp varor till kiosk</a:t>
            </a:r>
          </a:p>
          <a:p>
            <a:pPr lvl="1"/>
            <a:r>
              <a:rPr lang="sv-SE" sz="2000" dirty="0"/>
              <a:t>Lagaktiviteter: ex pizza, priser</a:t>
            </a:r>
          </a:p>
          <a:p>
            <a:endParaRPr lang="sv-SE" sz="2400" dirty="0"/>
          </a:p>
          <a:p>
            <a:r>
              <a:rPr lang="sv-SE" sz="2400" dirty="0"/>
              <a:t>Intäkter</a:t>
            </a:r>
          </a:p>
          <a:p>
            <a:pPr lvl="1"/>
            <a:r>
              <a:rPr lang="sv-SE" sz="2000" dirty="0"/>
              <a:t>Kiosk vid egna matcher, ca 400 kr/match</a:t>
            </a:r>
          </a:p>
          <a:p>
            <a:pPr lvl="1"/>
            <a:r>
              <a:rPr lang="sv-SE" sz="2000" dirty="0"/>
              <a:t>Försäljning</a:t>
            </a:r>
          </a:p>
          <a:p>
            <a:pPr lvl="1"/>
            <a:r>
              <a:rPr lang="sv-SE" sz="2000" dirty="0"/>
              <a:t>Sponsring</a:t>
            </a:r>
          </a:p>
          <a:p>
            <a:pPr lvl="1"/>
            <a:r>
              <a:rPr lang="sv-SE" sz="2000" dirty="0"/>
              <a:t>Egen avgift för deltagare på Dalecarlia cup</a:t>
            </a:r>
          </a:p>
          <a:p>
            <a:endParaRPr lang="sv-SE" dirty="0"/>
          </a:p>
        </p:txBody>
      </p:sp>
      <p:pic>
        <p:nvPicPr>
          <p:cNvPr id="4" name="Bildobjekt 2">
            <a:extLst>
              <a:ext uri="{FF2B5EF4-FFF2-40B4-BE49-F238E27FC236}">
                <a16:creationId xmlns:a16="http://schemas.microsoft.com/office/drawing/2014/main" id="{24AAC039-F9C1-4661-B9D8-E0125B35D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325A2-805F-4802-81C1-B58BA4B0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515600" cy="1325563"/>
          </a:xfrm>
        </p:spPr>
        <p:txBody>
          <a:bodyPr/>
          <a:lstStyle/>
          <a:p>
            <a:r>
              <a:rPr lang="sv-SE" dirty="0"/>
              <a:t>Tränings- och matchplanering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95D62-2BE8-4882-BF07-F8129948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253366"/>
            <a:ext cx="11003280" cy="46897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3000" dirty="0"/>
              <a:t>Träningar</a:t>
            </a:r>
          </a:p>
          <a:p>
            <a:r>
              <a:rPr lang="sv-SE" sz="2600" dirty="0"/>
              <a:t>Feb: 2 pass- Sörby fotbollshall, Ludde</a:t>
            </a:r>
          </a:p>
          <a:p>
            <a:r>
              <a:rPr lang="sv-SE" sz="2600" dirty="0"/>
              <a:t>Mars-april: 2/3 pass</a:t>
            </a:r>
          </a:p>
          <a:p>
            <a:pPr lvl="1"/>
            <a:r>
              <a:rPr lang="sv-SE" sz="2600" dirty="0"/>
              <a:t>2 pass på konstgräs i Gävle</a:t>
            </a:r>
          </a:p>
          <a:p>
            <a:pPr lvl="1"/>
            <a:r>
              <a:rPr lang="sv-SE" sz="2600" dirty="0"/>
              <a:t>1 </a:t>
            </a:r>
            <a:r>
              <a:rPr lang="sv-SE" sz="2600" dirty="0" err="1"/>
              <a:t>fyspass</a:t>
            </a:r>
            <a:r>
              <a:rPr lang="sv-SE" sz="2600" dirty="0"/>
              <a:t> Valbo</a:t>
            </a:r>
          </a:p>
          <a:p>
            <a:r>
              <a:rPr lang="sv-SE" sz="2600" dirty="0"/>
              <a:t>Maj-</a:t>
            </a:r>
            <a:r>
              <a:rPr lang="sv-SE" sz="2600" dirty="0" err="1"/>
              <a:t>Sept</a:t>
            </a:r>
            <a:r>
              <a:rPr lang="sv-SE" sz="2600" dirty="0"/>
              <a:t>: 3 pass på Åbyvallen</a:t>
            </a:r>
          </a:p>
          <a:p>
            <a:r>
              <a:rPr lang="sv-SE" sz="2600" dirty="0"/>
              <a:t>Träna gärna rehab på ordinarie träningstid vid skadekänningar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Micke, Sebastian, George &amp; Jens är utbildade enligt Svenska Fotbollsförbundets struktur</a:t>
            </a:r>
          </a:p>
          <a:p>
            <a:r>
              <a:rPr lang="sv-SE" sz="2600" dirty="0"/>
              <a:t>Tillgång till Svenska Fotbollsförbundets portal för övningar i olika former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dirty="0"/>
              <a:t>Matcher</a:t>
            </a:r>
          </a:p>
          <a:p>
            <a:r>
              <a:rPr lang="sv-SE" sz="2600" dirty="0"/>
              <a:t>Liknande upplägg som förra året</a:t>
            </a:r>
          </a:p>
          <a:p>
            <a:r>
              <a:rPr lang="sv-SE" sz="2600" dirty="0"/>
              <a:t>Ca 13 spelare per match</a:t>
            </a:r>
          </a:p>
          <a:p>
            <a:r>
              <a:rPr lang="sv-SE" sz="2600" dirty="0"/>
              <a:t>Träningsnärvaro och anmälningar tas i beaktande</a:t>
            </a:r>
          </a:p>
          <a:p>
            <a:r>
              <a:rPr lang="sv-SE" sz="2600" dirty="0"/>
              <a:t>Speltid under match kan ibland skilja baserat på ork och position 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81FBA85C-7923-45CA-AB66-84E7073D61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7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325A2-805F-4802-81C1-B58BA4B0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Samarbete inom klubben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95D62-2BE8-4882-BF07-F8129948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90688"/>
            <a:ext cx="11003280" cy="4689792"/>
          </a:xfrm>
        </p:spPr>
        <p:txBody>
          <a:bodyPr>
            <a:normAutofit/>
          </a:bodyPr>
          <a:lstStyle/>
          <a:p>
            <a:r>
              <a:rPr lang="sv-SE" dirty="0"/>
              <a:t>Valbo FF ser gärna samarbeten mellan olika årsgrupper, både gällande träningar och matcher.</a:t>
            </a:r>
          </a:p>
          <a:p>
            <a:r>
              <a:rPr lang="sv-SE" dirty="0"/>
              <a:t>P08 får förhoppningsvis möjlighet att stötta P06/07 vid matcher</a:t>
            </a:r>
          </a:p>
          <a:p>
            <a:r>
              <a:rPr lang="sv-SE" dirty="0"/>
              <a:t>P08 kan också stötta P06/07 vid träning, ej planerat</a:t>
            </a:r>
          </a:p>
          <a:p>
            <a:r>
              <a:rPr lang="sv-SE" dirty="0"/>
              <a:t>P08 målvakter kan </a:t>
            </a:r>
            <a:r>
              <a:rPr lang="sv-SE" dirty="0" err="1"/>
              <a:t>ev</a:t>
            </a:r>
            <a:r>
              <a:rPr lang="sv-SE" dirty="0"/>
              <a:t> behöva stötta F05/06 </a:t>
            </a:r>
          </a:p>
          <a:p>
            <a:r>
              <a:rPr lang="sv-SE" dirty="0"/>
              <a:t>P08 kan vid behov stötta P09</a:t>
            </a:r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81FBA85C-7923-45CA-AB66-84E7073D61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4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3B3C4-D256-4B43-AE2F-58568D86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Ditt Engagemang för laget och klubben</a:t>
            </a:r>
            <a:endParaRPr lang="en-CA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AF7413-7FD4-44B6-BE48-A658A210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Laget</a:t>
            </a:r>
          </a:p>
          <a:p>
            <a:pPr lvl="1"/>
            <a:r>
              <a:rPr lang="sv-SE" dirty="0"/>
              <a:t>Egen kiosk</a:t>
            </a:r>
          </a:p>
          <a:p>
            <a:pPr lvl="1"/>
            <a:r>
              <a:rPr lang="sv-SE" dirty="0"/>
              <a:t>Försäljning</a:t>
            </a:r>
          </a:p>
          <a:p>
            <a:pPr lvl="1"/>
            <a:r>
              <a:rPr lang="sv-SE" dirty="0"/>
              <a:t>Transporter</a:t>
            </a:r>
          </a:p>
          <a:p>
            <a:pPr lvl="1"/>
            <a:r>
              <a:rPr lang="sv-SE" dirty="0"/>
              <a:t>Uppmuntran, mat, dryck</a:t>
            </a:r>
          </a:p>
          <a:p>
            <a:pPr lvl="1"/>
            <a:r>
              <a:rPr lang="sv-SE" dirty="0"/>
              <a:t>Lagaktiviteter ordnade av föräldrar</a:t>
            </a:r>
          </a:p>
          <a:p>
            <a:pPr lvl="1"/>
            <a:endParaRPr lang="sv-SE" dirty="0"/>
          </a:p>
          <a:p>
            <a:r>
              <a:rPr lang="sv-SE" dirty="0"/>
              <a:t>Valbo FF (som vi känner till)</a:t>
            </a:r>
          </a:p>
          <a:p>
            <a:pPr lvl="1"/>
            <a:r>
              <a:rPr lang="sv-SE" dirty="0"/>
              <a:t>Kiosk &amp; entré matcher A plan</a:t>
            </a:r>
          </a:p>
          <a:p>
            <a:pPr lvl="1"/>
            <a:r>
              <a:rPr lang="sv-SE" dirty="0"/>
              <a:t>Försäljning, ex jord, grillkol</a:t>
            </a:r>
          </a:p>
          <a:p>
            <a:pPr lvl="1"/>
            <a:r>
              <a:rPr lang="sv-SE" dirty="0"/>
              <a:t>Insatser för klubben i kommitté eller styrelse (Klas)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74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325A2-805F-4802-81C1-B58BA4B0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Instagramkonto</a:t>
            </a:r>
            <a:r>
              <a:rPr lang="sv-SE" dirty="0"/>
              <a:t> P08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95D62-2BE8-4882-BF07-F8129948C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90688"/>
            <a:ext cx="11003280" cy="4689792"/>
          </a:xfrm>
        </p:spPr>
        <p:txBody>
          <a:bodyPr>
            <a:normAutofit/>
          </a:bodyPr>
          <a:lstStyle/>
          <a:p>
            <a:r>
              <a:rPr lang="sv-SE" dirty="0"/>
              <a:t>Förslag att starta ett </a:t>
            </a:r>
            <a:r>
              <a:rPr lang="sv-SE" dirty="0" err="1"/>
              <a:t>Instagramkonto</a:t>
            </a:r>
            <a:r>
              <a:rPr lang="sv-SE" dirty="0"/>
              <a:t> för laget</a:t>
            </a:r>
          </a:p>
          <a:p>
            <a:pPr lvl="1"/>
            <a:r>
              <a:rPr lang="sv-SE" dirty="0"/>
              <a:t>Kul</a:t>
            </a:r>
          </a:p>
          <a:p>
            <a:pPr lvl="1"/>
            <a:r>
              <a:rPr lang="sv-SE" dirty="0"/>
              <a:t>Sprider VFF varumärke</a:t>
            </a:r>
          </a:p>
          <a:p>
            <a:pPr lvl="1"/>
            <a:r>
              <a:rPr lang="sv-SE" dirty="0"/>
              <a:t>Visar P08 aktiviteter för släkt, vänner, andra lag, klubben mm</a:t>
            </a:r>
          </a:p>
          <a:p>
            <a:r>
              <a:rPr lang="sv-SE" dirty="0"/>
              <a:t>Ledarna ansvarig för samtliga inlägg</a:t>
            </a:r>
          </a:p>
          <a:p>
            <a:r>
              <a:rPr lang="sv-SE" dirty="0"/>
              <a:t>Frivilligt att vara med</a:t>
            </a:r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81FBA85C-7923-45CA-AB66-84E7073D61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325A2-805F-4802-81C1-B58BA4B0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pic>
        <p:nvPicPr>
          <p:cNvPr id="6" name="Bildobjekt 2">
            <a:extLst>
              <a:ext uri="{FF2B5EF4-FFF2-40B4-BE49-F238E27FC236}">
                <a16:creationId xmlns:a16="http://schemas.microsoft.com/office/drawing/2014/main" id="{81FBA85C-7923-45CA-AB66-84E7073D61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50" y="227806"/>
            <a:ext cx="1409700" cy="1600200"/>
          </a:xfrm>
          <a:prstGeom prst="rect">
            <a:avLst/>
          </a:prstGeom>
        </p:spPr>
      </p:pic>
      <p:pic>
        <p:nvPicPr>
          <p:cNvPr id="22" name="Platshållare för innehåll 21" descr="Kommentar, gilla kontur">
            <a:extLst>
              <a:ext uri="{FF2B5EF4-FFF2-40B4-BE49-F238E27FC236}">
                <a16:creationId xmlns:a16="http://schemas.microsoft.com/office/drawing/2014/main" id="{81A1C1F6-C589-46DD-BB27-D1C58D9F0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430" y="3616166"/>
            <a:ext cx="2204720" cy="2204720"/>
          </a:xfrm>
        </p:spPr>
      </p:pic>
      <p:pic>
        <p:nvPicPr>
          <p:cNvPr id="24" name="Bild 23" descr="Kommentar, ogilla kontur">
            <a:extLst>
              <a:ext uri="{FF2B5EF4-FFF2-40B4-BE49-F238E27FC236}">
                <a16:creationId xmlns:a16="http://schemas.microsoft.com/office/drawing/2014/main" id="{DD9951BD-9C2A-4D6E-A714-612746979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1280" y="3199903"/>
            <a:ext cx="1950720" cy="1950720"/>
          </a:xfrm>
          <a:prstGeom prst="rect">
            <a:avLst/>
          </a:prstGeom>
        </p:spPr>
      </p:pic>
      <p:pic>
        <p:nvPicPr>
          <p:cNvPr id="26" name="Bild 25" descr="Kommentar viktig kontur">
            <a:extLst>
              <a:ext uri="{FF2B5EF4-FFF2-40B4-BE49-F238E27FC236}">
                <a16:creationId xmlns:a16="http://schemas.microsoft.com/office/drawing/2014/main" id="{DDEDE8AE-DC25-424C-94D0-75BB692C2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2560" y="1828006"/>
            <a:ext cx="1788160" cy="178816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00743505-0182-45A1-AB63-222D26C12E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44728"/>
            <a:ext cx="7347008" cy="55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7F1FC59F241488429A47B8A54B478" ma:contentTypeVersion="11" ma:contentTypeDescription="Create a new document." ma:contentTypeScope="" ma:versionID="745eabb9506d2e61c6b54b9a75fb042e">
  <xsd:schema xmlns:xsd="http://www.w3.org/2001/XMLSchema" xmlns:xs="http://www.w3.org/2001/XMLSchema" xmlns:p="http://schemas.microsoft.com/office/2006/metadata/properties" xmlns:ns3="4b6efe01-c2f7-4b3d-b87c-103905eeb8a2" xmlns:ns4="ed57972a-580c-442a-8710-45346d6fa585" targetNamespace="http://schemas.microsoft.com/office/2006/metadata/properties" ma:root="true" ma:fieldsID="0b7721dc3d5c33d79d18ddb9d4ab9206" ns3:_="" ns4:_="">
    <xsd:import namespace="4b6efe01-c2f7-4b3d-b87c-103905eeb8a2"/>
    <xsd:import namespace="ed57972a-580c-442a-8710-45346d6fa5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efe01-c2f7-4b3d-b87c-103905eeb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7972a-580c-442a-8710-45346d6fa5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5F7515-794E-4A6C-808E-9F6CA8882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efe01-c2f7-4b3d-b87c-103905eeb8a2"/>
    <ds:schemaRef ds:uri="ed57972a-580c-442a-8710-45346d6fa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FDCE57-2B6C-4FBB-875E-C3EFD9FCA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D1E70-E311-49E6-B075-A8F5F5D1FB4F}">
  <ds:schemaRefs>
    <ds:schemaRef ds:uri="http://purl.org/dc/terms/"/>
    <ds:schemaRef ds:uri="http://schemas.openxmlformats.org/package/2006/metadata/core-properties"/>
    <ds:schemaRef ds:uri="http://purl.org/dc/dcmitype/"/>
    <ds:schemaRef ds:uri="4b6efe01-c2f7-4b3d-b87c-103905eeb8a2"/>
    <ds:schemaRef ds:uri="ed57972a-580c-442a-8710-45346d6fa58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379</Words>
  <Application>Microsoft Office PowerPoint</Application>
  <PresentationFormat>Bredbild</PresentationFormat>
  <Paragraphs>101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Akzidenz Grotesk</vt:lpstr>
      <vt:lpstr>Arial</vt:lpstr>
      <vt:lpstr>Calibri</vt:lpstr>
      <vt:lpstr>Calibri Light</vt:lpstr>
      <vt:lpstr>Office Theme</vt:lpstr>
      <vt:lpstr>PowerPoint-presentation</vt:lpstr>
      <vt:lpstr>Laget 2022</vt:lpstr>
      <vt:lpstr>Seriespel och cuper</vt:lpstr>
      <vt:lpstr>Ekonomi</vt:lpstr>
      <vt:lpstr>Tränings- och matchplanering</vt:lpstr>
      <vt:lpstr>Samarbete inom klubben</vt:lpstr>
      <vt:lpstr>Ditt Engagemang för laget och klubben</vt:lpstr>
      <vt:lpstr>Instagramkonto P08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Hantering av lagens ekonomi</dc:title>
  <dc:creator>Helene Lindkvist</dc:creator>
  <cp:lastModifiedBy>Mikael Widmark</cp:lastModifiedBy>
  <cp:revision>22</cp:revision>
  <cp:lastPrinted>2021-02-22T17:33:30Z</cp:lastPrinted>
  <dcterms:created xsi:type="dcterms:W3CDTF">2019-10-20T07:28:25Z</dcterms:created>
  <dcterms:modified xsi:type="dcterms:W3CDTF">2022-02-10T20:18:19Z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8707db-cea7-4907-92d1-cf323291762b_Enabled">
    <vt:lpwstr>True</vt:lpwstr>
  </property>
  <property fmtid="{D5CDD505-2E9C-101B-9397-08002B2CF9AE}" pid="3" name="MSIP_Label_e58707db-cea7-4907-92d1-cf323291762b_SiteId">
    <vt:lpwstr>e11cbe9c-f680-44b9-9d42-d705f740b888</vt:lpwstr>
  </property>
  <property fmtid="{D5CDD505-2E9C-101B-9397-08002B2CF9AE}" pid="4" name="MSIP_Label_e58707db-cea7-4907-92d1-cf323291762b_Owner">
    <vt:lpwstr>helene.lindkvist@sandvik.com</vt:lpwstr>
  </property>
  <property fmtid="{D5CDD505-2E9C-101B-9397-08002B2CF9AE}" pid="5" name="MSIP_Label_e58707db-cea7-4907-92d1-cf323291762b_SetDate">
    <vt:lpwstr>2019-10-20T08:29:09.9444548Z</vt:lpwstr>
  </property>
  <property fmtid="{D5CDD505-2E9C-101B-9397-08002B2CF9AE}" pid="6" name="MSIP_Label_e58707db-cea7-4907-92d1-cf323291762b_Name">
    <vt:lpwstr>Restricted (i2)</vt:lpwstr>
  </property>
  <property fmtid="{D5CDD505-2E9C-101B-9397-08002B2CF9AE}" pid="7" name="MSIP_Label_e58707db-cea7-4907-92d1-cf323291762b_Application">
    <vt:lpwstr>Microsoft Azure Information Protection</vt:lpwstr>
  </property>
  <property fmtid="{D5CDD505-2E9C-101B-9397-08002B2CF9AE}" pid="8" name="MSIP_Label_e58707db-cea7-4907-92d1-cf323291762b_Extended_MSFT_Method">
    <vt:lpwstr>Automatic</vt:lpwstr>
  </property>
  <property fmtid="{D5CDD505-2E9C-101B-9397-08002B2CF9AE}" pid="9" name="Sensitivity">
    <vt:lpwstr>Restricted (i2)</vt:lpwstr>
  </property>
  <property fmtid="{D5CDD505-2E9C-101B-9397-08002B2CF9AE}" pid="10" name="ContentTypeId">
    <vt:lpwstr>0x0101005977F1FC59F241488429A47B8A54B478</vt:lpwstr>
  </property>
</Properties>
</file>