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71" r:id="rId3"/>
    <p:sldId id="266" r:id="rId4"/>
    <p:sldId id="261" r:id="rId5"/>
    <p:sldId id="27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998" autoAdjust="0"/>
  </p:normalViewPr>
  <p:slideViewPr>
    <p:cSldViewPr snapToGrid="0">
      <p:cViewPr>
        <p:scale>
          <a:sx n="50" d="100"/>
          <a:sy n="50" d="100"/>
        </p:scale>
        <p:origin x="564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7B5B7-926A-473F-BF60-D6FAFB63D781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7E737-7787-4FAA-B1DC-CEAB9C09B8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49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https://youtu.be/k8GX8iQFd4U?si=heJKBOYXxVObxAN0</a:t>
            </a:r>
          </a:p>
          <a:p>
            <a:endParaRPr lang="sv-SE" dirty="0"/>
          </a:p>
          <a:p>
            <a:r>
              <a:rPr lang="sv-SE" dirty="0"/>
              <a:t>https://youtu.be/RQTo641FNlM?si=O8cDUC5HNc31S5ib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7E737-7787-4FAA-B1DC-CEAB9C09B8C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10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7E737-7787-4FAA-B1DC-CEAB9C09B8C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07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36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64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94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3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379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119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15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23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62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3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18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93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50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766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3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120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64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7ABC64B-AC1F-440F-9002-60A673AE6B92}" type="datetimeFigureOut">
              <a:rPr lang="sv-SE" smtClean="0"/>
              <a:t>2024-11-17</a:t>
            </a:fld>
            <a:endParaRPr lang="sv-SE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7E787AC-E7C8-4A72-961D-3180AB6B8C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98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QTo641FNlM?si=O8cDUC5HNc31S5i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youtu.be/k8GX8iQFd4U?si=heJKBOYXxVObxAN0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209EAA-07CF-ED3E-6DA6-E1DA40DB6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Ungdomsgruppsmöte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79F071A-D1FC-15AB-BE13-85C0DD332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2024-11-18</a:t>
            </a:r>
          </a:p>
        </p:txBody>
      </p:sp>
    </p:spTree>
    <p:extLst>
      <p:ext uri="{BB962C8B-B14F-4D97-AF65-F5344CB8AC3E}">
        <p14:creationId xmlns:p14="http://schemas.microsoft.com/office/powerpoint/2010/main" val="161868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1609B17-CA40-1604-CBC8-3603BF596CA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dirty="0"/>
              <a:t>En trygg idrott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7C4BD75-A10E-7258-E781-A543438B6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5900"/>
            <a:ext cx="10515600" cy="352371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hlinkClick r:id="rId3"/>
            <a:extLst>
              <a:ext uri="{FF2B5EF4-FFF2-40B4-BE49-F238E27FC236}">
                <a16:creationId xmlns:a16="http://schemas.microsoft.com/office/drawing/2014/main" id="{25E24825-7513-78E9-4DC9-E651AD00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071" y="2755901"/>
            <a:ext cx="5452981" cy="3030722"/>
          </a:xfrm>
          <a:prstGeom prst="rect">
            <a:avLst/>
          </a:prstGeom>
        </p:spPr>
      </p:pic>
      <p:pic>
        <p:nvPicPr>
          <p:cNvPr id="7" name="Bildobjekt 6">
            <a:hlinkClick r:id="rId5"/>
            <a:extLst>
              <a:ext uri="{FF2B5EF4-FFF2-40B4-BE49-F238E27FC236}">
                <a16:creationId xmlns:a16="http://schemas.microsoft.com/office/drawing/2014/main" id="{6162607B-0D61-15B0-2995-36D8C2C17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73" y="2719423"/>
            <a:ext cx="5331871" cy="30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1609B17-CA40-1604-CBC8-3603BF596CA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dirty="0"/>
              <a:t>Ungdomsgruppen - Aktiviteter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7C4BD75-A10E-7258-E781-A543438B6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C6F6864-22A5-1190-3361-189DFE67E7DA}"/>
              </a:ext>
            </a:extLst>
          </p:cNvPr>
          <p:cNvSpPr txBox="1"/>
          <p:nvPr/>
        </p:nvSpPr>
        <p:spPr>
          <a:xfrm>
            <a:off x="533400" y="2603500"/>
            <a:ext cx="11155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”Vi bygger inte bara bra innebandyspelare vi utvecklar bra människor”</a:t>
            </a:r>
            <a:br>
              <a:rPr lang="sv-SE" dirty="0"/>
            </a:br>
            <a:r>
              <a:rPr lang="sv-SE" dirty="0"/>
              <a:t> </a:t>
            </a:r>
            <a:br>
              <a:rPr lang="sv-SE" dirty="0"/>
            </a:br>
            <a:r>
              <a:rPr lang="sv-SE" sz="2000" dirty="0"/>
              <a:t>Vår verksamhet kännetecknas (bland annat) av:</a:t>
            </a:r>
            <a:br>
              <a:rPr lang="sv-SE" sz="2000" dirty="0"/>
            </a:br>
            <a:r>
              <a:rPr lang="sv-SE" sz="2000" dirty="0"/>
              <a:t>Alla får vara med och är lika värda</a:t>
            </a:r>
            <a:br>
              <a:rPr lang="sv-SE" sz="2000" dirty="0"/>
            </a:br>
            <a:r>
              <a:rPr lang="sv-SE" sz="2000" dirty="0"/>
              <a:t>En genuin laganda och ett gott kamratskap</a:t>
            </a:r>
            <a:br>
              <a:rPr lang="sv-SE" sz="2000" dirty="0"/>
            </a:br>
            <a:r>
              <a:rPr lang="sv-SE" sz="2000" dirty="0"/>
              <a:t>Fair play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13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1609B17-CA40-1604-CBC8-3603BF596CA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dirty="0"/>
              <a:t>Aktiviteter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434965C-4052-F220-CFCB-4AEE5757D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56182"/>
              </p:ext>
            </p:extLst>
          </p:nvPr>
        </p:nvGraphicFramePr>
        <p:xfrm>
          <a:off x="586739" y="2325399"/>
          <a:ext cx="11018521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042">
                  <a:extLst>
                    <a:ext uri="{9D8B030D-6E8A-4147-A177-3AD203B41FA5}">
                      <a16:colId xmlns:a16="http://schemas.microsoft.com/office/drawing/2014/main" val="823195555"/>
                    </a:ext>
                  </a:extLst>
                </a:gridCol>
                <a:gridCol w="2226489">
                  <a:extLst>
                    <a:ext uri="{9D8B030D-6E8A-4147-A177-3AD203B41FA5}">
                      <a16:colId xmlns:a16="http://schemas.microsoft.com/office/drawing/2014/main" val="443509720"/>
                    </a:ext>
                  </a:extLst>
                </a:gridCol>
                <a:gridCol w="2836712">
                  <a:extLst>
                    <a:ext uri="{9D8B030D-6E8A-4147-A177-3AD203B41FA5}">
                      <a16:colId xmlns:a16="http://schemas.microsoft.com/office/drawing/2014/main" val="628765351"/>
                    </a:ext>
                  </a:extLst>
                </a:gridCol>
                <a:gridCol w="4898278">
                  <a:extLst>
                    <a:ext uri="{9D8B030D-6E8A-4147-A177-3AD203B41FA5}">
                      <a16:colId xmlns:a16="http://schemas.microsoft.com/office/drawing/2014/main" val="4086493979"/>
                    </a:ext>
                  </a:extLst>
                </a:gridCol>
              </a:tblGrid>
              <a:tr h="1096634">
                <a:tc>
                  <a:txBody>
                    <a:bodyPr/>
                    <a:lstStyle/>
                    <a:p>
                      <a:r>
                        <a:rPr lang="sv-SE" dirty="0"/>
                        <a:t>Grön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”Lågstadiet”</a:t>
                      </a:r>
                    </a:p>
                    <a:p>
                      <a:r>
                        <a:rPr lang="sv-S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P17 P16 P15 </a:t>
                      </a:r>
                    </a:p>
                    <a:p>
                      <a:r>
                        <a:rPr lang="sv-S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F17 F15/16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Kost och hälsa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sv-SE" dirty="0"/>
                      </a:br>
                      <a:r>
                        <a:rPr lang="sv-SE" dirty="0"/>
                        <a:t>Trygghet i laget 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Tipspromenad och paprika klubben</a:t>
                      </a:r>
                      <a:br>
                        <a:rPr lang="sv-SE" dirty="0"/>
                      </a:br>
                      <a:br>
                        <a:rPr lang="sv-SE" dirty="0"/>
                      </a:br>
                      <a:r>
                        <a:rPr lang="sv-SE" dirty="0"/>
                        <a:t>Korta övningar att göra vid ex uppvärmning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8094"/>
                  </a:ext>
                </a:extLst>
              </a:tr>
              <a:tr h="1602772">
                <a:tc>
                  <a:txBody>
                    <a:bodyPr/>
                    <a:lstStyle/>
                    <a:p>
                      <a:r>
                        <a:rPr lang="sv-SE" dirty="0"/>
                        <a:t>Blå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”Mellanstadiet”</a:t>
                      </a:r>
                    </a:p>
                    <a:p>
                      <a:r>
                        <a:rPr lang="sv-S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P14 P13 P12  F13/14 F11/12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Trygghet i 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Trygghetsregler</a:t>
                      </a:r>
                      <a:br>
                        <a:rPr lang="sv-SE" dirty="0"/>
                      </a:br>
                      <a:br>
                        <a:rPr lang="sv-SE" dirty="0"/>
                      </a:br>
                      <a:r>
                        <a:rPr lang="sv-SE" dirty="0"/>
                        <a:t>Stationsövningar från </a:t>
                      </a:r>
                      <a:r>
                        <a:rPr lang="sv-SE" dirty="0" err="1"/>
                        <a:t>Friends</a:t>
                      </a:r>
                      <a:endParaRPr lang="sv-SE" dirty="0"/>
                    </a:p>
                    <a:p>
                      <a:endParaRPr lang="sv-SE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Korta övningar att göra vid ex uppvärmning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50050"/>
                  </a:ext>
                </a:extLst>
              </a:tr>
              <a:tr h="1295785">
                <a:tc>
                  <a:txBody>
                    <a:bodyPr/>
                    <a:lstStyle/>
                    <a:p>
                      <a:r>
                        <a:rPr lang="sv-SE" dirty="0"/>
                        <a:t>Röd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”Högstadiet”</a:t>
                      </a:r>
                    </a:p>
                    <a:p>
                      <a:r>
                        <a:rPr lang="sv-S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P11 P10</a:t>
                      </a:r>
                    </a:p>
                    <a:p>
                      <a:r>
                        <a:rPr lang="sv-S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F10/09 F12?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Kost och hälsa</a:t>
                      </a:r>
                    </a:p>
                    <a:p>
                      <a:br>
                        <a:rPr lang="sv-SE" dirty="0"/>
                      </a:br>
                      <a:r>
                        <a:rPr lang="sv-SE" dirty="0"/>
                        <a:t>Trygghet i lagen</a:t>
                      </a:r>
                    </a:p>
                    <a:p>
                      <a:br>
                        <a:rPr lang="sv-SE" dirty="0"/>
                      </a:br>
                      <a:r>
                        <a:rPr lang="sv-SE" dirty="0"/>
                        <a:t>Avslutning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Vart annat år Kostföreläsning</a:t>
                      </a:r>
                    </a:p>
                    <a:p>
                      <a:br>
                        <a:rPr lang="sv-SE" dirty="0"/>
                      </a:br>
                      <a:r>
                        <a:rPr lang="sv-SE" dirty="0"/>
                        <a:t>Stationsövningar och Kartläggningsövning från </a:t>
                      </a:r>
                      <a:r>
                        <a:rPr lang="sv-SE" dirty="0" err="1"/>
                        <a:t>Friends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7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76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1609B17-CA40-1604-CBC8-3603BF596CA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dirty="0"/>
              <a:t>Planering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B979725-6764-9067-DBE5-1750C97E5D99}"/>
              </a:ext>
            </a:extLst>
          </p:cNvPr>
          <p:cNvSpPr txBox="1"/>
          <p:nvPr/>
        </p:nvSpPr>
        <p:spPr>
          <a:xfrm>
            <a:off x="757238" y="2643188"/>
            <a:ext cx="38419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Gruppera er i grön, blå och röd</a:t>
            </a:r>
          </a:p>
          <a:p>
            <a:endParaRPr lang="sv-SE" dirty="0"/>
          </a:p>
          <a:p>
            <a:r>
              <a:rPr lang="sv-SE" dirty="0"/>
              <a:t>Läs igenom materialet och följ checklistorna</a:t>
            </a:r>
          </a:p>
          <a:p>
            <a:endParaRPr lang="sv-SE" dirty="0"/>
          </a:p>
          <a:p>
            <a:r>
              <a:rPr lang="sv-SE" dirty="0"/>
              <a:t>Fördela arbetet vem gör vad?</a:t>
            </a:r>
          </a:p>
          <a:p>
            <a:r>
              <a:rPr lang="sv-SE" dirty="0"/>
              <a:t>Är alla lag här? Om inte vilka behöver vi kontakta och vad kan de göra?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44F0B58-B28A-31E3-EC63-1D5DEC62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1" y="2495356"/>
            <a:ext cx="3213100" cy="225664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1E2815B-DE96-02D5-45D3-86E0294A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464" y="3429000"/>
            <a:ext cx="3103903" cy="213280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EBA646-FC5C-BE2E-6D07-5AAE0CEE4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229" y="4305300"/>
            <a:ext cx="3108670" cy="22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8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4ACD8-C814-CEFC-4D55-F7B9F423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och funderingar?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F09C6-E8EE-6504-AB4B-994A79562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Hur går vi vidare?</a:t>
            </a:r>
          </a:p>
          <a:p>
            <a:endParaRPr lang="sv-SE" dirty="0"/>
          </a:p>
          <a:p>
            <a:r>
              <a:rPr lang="sv-SE" dirty="0"/>
              <a:t>Vad behöver ni min hjälp med nu?</a:t>
            </a:r>
          </a:p>
        </p:txBody>
      </p:sp>
    </p:spTree>
    <p:extLst>
      <p:ext uri="{BB962C8B-B14F-4D97-AF65-F5344CB8AC3E}">
        <p14:creationId xmlns:p14="http://schemas.microsoft.com/office/powerpoint/2010/main" val="3121005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styrelserum">
  <a:themeElements>
    <a:clrScheme name="Jon styrelseru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Jon styrelseru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styrelseru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287</TotalTime>
  <Words>215</Words>
  <Application>Microsoft Office PowerPoint</Application>
  <PresentationFormat>Bredbild</PresentationFormat>
  <Paragraphs>48</Paragraphs>
  <Slides>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Aptos</vt:lpstr>
      <vt:lpstr>Century Gothic</vt:lpstr>
      <vt:lpstr>Wingdings 3</vt:lpstr>
      <vt:lpstr>Jon styrelserum</vt:lpstr>
      <vt:lpstr>Ungdomsgruppsmöte</vt:lpstr>
      <vt:lpstr>En trygg idrott </vt:lpstr>
      <vt:lpstr>Ungdomsgruppen - Aktiviteter</vt:lpstr>
      <vt:lpstr>Aktiviteter</vt:lpstr>
      <vt:lpstr>Planering</vt:lpstr>
      <vt:lpstr>Frågor och funderingar?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Brodén Westergren</dc:creator>
  <cp:lastModifiedBy>Johanna Brodén Westergren</cp:lastModifiedBy>
  <cp:revision>6</cp:revision>
  <dcterms:created xsi:type="dcterms:W3CDTF">2024-08-27T20:18:38Z</dcterms:created>
  <dcterms:modified xsi:type="dcterms:W3CDTF">2024-11-17T18:33:23Z</dcterms:modified>
</cp:coreProperties>
</file>