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8"/>
  </p:handoutMasterIdLst>
  <p:sldIdLst>
    <p:sldId id="256" r:id="rId5"/>
    <p:sldId id="268" r:id="rId6"/>
    <p:sldId id="258" r:id="rId7"/>
    <p:sldId id="266" r:id="rId8"/>
    <p:sldId id="260" r:id="rId9"/>
    <p:sldId id="261" r:id="rId10"/>
    <p:sldId id="267" r:id="rId11"/>
    <p:sldId id="263" r:id="rId12"/>
    <p:sldId id="264" r:id="rId13"/>
    <p:sldId id="265" r:id="rId14"/>
    <p:sldId id="259" r:id="rId15"/>
    <p:sldId id="262" r:id="rId16"/>
    <p:sldId id="269" r:id="rId17"/>
  </p:sldIdLst>
  <p:sldSz cx="12192000" cy="6858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96BA76-48BF-41B6-8A59-F4440CE35F69}" v="4" dt="2022-03-29T09:42:03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jsa Djupfeldt" userId="5938f535-108f-4d59-9d10-42b5bf461327" providerId="ADAL" clId="{7C96BA76-48BF-41B6-8A59-F4440CE35F69}"/>
    <pc:docChg chg="undo custSel modSld modMainMaster">
      <pc:chgData name="Kajsa Djupfeldt" userId="5938f535-108f-4d59-9d10-42b5bf461327" providerId="ADAL" clId="{7C96BA76-48BF-41B6-8A59-F4440CE35F69}" dt="2022-03-29T14:05:14.799" v="1623" actId="20577"/>
      <pc:docMkLst>
        <pc:docMk/>
      </pc:docMkLst>
      <pc:sldChg chg="modSp mod">
        <pc:chgData name="Kajsa Djupfeldt" userId="5938f535-108f-4d59-9d10-42b5bf461327" providerId="ADAL" clId="{7C96BA76-48BF-41B6-8A59-F4440CE35F69}" dt="2022-03-29T08:50:15.038" v="0" actId="20577"/>
        <pc:sldMkLst>
          <pc:docMk/>
          <pc:sldMk cId="323099196" sldId="256"/>
        </pc:sldMkLst>
        <pc:spChg chg="mod">
          <ac:chgData name="Kajsa Djupfeldt" userId="5938f535-108f-4d59-9d10-42b5bf461327" providerId="ADAL" clId="{7C96BA76-48BF-41B6-8A59-F4440CE35F69}" dt="2022-03-29T08:50:15.038" v="0" actId="20577"/>
          <ac:spMkLst>
            <pc:docMk/>
            <pc:sldMk cId="323099196" sldId="256"/>
            <ac:spMk id="2" creationId="{9C9F4CB0-2C61-4628-8908-461EE57DFBF3}"/>
          </ac:spMkLst>
        </pc:spChg>
      </pc:sldChg>
      <pc:sldChg chg="addSp delSp modSp mod">
        <pc:chgData name="Kajsa Djupfeldt" userId="5938f535-108f-4d59-9d10-42b5bf461327" providerId="ADAL" clId="{7C96BA76-48BF-41B6-8A59-F4440CE35F69}" dt="2022-03-29T09:42:47.812" v="1393" actId="478"/>
        <pc:sldMkLst>
          <pc:docMk/>
          <pc:sldMk cId="3109405169" sldId="258"/>
        </pc:sldMkLst>
        <pc:spChg chg="mod">
          <ac:chgData name="Kajsa Djupfeldt" userId="5938f535-108f-4d59-9d10-42b5bf461327" providerId="ADAL" clId="{7C96BA76-48BF-41B6-8A59-F4440CE35F69}" dt="2022-03-29T09:42:33.840" v="1389" actId="1036"/>
          <ac:spMkLst>
            <pc:docMk/>
            <pc:sldMk cId="3109405169" sldId="258"/>
            <ac:spMk id="2" creationId="{A6E35DEA-83DB-40FF-A961-91677292B156}"/>
          </ac:spMkLst>
        </pc:spChg>
        <pc:spChg chg="mod">
          <ac:chgData name="Kajsa Djupfeldt" userId="5938f535-108f-4d59-9d10-42b5bf461327" providerId="ADAL" clId="{7C96BA76-48BF-41B6-8A59-F4440CE35F69}" dt="2022-03-29T09:42:26.424" v="1371" actId="1038"/>
          <ac:spMkLst>
            <pc:docMk/>
            <pc:sldMk cId="3109405169" sldId="258"/>
            <ac:spMk id="3" creationId="{23E6C314-812D-40D7-AA12-A91359ACB67C}"/>
          </ac:spMkLst>
        </pc:spChg>
        <pc:spChg chg="add del mod">
          <ac:chgData name="Kajsa Djupfeldt" userId="5938f535-108f-4d59-9d10-42b5bf461327" providerId="ADAL" clId="{7C96BA76-48BF-41B6-8A59-F4440CE35F69}" dt="2022-03-29T09:42:40.827" v="1392" actId="478"/>
          <ac:spMkLst>
            <pc:docMk/>
            <pc:sldMk cId="3109405169" sldId="258"/>
            <ac:spMk id="8" creationId="{B1D638E8-0A5E-4422-B05C-9A0F04D57B19}"/>
          </ac:spMkLst>
        </pc:spChg>
        <pc:spChg chg="add del mod">
          <ac:chgData name="Kajsa Djupfeldt" userId="5938f535-108f-4d59-9d10-42b5bf461327" providerId="ADAL" clId="{7C96BA76-48BF-41B6-8A59-F4440CE35F69}" dt="2022-03-29T09:42:47.812" v="1393" actId="478"/>
          <ac:spMkLst>
            <pc:docMk/>
            <pc:sldMk cId="3109405169" sldId="258"/>
            <ac:spMk id="9" creationId="{4D66D9E8-42F6-45B8-A590-27D37D35E1B1}"/>
          </ac:spMkLst>
        </pc:spChg>
        <pc:picChg chg="del">
          <ac:chgData name="Kajsa Djupfeldt" userId="5938f535-108f-4d59-9d10-42b5bf461327" providerId="ADAL" clId="{7C96BA76-48BF-41B6-8A59-F4440CE35F69}" dt="2022-03-29T08:53:19.173" v="5" actId="478"/>
          <ac:picMkLst>
            <pc:docMk/>
            <pc:sldMk cId="3109405169" sldId="258"/>
            <ac:picMk id="5" creationId="{D78C56F2-C69F-4369-B64F-FA07662CFF4F}"/>
          </ac:picMkLst>
        </pc:picChg>
        <pc:picChg chg="del">
          <ac:chgData name="Kajsa Djupfeldt" userId="5938f535-108f-4d59-9d10-42b5bf461327" providerId="ADAL" clId="{7C96BA76-48BF-41B6-8A59-F4440CE35F69}" dt="2022-03-29T09:14:13.543" v="913" actId="478"/>
          <ac:picMkLst>
            <pc:docMk/>
            <pc:sldMk cId="3109405169" sldId="258"/>
            <ac:picMk id="6" creationId="{E5B8F45B-B3B1-45F7-A40A-088D694D9B6A}"/>
          </ac:picMkLst>
        </pc:picChg>
        <pc:picChg chg="add mod">
          <ac:chgData name="Kajsa Djupfeldt" userId="5938f535-108f-4d59-9d10-42b5bf461327" providerId="ADAL" clId="{7C96BA76-48BF-41B6-8A59-F4440CE35F69}" dt="2022-03-29T09:19:17.017" v="955" actId="1076"/>
          <ac:picMkLst>
            <pc:docMk/>
            <pc:sldMk cId="3109405169" sldId="258"/>
            <ac:picMk id="7" creationId="{11A6465E-8F21-47B2-A98B-5004B5B8386A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13:46:05.995" v="1606" actId="20577"/>
        <pc:sldMkLst>
          <pc:docMk/>
          <pc:sldMk cId="1803261764" sldId="259"/>
        </pc:sldMkLst>
        <pc:spChg chg="mod">
          <ac:chgData name="Kajsa Djupfeldt" userId="5938f535-108f-4d59-9d10-42b5bf461327" providerId="ADAL" clId="{7C96BA76-48BF-41B6-8A59-F4440CE35F69}" dt="2022-03-29T13:46:05.995" v="1606" actId="20577"/>
          <ac:spMkLst>
            <pc:docMk/>
            <pc:sldMk cId="1803261764" sldId="259"/>
            <ac:spMk id="3" creationId="{31FFE635-D07F-4B7F-87F3-7371EECF2714}"/>
          </ac:spMkLst>
        </pc:spChg>
        <pc:picChg chg="del">
          <ac:chgData name="Kajsa Djupfeldt" userId="5938f535-108f-4d59-9d10-42b5bf461327" providerId="ADAL" clId="{7C96BA76-48BF-41B6-8A59-F4440CE35F69}" dt="2022-03-29T09:01:42.792" v="342" actId="478"/>
          <ac:picMkLst>
            <pc:docMk/>
            <pc:sldMk cId="1803261764" sldId="259"/>
            <ac:picMk id="5" creationId="{0EC36744-07B5-4902-8D11-C668783AB951}"/>
          </ac:picMkLst>
        </pc:picChg>
        <pc:picChg chg="del">
          <ac:chgData name="Kajsa Djupfeldt" userId="5938f535-108f-4d59-9d10-42b5bf461327" providerId="ADAL" clId="{7C96BA76-48BF-41B6-8A59-F4440CE35F69}" dt="2022-03-29T09:14:30.774" v="921" actId="478"/>
          <ac:picMkLst>
            <pc:docMk/>
            <pc:sldMk cId="1803261764" sldId="259"/>
            <ac:picMk id="6" creationId="{DA9721F7-9DE7-4004-B23F-4215130977AF}"/>
          </ac:picMkLst>
        </pc:picChg>
        <pc:picChg chg="add mod">
          <ac:chgData name="Kajsa Djupfeldt" userId="5938f535-108f-4d59-9d10-42b5bf461327" providerId="ADAL" clId="{7C96BA76-48BF-41B6-8A59-F4440CE35F69}" dt="2022-03-29T09:29:32.647" v="1001" actId="1076"/>
          <ac:picMkLst>
            <pc:docMk/>
            <pc:sldMk cId="1803261764" sldId="259"/>
            <ac:picMk id="7" creationId="{80366E7D-A93E-4ACF-9A6D-94FC0E7803FD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09:36:47.867" v="1013" actId="1076"/>
        <pc:sldMkLst>
          <pc:docMk/>
          <pc:sldMk cId="2136827304" sldId="260"/>
        </pc:sldMkLst>
        <pc:spChg chg="mod">
          <ac:chgData name="Kajsa Djupfeldt" userId="5938f535-108f-4d59-9d10-42b5bf461327" providerId="ADAL" clId="{7C96BA76-48BF-41B6-8A59-F4440CE35F69}" dt="2022-03-29T08:54:43.304" v="49" actId="20577"/>
          <ac:spMkLst>
            <pc:docMk/>
            <pc:sldMk cId="2136827304" sldId="260"/>
            <ac:spMk id="3" creationId="{C79DD5AF-6C40-449D-BEE4-076C41E31F6E}"/>
          </ac:spMkLst>
        </pc:spChg>
        <pc:picChg chg="del">
          <ac:chgData name="Kajsa Djupfeldt" userId="5938f535-108f-4d59-9d10-42b5bf461327" providerId="ADAL" clId="{7C96BA76-48BF-41B6-8A59-F4440CE35F69}" dt="2022-03-29T08:54:34.999" v="46" actId="478"/>
          <ac:picMkLst>
            <pc:docMk/>
            <pc:sldMk cId="2136827304" sldId="260"/>
            <ac:picMk id="5" creationId="{DB59D0AC-6F04-4034-BBA0-457DB89BCE40}"/>
          </ac:picMkLst>
        </pc:picChg>
        <pc:picChg chg="del">
          <ac:chgData name="Kajsa Djupfeldt" userId="5938f535-108f-4d59-9d10-42b5bf461327" providerId="ADAL" clId="{7C96BA76-48BF-41B6-8A59-F4440CE35F69}" dt="2022-03-29T09:14:17.358" v="915" actId="478"/>
          <ac:picMkLst>
            <pc:docMk/>
            <pc:sldMk cId="2136827304" sldId="260"/>
            <ac:picMk id="6" creationId="{648B176B-140D-4C2B-8827-371E40959848}"/>
          </ac:picMkLst>
        </pc:picChg>
        <pc:picChg chg="add del mod">
          <ac:chgData name="Kajsa Djupfeldt" userId="5938f535-108f-4d59-9d10-42b5bf461327" providerId="ADAL" clId="{7C96BA76-48BF-41B6-8A59-F4440CE35F69}" dt="2022-03-29T09:35:09.320" v="1010" actId="478"/>
          <ac:picMkLst>
            <pc:docMk/>
            <pc:sldMk cId="2136827304" sldId="260"/>
            <ac:picMk id="7" creationId="{EA99118C-1015-4891-BAA6-335A9600AD18}"/>
          </ac:picMkLst>
        </pc:picChg>
        <pc:picChg chg="add mod">
          <ac:chgData name="Kajsa Djupfeldt" userId="5938f535-108f-4d59-9d10-42b5bf461327" providerId="ADAL" clId="{7C96BA76-48BF-41B6-8A59-F4440CE35F69}" dt="2022-03-29T09:36:47.867" v="1013" actId="1076"/>
          <ac:picMkLst>
            <pc:docMk/>
            <pc:sldMk cId="2136827304" sldId="260"/>
            <ac:picMk id="9" creationId="{F4EF80B2-392E-43F8-AE49-75D478DAA87D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12:36:55.331" v="1593" actId="20577"/>
        <pc:sldMkLst>
          <pc:docMk/>
          <pc:sldMk cId="971158745" sldId="261"/>
        </pc:sldMkLst>
        <pc:spChg chg="mod">
          <ac:chgData name="Kajsa Djupfeldt" userId="5938f535-108f-4d59-9d10-42b5bf461327" providerId="ADAL" clId="{7C96BA76-48BF-41B6-8A59-F4440CE35F69}" dt="2022-03-29T12:36:55.331" v="1593" actId="20577"/>
          <ac:spMkLst>
            <pc:docMk/>
            <pc:sldMk cId="971158745" sldId="261"/>
            <ac:spMk id="3" creationId="{5EEEA543-CC4B-4750-AB9E-3511128228EB}"/>
          </ac:spMkLst>
        </pc:spChg>
        <pc:picChg chg="del">
          <ac:chgData name="Kajsa Djupfeldt" userId="5938f535-108f-4d59-9d10-42b5bf461327" providerId="ADAL" clId="{7C96BA76-48BF-41B6-8A59-F4440CE35F69}" dt="2022-03-29T08:54:49.397" v="50" actId="478"/>
          <ac:picMkLst>
            <pc:docMk/>
            <pc:sldMk cId="971158745" sldId="261"/>
            <ac:picMk id="5" creationId="{D7E78C29-BC4D-413A-86D6-EF20904F0CFA}"/>
          </ac:picMkLst>
        </pc:picChg>
        <pc:picChg chg="del mod">
          <ac:chgData name="Kajsa Djupfeldt" userId="5938f535-108f-4d59-9d10-42b5bf461327" providerId="ADAL" clId="{7C96BA76-48BF-41B6-8A59-F4440CE35F69}" dt="2022-03-29T09:14:19.063" v="916" actId="478"/>
          <ac:picMkLst>
            <pc:docMk/>
            <pc:sldMk cId="971158745" sldId="261"/>
            <ac:picMk id="6" creationId="{0F92033C-8B0C-4B6C-A815-60328A69E15D}"/>
          </ac:picMkLst>
        </pc:picChg>
        <pc:picChg chg="add del mod">
          <ac:chgData name="Kajsa Djupfeldt" userId="5938f535-108f-4d59-9d10-42b5bf461327" providerId="ADAL" clId="{7C96BA76-48BF-41B6-8A59-F4440CE35F69}" dt="2022-03-29T09:15:59.948" v="934" actId="478"/>
          <ac:picMkLst>
            <pc:docMk/>
            <pc:sldMk cId="971158745" sldId="261"/>
            <ac:picMk id="7" creationId="{3B634CAB-DC1C-4C91-8E20-5D7AF9B93E69}"/>
          </ac:picMkLst>
        </pc:picChg>
        <pc:picChg chg="add mod">
          <ac:chgData name="Kajsa Djupfeldt" userId="5938f535-108f-4d59-9d10-42b5bf461327" providerId="ADAL" clId="{7C96BA76-48BF-41B6-8A59-F4440CE35F69}" dt="2022-03-29T09:16:36.566" v="938" actId="688"/>
          <ac:picMkLst>
            <pc:docMk/>
            <pc:sldMk cId="971158745" sldId="261"/>
            <ac:picMk id="9" creationId="{579EEE85-BBC0-4CA8-9403-EDDB7D62A28D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14:05:08.770" v="1619" actId="20577"/>
        <pc:sldMkLst>
          <pc:docMk/>
          <pc:sldMk cId="2312042811" sldId="262"/>
        </pc:sldMkLst>
        <pc:spChg chg="mod">
          <ac:chgData name="Kajsa Djupfeldt" userId="5938f535-108f-4d59-9d10-42b5bf461327" providerId="ADAL" clId="{7C96BA76-48BF-41B6-8A59-F4440CE35F69}" dt="2022-03-29T14:05:08.770" v="1619" actId="20577"/>
          <ac:spMkLst>
            <pc:docMk/>
            <pc:sldMk cId="2312042811" sldId="262"/>
            <ac:spMk id="3" creationId="{5797020B-3059-4ED5-9B30-AD4E99A4F32E}"/>
          </ac:spMkLst>
        </pc:spChg>
        <pc:picChg chg="del mod">
          <ac:chgData name="Kajsa Djupfeldt" userId="5938f535-108f-4d59-9d10-42b5bf461327" providerId="ADAL" clId="{7C96BA76-48BF-41B6-8A59-F4440CE35F69}" dt="2022-03-29T09:05:43.793" v="615" actId="478"/>
          <ac:picMkLst>
            <pc:docMk/>
            <pc:sldMk cId="2312042811" sldId="262"/>
            <ac:picMk id="5" creationId="{528D1813-A17F-4767-8A02-628A4530C092}"/>
          </ac:picMkLst>
        </pc:picChg>
        <pc:picChg chg="del">
          <ac:chgData name="Kajsa Djupfeldt" userId="5938f535-108f-4d59-9d10-42b5bf461327" providerId="ADAL" clId="{7C96BA76-48BF-41B6-8A59-F4440CE35F69}" dt="2022-03-29T09:14:32.810" v="922" actId="478"/>
          <ac:picMkLst>
            <pc:docMk/>
            <pc:sldMk cId="2312042811" sldId="262"/>
            <ac:picMk id="6" creationId="{75D09F5F-F7A2-49C6-AABB-C3BBCE3B4450}"/>
          </ac:picMkLst>
        </pc:picChg>
        <pc:picChg chg="add mod">
          <ac:chgData name="Kajsa Djupfeldt" userId="5938f535-108f-4d59-9d10-42b5bf461327" providerId="ADAL" clId="{7C96BA76-48BF-41B6-8A59-F4440CE35F69}" dt="2022-03-29T09:31:04.973" v="1005" actId="1076"/>
          <ac:picMkLst>
            <pc:docMk/>
            <pc:sldMk cId="2312042811" sldId="262"/>
            <ac:picMk id="7" creationId="{3CA7DDA3-0652-452F-88F1-B887929714F5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09:41:47.319" v="1319" actId="1076"/>
        <pc:sldMkLst>
          <pc:docMk/>
          <pc:sldMk cId="929852467" sldId="263"/>
        </pc:sldMkLst>
        <pc:spChg chg="mod">
          <ac:chgData name="Kajsa Djupfeldt" userId="5938f535-108f-4d59-9d10-42b5bf461327" providerId="ADAL" clId="{7C96BA76-48BF-41B6-8A59-F4440CE35F69}" dt="2022-03-29T09:41:47.319" v="1319" actId="1076"/>
          <ac:spMkLst>
            <pc:docMk/>
            <pc:sldMk cId="929852467" sldId="263"/>
            <ac:spMk id="3" creationId="{A01FDBE5-68CD-43E4-9C9C-A8B843D26B6B}"/>
          </ac:spMkLst>
        </pc:spChg>
        <pc:picChg chg="del">
          <ac:chgData name="Kajsa Djupfeldt" userId="5938f535-108f-4d59-9d10-42b5bf461327" providerId="ADAL" clId="{7C96BA76-48BF-41B6-8A59-F4440CE35F69}" dt="2022-03-29T08:56:13.131" v="116" actId="478"/>
          <ac:picMkLst>
            <pc:docMk/>
            <pc:sldMk cId="929852467" sldId="263"/>
            <ac:picMk id="5" creationId="{C437302D-7CE1-480D-B751-316F6EEEF772}"/>
          </ac:picMkLst>
        </pc:picChg>
        <pc:picChg chg="del">
          <ac:chgData name="Kajsa Djupfeldt" userId="5938f535-108f-4d59-9d10-42b5bf461327" providerId="ADAL" clId="{7C96BA76-48BF-41B6-8A59-F4440CE35F69}" dt="2022-03-29T09:14:24.415" v="918" actId="478"/>
          <ac:picMkLst>
            <pc:docMk/>
            <pc:sldMk cId="929852467" sldId="263"/>
            <ac:picMk id="6" creationId="{00A59B64-EA69-43FE-9091-37C0046B8F82}"/>
          </ac:picMkLst>
        </pc:picChg>
        <pc:picChg chg="add mod ord">
          <ac:chgData name="Kajsa Djupfeldt" userId="5938f535-108f-4d59-9d10-42b5bf461327" providerId="ADAL" clId="{7C96BA76-48BF-41B6-8A59-F4440CE35F69}" dt="2022-03-29T09:26:29.600" v="985" actId="1076"/>
          <ac:picMkLst>
            <pc:docMk/>
            <pc:sldMk cId="929852467" sldId="263"/>
            <ac:picMk id="7" creationId="{77480904-54A0-431F-BB3F-3F77A5E890DF}"/>
          </ac:picMkLst>
        </pc:picChg>
        <pc:picChg chg="add del">
          <ac:chgData name="Kajsa Djupfeldt" userId="5938f535-108f-4d59-9d10-42b5bf461327" providerId="ADAL" clId="{7C96BA76-48BF-41B6-8A59-F4440CE35F69}" dt="2022-03-29T09:25:48.460" v="972" actId="22"/>
          <ac:picMkLst>
            <pc:docMk/>
            <pc:sldMk cId="929852467" sldId="263"/>
            <ac:picMk id="9" creationId="{62FBFCCE-7ED1-4510-85A0-A9390ACC2E1C}"/>
          </ac:picMkLst>
        </pc:picChg>
        <pc:picChg chg="add mod">
          <ac:chgData name="Kajsa Djupfeldt" userId="5938f535-108f-4d59-9d10-42b5bf461327" providerId="ADAL" clId="{7C96BA76-48BF-41B6-8A59-F4440CE35F69}" dt="2022-03-29T09:26:04.955" v="980" actId="1076"/>
          <ac:picMkLst>
            <pc:docMk/>
            <pc:sldMk cId="929852467" sldId="263"/>
            <ac:picMk id="11" creationId="{C5AE967F-9D5B-4A40-8EE9-F851902A8FFE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12:32:46.739" v="1554" actId="20577"/>
        <pc:sldMkLst>
          <pc:docMk/>
          <pc:sldMk cId="3750735202" sldId="264"/>
        </pc:sldMkLst>
        <pc:spChg chg="mod">
          <ac:chgData name="Kajsa Djupfeldt" userId="5938f535-108f-4d59-9d10-42b5bf461327" providerId="ADAL" clId="{7C96BA76-48BF-41B6-8A59-F4440CE35F69}" dt="2022-03-29T12:32:46.739" v="1554" actId="20577"/>
          <ac:spMkLst>
            <pc:docMk/>
            <pc:sldMk cId="3750735202" sldId="264"/>
            <ac:spMk id="3" creationId="{EF04366D-0482-44DD-9B64-C40E89A15D12}"/>
          </ac:spMkLst>
        </pc:spChg>
        <pc:picChg chg="del">
          <ac:chgData name="Kajsa Djupfeldt" userId="5938f535-108f-4d59-9d10-42b5bf461327" providerId="ADAL" clId="{7C96BA76-48BF-41B6-8A59-F4440CE35F69}" dt="2022-03-29T08:56:32.534" v="119" actId="478"/>
          <ac:picMkLst>
            <pc:docMk/>
            <pc:sldMk cId="3750735202" sldId="264"/>
            <ac:picMk id="5" creationId="{FEB862FE-BAF5-4099-BC25-D1A9386D86A7}"/>
          </ac:picMkLst>
        </pc:picChg>
        <pc:picChg chg="del">
          <ac:chgData name="Kajsa Djupfeldt" userId="5938f535-108f-4d59-9d10-42b5bf461327" providerId="ADAL" clId="{7C96BA76-48BF-41B6-8A59-F4440CE35F69}" dt="2022-03-29T09:14:26.533" v="919" actId="478"/>
          <ac:picMkLst>
            <pc:docMk/>
            <pc:sldMk cId="3750735202" sldId="264"/>
            <ac:picMk id="6" creationId="{19DCD15F-7113-4ACC-9DBB-6C5E476D1D4E}"/>
          </ac:picMkLst>
        </pc:picChg>
        <pc:picChg chg="add del mod">
          <ac:chgData name="Kajsa Djupfeldt" userId="5938f535-108f-4d59-9d10-42b5bf461327" providerId="ADAL" clId="{7C96BA76-48BF-41B6-8A59-F4440CE35F69}" dt="2022-03-29T09:27:21.262" v="988" actId="478"/>
          <ac:picMkLst>
            <pc:docMk/>
            <pc:sldMk cId="3750735202" sldId="264"/>
            <ac:picMk id="7" creationId="{945B5013-1E96-491C-8903-C5A08E28DA5D}"/>
          </ac:picMkLst>
        </pc:picChg>
        <pc:picChg chg="add mod">
          <ac:chgData name="Kajsa Djupfeldt" userId="5938f535-108f-4d59-9d10-42b5bf461327" providerId="ADAL" clId="{7C96BA76-48BF-41B6-8A59-F4440CE35F69}" dt="2022-03-29T09:27:47.158" v="992" actId="14100"/>
          <ac:picMkLst>
            <pc:docMk/>
            <pc:sldMk cId="3750735202" sldId="264"/>
            <ac:picMk id="9" creationId="{8635CE02-7AC7-470F-A665-F3E98E1FCDBA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09:28:46.100" v="994" actId="1076"/>
        <pc:sldMkLst>
          <pc:docMk/>
          <pc:sldMk cId="3186288666" sldId="265"/>
        </pc:sldMkLst>
        <pc:spChg chg="mod">
          <ac:chgData name="Kajsa Djupfeldt" userId="5938f535-108f-4d59-9d10-42b5bf461327" providerId="ADAL" clId="{7C96BA76-48BF-41B6-8A59-F4440CE35F69}" dt="2022-03-29T09:01:25" v="341" actId="20577"/>
          <ac:spMkLst>
            <pc:docMk/>
            <pc:sldMk cId="3186288666" sldId="265"/>
            <ac:spMk id="3" creationId="{C726C359-8F70-4065-AA98-3D88B8BF1F4F}"/>
          </ac:spMkLst>
        </pc:spChg>
        <pc:picChg chg="del">
          <ac:chgData name="Kajsa Djupfeldt" userId="5938f535-108f-4d59-9d10-42b5bf461327" providerId="ADAL" clId="{7C96BA76-48BF-41B6-8A59-F4440CE35F69}" dt="2022-03-29T08:59:51.373" v="318" actId="478"/>
          <ac:picMkLst>
            <pc:docMk/>
            <pc:sldMk cId="3186288666" sldId="265"/>
            <ac:picMk id="5" creationId="{15786892-2D25-4D60-B605-386AD39A7FB0}"/>
          </ac:picMkLst>
        </pc:picChg>
        <pc:picChg chg="del">
          <ac:chgData name="Kajsa Djupfeldt" userId="5938f535-108f-4d59-9d10-42b5bf461327" providerId="ADAL" clId="{7C96BA76-48BF-41B6-8A59-F4440CE35F69}" dt="2022-03-29T09:14:28.537" v="920" actId="478"/>
          <ac:picMkLst>
            <pc:docMk/>
            <pc:sldMk cId="3186288666" sldId="265"/>
            <ac:picMk id="6" creationId="{1CDD6372-3D49-4284-AA52-7E2D9B06A80F}"/>
          </ac:picMkLst>
        </pc:picChg>
        <pc:picChg chg="add mod">
          <ac:chgData name="Kajsa Djupfeldt" userId="5938f535-108f-4d59-9d10-42b5bf461327" providerId="ADAL" clId="{7C96BA76-48BF-41B6-8A59-F4440CE35F69}" dt="2022-03-29T09:28:46.100" v="994" actId="1076"/>
          <ac:picMkLst>
            <pc:docMk/>
            <pc:sldMk cId="3186288666" sldId="265"/>
            <ac:picMk id="7" creationId="{6ED4E58F-5645-4D90-A12C-41B15EDC70B2}"/>
          </ac:picMkLst>
        </pc:picChg>
      </pc:sldChg>
      <pc:sldChg chg="addSp delSp modSp mod">
        <pc:chgData name="Kajsa Djupfeldt" userId="5938f535-108f-4d59-9d10-42b5bf461327" providerId="ADAL" clId="{7C96BA76-48BF-41B6-8A59-F4440CE35F69}" dt="2022-03-29T09:35:06.972" v="1009"/>
        <pc:sldMkLst>
          <pc:docMk/>
          <pc:sldMk cId="2107310687" sldId="266"/>
        </pc:sldMkLst>
        <pc:picChg chg="del">
          <ac:chgData name="Kajsa Djupfeldt" userId="5938f535-108f-4d59-9d10-42b5bf461327" providerId="ADAL" clId="{7C96BA76-48BF-41B6-8A59-F4440CE35F69}" dt="2022-03-29T08:54:16.903" v="44" actId="478"/>
          <ac:picMkLst>
            <pc:docMk/>
            <pc:sldMk cId="2107310687" sldId="266"/>
            <ac:picMk id="5" creationId="{2C68583B-CC00-4F87-B8C4-D45EA63F7BEB}"/>
          </ac:picMkLst>
        </pc:picChg>
        <pc:picChg chg="del">
          <ac:chgData name="Kajsa Djupfeldt" userId="5938f535-108f-4d59-9d10-42b5bf461327" providerId="ADAL" clId="{7C96BA76-48BF-41B6-8A59-F4440CE35F69}" dt="2022-03-29T09:14:15.346" v="914" actId="478"/>
          <ac:picMkLst>
            <pc:docMk/>
            <pc:sldMk cId="2107310687" sldId="266"/>
            <ac:picMk id="6" creationId="{D82952AF-E398-4C21-A296-FC8FDB37DD5E}"/>
          </ac:picMkLst>
        </pc:picChg>
        <pc:picChg chg="add mod">
          <ac:chgData name="Kajsa Djupfeldt" userId="5938f535-108f-4d59-9d10-42b5bf461327" providerId="ADAL" clId="{7C96BA76-48BF-41B6-8A59-F4440CE35F69}" dt="2022-03-29T09:35:06.972" v="1009"/>
          <ac:picMkLst>
            <pc:docMk/>
            <pc:sldMk cId="2107310687" sldId="266"/>
            <ac:picMk id="7" creationId="{11215892-F888-465E-A87F-31D14D21199F}"/>
          </ac:picMkLst>
        </pc:picChg>
      </pc:sldChg>
      <pc:sldChg chg="addSp delSp modSp mod setBg">
        <pc:chgData name="Kajsa Djupfeldt" userId="5938f535-108f-4d59-9d10-42b5bf461327" providerId="ADAL" clId="{7C96BA76-48BF-41B6-8A59-F4440CE35F69}" dt="2022-03-29T12:25:02.280" v="1431" actId="20577"/>
        <pc:sldMkLst>
          <pc:docMk/>
          <pc:sldMk cId="1553598657" sldId="267"/>
        </pc:sldMkLst>
        <pc:spChg chg="mod">
          <ac:chgData name="Kajsa Djupfeldt" userId="5938f535-108f-4d59-9d10-42b5bf461327" providerId="ADAL" clId="{7C96BA76-48BF-41B6-8A59-F4440CE35F69}" dt="2022-03-29T09:15:33.254" v="932" actId="26606"/>
          <ac:spMkLst>
            <pc:docMk/>
            <pc:sldMk cId="1553598657" sldId="267"/>
            <ac:spMk id="2" creationId="{D8AFD937-4F06-49CD-B8B9-F8F6E5792F6C}"/>
          </ac:spMkLst>
        </pc:spChg>
        <pc:spChg chg="mod">
          <ac:chgData name="Kajsa Djupfeldt" userId="5938f535-108f-4d59-9d10-42b5bf461327" providerId="ADAL" clId="{7C96BA76-48BF-41B6-8A59-F4440CE35F69}" dt="2022-03-29T12:25:02.280" v="1431" actId="20577"/>
          <ac:spMkLst>
            <pc:docMk/>
            <pc:sldMk cId="1553598657" sldId="267"/>
            <ac:spMk id="3" creationId="{42E0FC11-E11D-4365-9259-258D409DE476}"/>
          </ac:spMkLst>
        </pc:spChg>
        <pc:spChg chg="add del">
          <ac:chgData name="Kajsa Djupfeldt" userId="5938f535-108f-4d59-9d10-42b5bf461327" providerId="ADAL" clId="{7C96BA76-48BF-41B6-8A59-F4440CE35F69}" dt="2022-03-29T09:15:33.254" v="932" actId="26606"/>
          <ac:spMkLst>
            <pc:docMk/>
            <pc:sldMk cId="1553598657" sldId="267"/>
            <ac:spMk id="14" creationId="{61293230-B0F6-45B1-96D1-13D18E242995}"/>
          </ac:spMkLst>
        </pc:spChg>
        <pc:spChg chg="add del">
          <ac:chgData name="Kajsa Djupfeldt" userId="5938f535-108f-4d59-9d10-42b5bf461327" providerId="ADAL" clId="{7C96BA76-48BF-41B6-8A59-F4440CE35F69}" dt="2022-03-29T09:15:33.254" v="932" actId="26606"/>
          <ac:spMkLst>
            <pc:docMk/>
            <pc:sldMk cId="1553598657" sldId="267"/>
            <ac:spMk id="16" creationId="{DB74BAD7-F0FC-4719-A31F-1ABDB62116DA}"/>
          </ac:spMkLst>
        </pc:spChg>
        <pc:picChg chg="del">
          <ac:chgData name="Kajsa Djupfeldt" userId="5938f535-108f-4d59-9d10-42b5bf461327" providerId="ADAL" clId="{7C96BA76-48BF-41B6-8A59-F4440CE35F69}" dt="2022-03-29T08:55:38.070" v="112" actId="478"/>
          <ac:picMkLst>
            <pc:docMk/>
            <pc:sldMk cId="1553598657" sldId="267"/>
            <ac:picMk id="5" creationId="{E39C9DED-7962-4D4C-9C20-D199D194B934}"/>
          </ac:picMkLst>
        </pc:picChg>
        <pc:picChg chg="del">
          <ac:chgData name="Kajsa Djupfeldt" userId="5938f535-108f-4d59-9d10-42b5bf461327" providerId="ADAL" clId="{7C96BA76-48BF-41B6-8A59-F4440CE35F69}" dt="2022-03-29T09:14:21.707" v="917" actId="478"/>
          <ac:picMkLst>
            <pc:docMk/>
            <pc:sldMk cId="1553598657" sldId="267"/>
            <ac:picMk id="6" creationId="{12C91677-957A-4B38-92BA-C9890FFDDACD}"/>
          </ac:picMkLst>
        </pc:picChg>
        <pc:picChg chg="add del mod ord">
          <ac:chgData name="Kajsa Djupfeldt" userId="5938f535-108f-4d59-9d10-42b5bf461327" providerId="ADAL" clId="{7C96BA76-48BF-41B6-8A59-F4440CE35F69}" dt="2022-03-29T09:15:57.248" v="933" actId="478"/>
          <ac:picMkLst>
            <pc:docMk/>
            <pc:sldMk cId="1553598657" sldId="267"/>
            <ac:picMk id="7" creationId="{74C3DEA3-3FE3-4DAF-9C82-5BAC6FF0C583}"/>
          </ac:picMkLst>
        </pc:picChg>
        <pc:picChg chg="add del mod ord">
          <ac:chgData name="Kajsa Djupfeldt" userId="5938f535-108f-4d59-9d10-42b5bf461327" providerId="ADAL" clId="{7C96BA76-48BF-41B6-8A59-F4440CE35F69}" dt="2022-03-29T09:15:57.248" v="933" actId="478"/>
          <ac:picMkLst>
            <pc:docMk/>
            <pc:sldMk cId="1553598657" sldId="267"/>
            <ac:picMk id="9" creationId="{E443F5A3-9899-4EAA-BE60-E7BE776070E7}"/>
          </ac:picMkLst>
        </pc:picChg>
        <pc:picChg chg="add mod">
          <ac:chgData name="Kajsa Djupfeldt" userId="5938f535-108f-4d59-9d10-42b5bf461327" providerId="ADAL" clId="{7C96BA76-48BF-41B6-8A59-F4440CE35F69}" dt="2022-03-29T09:20:05.783" v="966" actId="688"/>
          <ac:picMkLst>
            <pc:docMk/>
            <pc:sldMk cId="1553598657" sldId="267"/>
            <ac:picMk id="11" creationId="{19CF3710-601A-4395-A65F-4F3F7B9F67F7}"/>
          </ac:picMkLst>
        </pc:picChg>
        <pc:picChg chg="add mod ord">
          <ac:chgData name="Kajsa Djupfeldt" userId="5938f535-108f-4d59-9d10-42b5bf461327" providerId="ADAL" clId="{7C96BA76-48BF-41B6-8A59-F4440CE35F69}" dt="2022-03-29T09:20:01.303" v="965" actId="1076"/>
          <ac:picMkLst>
            <pc:docMk/>
            <pc:sldMk cId="1553598657" sldId="267"/>
            <ac:picMk id="13" creationId="{08ED4D08-5DD8-49DD-9572-B72CAC02D560}"/>
          </ac:picMkLst>
        </pc:picChg>
      </pc:sldChg>
      <pc:sldChg chg="addSp delSp modSp mod chgLayout">
        <pc:chgData name="Kajsa Djupfeldt" userId="5938f535-108f-4d59-9d10-42b5bf461327" providerId="ADAL" clId="{7C96BA76-48BF-41B6-8A59-F4440CE35F69}" dt="2022-03-29T09:37:03.297" v="1019" actId="20577"/>
        <pc:sldMkLst>
          <pc:docMk/>
          <pc:sldMk cId="3955759366" sldId="268"/>
        </pc:sldMkLst>
        <pc:spChg chg="mod ord">
          <ac:chgData name="Kajsa Djupfeldt" userId="5938f535-108f-4d59-9d10-42b5bf461327" providerId="ADAL" clId="{7C96BA76-48BF-41B6-8A59-F4440CE35F69}" dt="2022-03-29T09:14:07.110" v="911" actId="700"/>
          <ac:spMkLst>
            <pc:docMk/>
            <pc:sldMk cId="3955759366" sldId="268"/>
            <ac:spMk id="2" creationId="{A9ACB63F-F57C-44F2-8A01-3B9E5BFDBCBA}"/>
          </ac:spMkLst>
        </pc:spChg>
        <pc:spChg chg="mod ord">
          <ac:chgData name="Kajsa Djupfeldt" userId="5938f535-108f-4d59-9d10-42b5bf461327" providerId="ADAL" clId="{7C96BA76-48BF-41B6-8A59-F4440CE35F69}" dt="2022-03-29T09:37:03.297" v="1019" actId="20577"/>
          <ac:spMkLst>
            <pc:docMk/>
            <pc:sldMk cId="3955759366" sldId="268"/>
            <ac:spMk id="3" creationId="{9E2AF1D9-22FB-42E8-9AB7-15847DB349C0}"/>
          </ac:spMkLst>
        </pc:spChg>
        <pc:picChg chg="del">
          <ac:chgData name="Kajsa Djupfeldt" userId="5938f535-108f-4d59-9d10-42b5bf461327" providerId="ADAL" clId="{7C96BA76-48BF-41B6-8A59-F4440CE35F69}" dt="2022-03-29T09:14:10.377" v="912" actId="478"/>
          <ac:picMkLst>
            <pc:docMk/>
            <pc:sldMk cId="3955759366" sldId="268"/>
            <ac:picMk id="5" creationId="{760D6553-043F-4621-8BD4-A99A42FEB2EF}"/>
          </ac:picMkLst>
        </pc:picChg>
        <pc:picChg chg="add mod">
          <ac:chgData name="Kajsa Djupfeldt" userId="5938f535-108f-4d59-9d10-42b5bf461327" providerId="ADAL" clId="{7C96BA76-48BF-41B6-8A59-F4440CE35F69}" dt="2022-03-29T09:18:56.046" v="950" actId="1076"/>
          <ac:picMkLst>
            <pc:docMk/>
            <pc:sldMk cId="3955759366" sldId="268"/>
            <ac:picMk id="6" creationId="{D92EC498-F598-4987-99C2-501633D9CEBA}"/>
          </ac:picMkLst>
        </pc:picChg>
        <pc:picChg chg="add mod">
          <ac:chgData name="Kajsa Djupfeldt" userId="5938f535-108f-4d59-9d10-42b5bf461327" providerId="ADAL" clId="{7C96BA76-48BF-41B6-8A59-F4440CE35F69}" dt="2022-03-29T09:18:56.046" v="950" actId="1076"/>
          <ac:picMkLst>
            <pc:docMk/>
            <pc:sldMk cId="3955759366" sldId="268"/>
            <ac:picMk id="8" creationId="{E4AB13F8-DB55-4147-9632-9834C719509A}"/>
          </ac:picMkLst>
        </pc:picChg>
      </pc:sldChg>
      <pc:sldChg chg="delSp modSp mod">
        <pc:chgData name="Kajsa Djupfeldt" userId="5938f535-108f-4d59-9d10-42b5bf461327" providerId="ADAL" clId="{7C96BA76-48BF-41B6-8A59-F4440CE35F69}" dt="2022-03-29T14:05:14.799" v="1623" actId="20577"/>
        <pc:sldMkLst>
          <pc:docMk/>
          <pc:sldMk cId="2736906383" sldId="269"/>
        </pc:sldMkLst>
        <pc:spChg chg="mod">
          <ac:chgData name="Kajsa Djupfeldt" userId="5938f535-108f-4d59-9d10-42b5bf461327" providerId="ADAL" clId="{7C96BA76-48BF-41B6-8A59-F4440CE35F69}" dt="2022-03-29T14:05:14.799" v="1623" actId="20577"/>
          <ac:spMkLst>
            <pc:docMk/>
            <pc:sldMk cId="2736906383" sldId="269"/>
            <ac:spMk id="3" creationId="{5797020B-3059-4ED5-9B30-AD4E99A4F32E}"/>
          </ac:spMkLst>
        </pc:spChg>
        <pc:picChg chg="del">
          <ac:chgData name="Kajsa Djupfeldt" userId="5938f535-108f-4d59-9d10-42b5bf461327" providerId="ADAL" clId="{7C96BA76-48BF-41B6-8A59-F4440CE35F69}" dt="2022-03-29T09:06:07.904" v="627" actId="478"/>
          <ac:picMkLst>
            <pc:docMk/>
            <pc:sldMk cId="2736906383" sldId="269"/>
            <ac:picMk id="5" creationId="{528D1813-A17F-4767-8A02-628A4530C092}"/>
          </ac:picMkLst>
        </pc:picChg>
        <pc:picChg chg="del">
          <ac:chgData name="Kajsa Djupfeldt" userId="5938f535-108f-4d59-9d10-42b5bf461327" providerId="ADAL" clId="{7C96BA76-48BF-41B6-8A59-F4440CE35F69}" dt="2022-03-29T09:14:35.018" v="923" actId="478"/>
          <ac:picMkLst>
            <pc:docMk/>
            <pc:sldMk cId="2736906383" sldId="269"/>
            <ac:picMk id="6" creationId="{75D09F5F-F7A2-49C6-AABB-C3BBCE3B4450}"/>
          </ac:picMkLst>
        </pc:picChg>
      </pc:sldChg>
      <pc:sldMasterChg chg="addSp modSp modSldLayout">
        <pc:chgData name="Kajsa Djupfeldt" userId="5938f535-108f-4d59-9d10-42b5bf461327" providerId="ADAL" clId="{7C96BA76-48BF-41B6-8A59-F4440CE35F69}" dt="2022-03-29T09:13:53.230" v="910"/>
        <pc:sldMasterMkLst>
          <pc:docMk/>
          <pc:sldMasterMk cId="896038818" sldId="2147483648"/>
        </pc:sldMasterMkLst>
        <pc:picChg chg="add mod">
          <ac:chgData name="Kajsa Djupfeldt" userId="5938f535-108f-4d59-9d10-42b5bf461327" providerId="ADAL" clId="{7C96BA76-48BF-41B6-8A59-F4440CE35F69}" dt="2022-03-29T09:13:53.230" v="910"/>
          <ac:picMkLst>
            <pc:docMk/>
            <pc:sldMasterMk cId="896038818" sldId="2147483648"/>
            <ac:picMk id="7" creationId="{85E7EB07-2600-4DD4-BCB5-6B3EB3F90B58}"/>
          </ac:picMkLst>
        </pc:picChg>
        <pc:sldLayoutChg chg="addSp delSp modSp mod">
          <pc:chgData name="Kajsa Djupfeldt" userId="5938f535-108f-4d59-9d10-42b5bf461327" providerId="ADAL" clId="{7C96BA76-48BF-41B6-8A59-F4440CE35F69}" dt="2022-03-29T09:13:51.634" v="909" actId="478"/>
          <pc:sldLayoutMkLst>
            <pc:docMk/>
            <pc:sldMasterMk cId="896038818" sldId="2147483648"/>
            <pc:sldLayoutMk cId="3588119033" sldId="2147483650"/>
          </pc:sldLayoutMkLst>
          <pc:picChg chg="add del mod">
            <ac:chgData name="Kajsa Djupfeldt" userId="5938f535-108f-4d59-9d10-42b5bf461327" providerId="ADAL" clId="{7C96BA76-48BF-41B6-8A59-F4440CE35F69}" dt="2022-03-29T09:13:51.634" v="909" actId="478"/>
            <ac:picMkLst>
              <pc:docMk/>
              <pc:sldMasterMk cId="896038818" sldId="2147483648"/>
              <pc:sldLayoutMk cId="3588119033" sldId="2147483650"/>
              <ac:picMk id="8" creationId="{51BD1D8B-5E12-4DCE-9AF5-5CB5FCA0FB3A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36DA4F79-4BEC-4596-9256-9E4B75DCC9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103D982-6FDF-4A2B-AEE0-2B1CA3DEFB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88BE0-0E71-44DA-8ECA-BF21EC8D5495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428CDE7-8D4D-4EC1-8E2B-5A6D01779B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6BFE2DD-4D1B-43EB-8423-4FDB1840F0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BB757-44AF-4344-B681-84892C8E13D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1777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5E027F-92BE-4739-8AC0-E866B85B5B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5E4E5C5-9B84-4859-89A1-18FBEA158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79F0D2-3190-4F63-8145-EC381978B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F81010-748C-4638-8811-95EC142C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7A3BAC-9075-420B-9E4A-9F483288B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581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46A112-7E81-46BE-8E29-4534B2F8A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9B71899-2262-4E5C-AA11-8D5A395BAA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1821DF-A887-4EB6-AB00-D6D481541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D86856-7CDF-4274-B872-18D58877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8A1525-D0E3-49DF-84BC-AEF20647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097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A7F2354-7723-43A8-BD5C-F8DA699CC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5E7EB97-5711-4526-B70D-195A53F4B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31AE37-9ADE-4F00-97BC-C4BC0072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C9B3DF-D335-4DFB-B938-2F960052A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6D6441-503D-437E-99F7-E07D2A70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725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2231B8-74E2-45F7-AF1C-23A2AD347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403207-8AEE-4FC5-9DF4-83D1FCF2A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8A527E-58DA-499F-9290-F6A281B26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FA40345-6CF2-4CB0-94F3-585C82B7C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161924-4A24-4077-9F94-6353792B3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811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7CD074-1E8C-4A05-9699-E9F6E591B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820689-487A-4BC4-ACB8-7A8373E65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729726-2B85-4994-8497-540CD8591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7EC057-7960-4A6F-99FE-D423AC064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CD13DB4-C47D-4B71-8F67-D98B41594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855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9E6707-D3A6-44C7-A810-D206CA1B1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643FC3-5227-4DEF-A7C4-A12997BB26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CC9F276-49FF-474E-904D-B64735814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CEA4727-7E7C-44BA-BCB7-3E45D6C5E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13C14E0-974B-4E73-9C0D-4E680B5FC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9B0E0A9-D282-48CA-89A0-E5F8CB71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787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C25A12-3B74-4499-BE27-A744A15B9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7EBF8B-A256-44ED-9D71-578E61F82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1B5E060-5F3B-48F0-9FB1-B46AA797B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C2B39B0-797C-4C6C-A6A2-6E13A22BC6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BD5996C-6153-4551-AA7B-31BEF4F6AA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D2890AB-39E1-4B1C-8AFB-FC253B0E0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9E185F0-46ED-4A0D-B137-AFDE383B0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FE11C49-736F-434F-A89A-B80584F63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661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8AC16F-3D20-4BB7-B52F-F82F928BC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C4638C5-E0EC-40BE-86D7-74BFC500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09EE942-F60E-4CDA-9EAE-8AD7F6235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D199AA1-42E8-45B7-B26F-EB9A440F2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4507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6BFE256-A3D8-4485-B6DD-064260158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BC03A4C-A8F4-44DD-8088-9BBFDC71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968FE26-5496-4C6D-ADE6-7C927B18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461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8FD7F6-B3B5-41D6-9E82-65980EB62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F48662-4BFB-41D9-98CB-7D20574B2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4F2E9C-A737-412E-AD06-D740BDF09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A8A49A6-A9B2-4EAE-B731-1D210FEFD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8550DA7-6A30-4A62-B052-856A80E68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58F31DB-5E9A-49FD-B5CF-60DA88607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8025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9D440E-B393-4FA5-8A79-73C69905D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FC98B8C-4885-4332-B08D-0F930B46F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7B2927-B307-409E-9CF9-1F66C762A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D822889-DA8F-4FF2-8FA2-18606AB8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CEA7C17-2099-4C56-B813-9C6B53A92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9E110CB-D233-4A03-958E-5201818D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424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DD1CB56-BD12-4D0A-95E9-D45FD7566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B8B3BF-259F-455A-9A43-A713FEC5D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F19F36-F0E1-4837-ABF8-6F8BABF86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26D3A-8DFC-4C6F-87C4-910F63DE648C}" type="datetimeFigureOut">
              <a:rPr lang="sv-SE" smtClean="0"/>
              <a:t>2022-03-29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C2D159-AA0C-43F8-A404-7B34301C57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A8E572-7900-42B3-9ACF-A5F82237F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DF7AE-6EC7-47E3-9870-D2CE5CCC851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85E7EB07-2600-4DD4-BCB5-6B3EB3F90B5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629" y="230188"/>
            <a:ext cx="1102342" cy="110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03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9F4CB0-2C61-4628-8908-461EE57DFB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Nanami RoundSpecial Heavy" pitchFamily="2" charset="0"/>
              </a:rPr>
              <a:t>Tipspromenad!</a:t>
            </a:r>
          </a:p>
        </p:txBody>
      </p:sp>
    </p:spTree>
    <p:extLst>
      <p:ext uri="{BB962C8B-B14F-4D97-AF65-F5344CB8AC3E}">
        <p14:creationId xmlns:p14="http://schemas.microsoft.com/office/powerpoint/2010/main" val="323099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98A850-867D-4529-BD7A-4EF48F542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8.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26C359-8F70-4065-AA98-3D88B8BF1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04438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Hur många minuter måste man röra på sig för få bättre koncentration?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4 minuter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14 minuter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24 minuter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6ED4E58F-5645-4D90-A12C-41B15EDC70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53402" y="3122629"/>
            <a:ext cx="161925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288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E59D04-A04B-430E-A75B-5FE3D27D4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9.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FFE635-D07F-4B7F-87F3-7371EECF2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00345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Att sallad, gurka, tomat och majs är grönsaker kanske du vet. Men vad mer räknas som grönsaker?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Rotfrukter, linser och bönor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Potatis, ost och rotfrukter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Bär, saft och bröd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80366E7D-A93E-4ACF-9A6D-94FC0E780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702162">
            <a:off x="9057635" y="2950284"/>
            <a:ext cx="1509811" cy="32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261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67C297-2789-4887-94DE-A24435A8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10.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97020B-3059-4ED5-9B30-AD4E99A4F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65715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Hur mycket godis äter vi i genomsnitt per person i Sverige varje år? 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12,3 kg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5,8 kg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14,6 kg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3CA7DDA3-0652-452F-88F1-B88792971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6580" y="3429000"/>
            <a:ext cx="2964388" cy="259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042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67C297-2789-4887-94DE-A24435A8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Facit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97020B-3059-4ED5-9B30-AD4E99A4F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65715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b="1" dirty="0">
                <a:latin typeface="Avenir LT 65 Medium" panose="02000A03020000020003" pitchFamily="2" charset="0"/>
              </a:rPr>
              <a:t>1.</a:t>
            </a:r>
            <a:r>
              <a:rPr lang="sv-SE" dirty="0">
                <a:latin typeface="Avenir LT 65 Medium" panose="02000A03020000020003" pitchFamily="2" charset="0"/>
              </a:rPr>
              <a:t> </a:t>
            </a:r>
            <a:r>
              <a:rPr lang="sv-SE" dirty="0">
                <a:latin typeface="Avenir LT 35 Light" panose="02000503030000020003" pitchFamily="2" charset="0"/>
              </a:rPr>
              <a:t>X - 60 minuter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2. </a:t>
            </a:r>
            <a:r>
              <a:rPr lang="sv-SE" dirty="0">
                <a:latin typeface="Avenir LT 35 Light" panose="02000503030000020003" pitchFamily="2" charset="0"/>
              </a:rPr>
              <a:t>1 - Killar  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3. </a:t>
            </a:r>
            <a:r>
              <a:rPr lang="sv-SE" dirty="0">
                <a:latin typeface="Avenir LT 35 Light" panose="02000503030000020003" pitchFamily="2" charset="0"/>
              </a:rPr>
              <a:t>2 - Båda alternativen ovan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4. </a:t>
            </a:r>
            <a:r>
              <a:rPr lang="sv-SE" dirty="0">
                <a:latin typeface="Avenir LT 35 Light" panose="02000503030000020003" pitchFamily="2" charset="0"/>
              </a:rPr>
              <a:t>1 - Tre frukter och två nävar grönsaker 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5. </a:t>
            </a:r>
            <a:r>
              <a:rPr lang="sv-SE" dirty="0">
                <a:latin typeface="Avenir LT 35 Light" panose="02000503030000020003" pitchFamily="2" charset="0"/>
              </a:rPr>
              <a:t>X - Frukt och grönsaker 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6. </a:t>
            </a:r>
            <a:r>
              <a:rPr lang="sv-SE" dirty="0">
                <a:latin typeface="Avenir LT 35 Light" panose="02000503030000020003" pitchFamily="2" charset="0"/>
              </a:rPr>
              <a:t>2 - Olivolja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7. </a:t>
            </a:r>
            <a:r>
              <a:rPr lang="sv-SE" dirty="0">
                <a:latin typeface="Avenir LT 35 Light" panose="02000503030000020003" pitchFamily="2" charset="0"/>
              </a:rPr>
              <a:t>X - Ja, all rörelse räknas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8. </a:t>
            </a:r>
            <a:r>
              <a:rPr lang="sv-SE" dirty="0">
                <a:latin typeface="Avenir LT 35 Light" panose="02000503030000020003" pitchFamily="2" charset="0"/>
              </a:rPr>
              <a:t>1 - 4 minuter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9. </a:t>
            </a:r>
            <a:r>
              <a:rPr lang="sv-SE" dirty="0">
                <a:latin typeface="Avenir LT 35 Light" panose="02000503030000020003" pitchFamily="2" charset="0"/>
              </a:rPr>
              <a:t>1 - Rotfrukter, linser och bönor</a:t>
            </a:r>
          </a:p>
          <a:p>
            <a:pPr marL="0" indent="0">
              <a:buNone/>
            </a:pPr>
            <a:r>
              <a:rPr lang="sv-SE" dirty="0">
                <a:latin typeface="Avenir LT 65 Medium" panose="02000A03020000020003" pitchFamily="2" charset="0"/>
              </a:rPr>
              <a:t>10. </a:t>
            </a:r>
            <a:r>
              <a:rPr lang="sv-SE">
                <a:latin typeface="Avenir LT 35 Light" panose="02000503030000020003" pitchFamily="2" charset="0"/>
              </a:rPr>
              <a:t>2 – 14,6 </a:t>
            </a:r>
            <a:r>
              <a:rPr lang="sv-SE" dirty="0">
                <a:latin typeface="Avenir LT 35 Light" panose="02000503030000020003" pitchFamily="2" charset="0"/>
              </a:rPr>
              <a:t>kg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90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ACB63F-F57C-44F2-8A01-3B9E5BFDB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Nanami RoundSpecial Heavy" pitchFamily="2" charset="0"/>
              </a:rPr>
              <a:t>Start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2AF1D9-22FB-42E8-9AB7-15847DB34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38031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Välkommen till en tipspromenad med Generation Pep! 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Nu ska vi se vad vi kan och kan lära oss om hälsa kopplat till fysisk aktivitet och kost.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Lycka till!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D92EC498-F598-4987-99C2-501633D9CE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76230" y="3522089"/>
            <a:ext cx="2517392" cy="2239308"/>
          </a:xfrm>
          <a:prstGeom prst="rect">
            <a:avLst/>
          </a:prstGeom>
        </p:spPr>
      </p:pic>
      <p:pic>
        <p:nvPicPr>
          <p:cNvPr id="8" name="Bild 7">
            <a:extLst>
              <a:ext uri="{FF2B5EF4-FFF2-40B4-BE49-F238E27FC236}">
                <a16:creationId xmlns:a16="http://schemas.microsoft.com/office/drawing/2014/main" id="{E4AB13F8-DB55-4147-9632-9834C71950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2024595">
            <a:off x="9534548" y="5028297"/>
            <a:ext cx="1340766" cy="119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75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E35DEA-83DB-40FF-A961-91677292B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936" y="187926"/>
            <a:ext cx="6586491" cy="1676603"/>
          </a:xfrm>
        </p:spPr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1.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E6C314-812D-40D7-AA12-A91359ACB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936" y="1834440"/>
            <a:ext cx="7804314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Hur många minuter bör du röra på dig varje dag för att må bra enligt rekommendationerna?</a:t>
            </a:r>
          </a:p>
          <a:p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30 minuter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60 minuter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90 minuter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11A6465E-8F21-47B2-A98B-5004B5B83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60336" y="4016211"/>
            <a:ext cx="2734853" cy="184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40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DC510B-97F7-4992-930E-2881A5166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2.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F25A-2C38-46C5-9C5B-B46FF8F79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474677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Vilka tror ni rör på sig mest?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Killar 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Tjejer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De rör på sig lika mycket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11215892-F888-465E-A87F-31D14D2119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5037" y="3429000"/>
            <a:ext cx="2913177" cy="258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10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730FDC-9698-4161-BDA9-9B5214ECA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3.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9DD5AF-6C40-449D-BEE4-076C41E31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46845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Varför är det viktigt att röra på sig?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Man kan förebygga vissa sjukdomar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Man blir piggare och gladare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Båda alternativen ovan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F4EF80B2-392E-43F8-AE49-75D478DAA8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04142" y="3536426"/>
            <a:ext cx="2662925" cy="24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82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49A8F0-D6DF-418C-B9A4-80172C1A0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4.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EEEA543-CC4B-4750-AB9E-351112822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1448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Hur många frukter och hur mycket grönsaker bör du äta varje dag om du är över 10 år?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Tre frukter och två nävar grönsaker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Sju frukter och tio nävar grönsaker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En frukt och en halv näve grönsaker</a:t>
            </a:r>
          </a:p>
          <a:p>
            <a:endParaRPr lang="sv-SE" dirty="0">
              <a:latin typeface="Avenir LT 35 Light" panose="02000503030000020003" pitchFamily="2" charset="0"/>
            </a:endParaRPr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579EEE85-BBC0-4CA8-9403-EDDB7D62A2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760930">
            <a:off x="8911177" y="3429000"/>
            <a:ext cx="2127610" cy="258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58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 12">
            <a:extLst>
              <a:ext uri="{FF2B5EF4-FFF2-40B4-BE49-F238E27FC236}">
                <a16:creationId xmlns:a16="http://schemas.microsoft.com/office/drawing/2014/main" id="{08ED4D08-5DD8-49DD-9572-B72CAC02D5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09715" y="3248696"/>
            <a:ext cx="1486391" cy="2364713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D8AFD937-4F06-49CD-B8B9-F8F6E5792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>
                <a:latin typeface="Nanami RoundSpecial Heavy" pitchFamily="2" charset="0"/>
              </a:rPr>
              <a:t>5.</a:t>
            </a:r>
            <a:endParaRPr lang="sv-SE" sz="7200" dirty="0">
              <a:latin typeface="Nanami RoundSpecial Heavy" pitchFamily="2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E0FC11-E11D-4365-9259-258D409DE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13131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Vilket av de tre alternativen tror du innehåller mest näring?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Godis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Frukt och grönsaker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Grillkorv</a:t>
            </a:r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19CF3710-601A-4395-A65F-4F3F7B9F67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4614928">
            <a:off x="8845091" y="3397769"/>
            <a:ext cx="1420698" cy="378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598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0BFC09-0998-4483-9B8E-A1550C1A2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12877" cy="1325563"/>
          </a:xfrm>
        </p:spPr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6.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1FDBE5-68CD-43E4-9C9C-A8B843D26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7532" y="1918458"/>
            <a:ext cx="6992566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Kroppen behöver fett, men rätt sorts fett!</a:t>
            </a:r>
            <a:br>
              <a:rPr lang="sv-SE" dirty="0">
                <a:latin typeface="Avenir LT 35 Light" panose="02000503030000020003" pitchFamily="2" charset="0"/>
              </a:rPr>
            </a:br>
            <a:r>
              <a:rPr lang="sv-SE" dirty="0">
                <a:latin typeface="Avenir LT 35 Light" panose="02000503030000020003" pitchFamily="2" charset="0"/>
              </a:rPr>
              <a:t>Vilket av nedan alternativ innehåller fetter som är bra att äta mer av?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Smör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Palmolja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Olivolja</a:t>
            </a:r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C5AE967F-9D5B-4A40-8EE9-F851902A8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3010" y="2437905"/>
            <a:ext cx="1421780" cy="3312445"/>
          </a:xfrm>
          <a:prstGeom prst="rect">
            <a:avLst/>
          </a:prstGeom>
        </p:spPr>
      </p:pic>
      <p:pic>
        <p:nvPicPr>
          <p:cNvPr id="7" name="Bild 6">
            <a:extLst>
              <a:ext uri="{FF2B5EF4-FFF2-40B4-BE49-F238E27FC236}">
                <a16:creationId xmlns:a16="http://schemas.microsoft.com/office/drawing/2014/main" id="{77480904-54A0-431F-BB3F-3F77A5E890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39368" y="4981238"/>
            <a:ext cx="1679203" cy="87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52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7E0F0D-3F12-443C-BF4A-D17B418A5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7200" dirty="0">
                <a:latin typeface="Nanami RoundSpecial Heavy" pitchFamily="2" charset="0"/>
              </a:rPr>
              <a:t>7.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F04366D-0482-44DD-9B64-C40E89A15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098256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Är alla former av rörelse och fysisk aktivitet bra för vår hälsa?</a:t>
            </a:r>
          </a:p>
          <a:p>
            <a:pPr marL="0" indent="0">
              <a:buNone/>
            </a:pPr>
            <a:endParaRPr lang="sv-SE" dirty="0">
              <a:latin typeface="Avenir LT 35 Light" panose="02000503030000020003" pitchFamily="2" charset="0"/>
            </a:endParaRP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1. Nej, bara sport och idrott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X. Ja, all form av rörelse räknas</a:t>
            </a:r>
          </a:p>
          <a:p>
            <a:pPr marL="0" indent="0">
              <a:buNone/>
            </a:pPr>
            <a:r>
              <a:rPr lang="sv-SE" dirty="0">
                <a:latin typeface="Avenir LT 35 Light" panose="02000503030000020003" pitchFamily="2" charset="0"/>
              </a:rPr>
              <a:t>2. Nej, bara gym och löpning</a:t>
            </a:r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8635CE02-7AC7-470F-A665-F3E98E1FCD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15350" y="3263998"/>
            <a:ext cx="2602206" cy="27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735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F92593B49AFA459CF394737D92B86F" ma:contentTypeVersion="15" ma:contentTypeDescription="Skapa ett nytt dokument." ma:contentTypeScope="" ma:versionID="84716916946617e9c0b35af057774d2a">
  <xsd:schema xmlns:xsd="http://www.w3.org/2001/XMLSchema" xmlns:xs="http://www.w3.org/2001/XMLSchema" xmlns:p="http://schemas.microsoft.com/office/2006/metadata/properties" xmlns:ns2="5dd87b12-c63c-4364-81f8-7f04fe095c4b" xmlns:ns3="765db638-8384-46b8-b63b-e9ff06803223" targetNamespace="http://schemas.microsoft.com/office/2006/metadata/properties" ma:root="true" ma:fieldsID="8cc603302d09593c1c6f4571a5d60fc0" ns2:_="" ns3:_="">
    <xsd:import namespace="5dd87b12-c63c-4364-81f8-7f04fe095c4b"/>
    <xsd:import namespace="765db638-8384-46b8-b63b-e9ff0680322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d87b12-c63c-4364-81f8-7f04fe095c4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at med information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Senast delad per användare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Senast delad per tid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db638-8384-46b8-b63b-e9ff068032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6CE3A5-52EE-44F4-9EF8-B9E488FA985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3D9D916-721C-43D9-B32B-7B5ECEC999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d87b12-c63c-4364-81f8-7f04fe095c4b"/>
    <ds:schemaRef ds:uri="765db638-8384-46b8-b63b-e9ff068032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B85E62-C574-47B2-9BBC-8462CE1A26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5541</TotalTime>
  <Words>434</Words>
  <Application>Microsoft Office PowerPoint</Application>
  <PresentationFormat>Bredbild</PresentationFormat>
  <Paragraphs>79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0" baseType="lpstr">
      <vt:lpstr>Arial</vt:lpstr>
      <vt:lpstr>Avenir LT 35 Light</vt:lpstr>
      <vt:lpstr>Avenir LT 65 Medium</vt:lpstr>
      <vt:lpstr>Calibri</vt:lpstr>
      <vt:lpstr>Calibri Light</vt:lpstr>
      <vt:lpstr>Nanami RoundSpecial Heavy</vt:lpstr>
      <vt:lpstr>Office-tema</vt:lpstr>
      <vt:lpstr>Tipspromenad!</vt:lpstr>
      <vt:lpstr>Start</vt:lpstr>
      <vt:lpstr>1.</vt:lpstr>
      <vt:lpstr>2.</vt:lpstr>
      <vt:lpstr>3.</vt:lpstr>
      <vt:lpstr>4.</vt:lpstr>
      <vt:lpstr>5.</vt:lpstr>
      <vt:lpstr>6.</vt:lpstr>
      <vt:lpstr>7. </vt:lpstr>
      <vt:lpstr>8.</vt:lpstr>
      <vt:lpstr>9.</vt:lpstr>
      <vt:lpstr>10. </vt:lpstr>
      <vt:lpstr>Facit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Tipspromenad</dc:title>
  <dc:creator>Carolina Klüft</dc:creator>
  <cp:lastModifiedBy>Kajsa Djupfeldt</cp:lastModifiedBy>
  <cp:revision>33</cp:revision>
  <cp:lastPrinted>2017-09-28T07:55:37Z</cp:lastPrinted>
  <dcterms:created xsi:type="dcterms:W3CDTF">2017-09-05T11:58:16Z</dcterms:created>
  <dcterms:modified xsi:type="dcterms:W3CDTF">2022-03-29T14:05:17Z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0x01010091F92593B49AFA459CF394737D92B86F</vt:lpwstr>
  </property>
</Properties>
</file>