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60" r:id="rId3"/>
    <p:sldId id="261" r:id="rId4"/>
    <p:sldId id="258" r:id="rId5"/>
    <p:sldId id="262" r:id="rId6"/>
    <p:sldId id="264" r:id="rId7"/>
    <p:sldId id="263"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6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B7C6C-31BF-405B-BF93-2415DD187689}" type="datetimeFigureOut">
              <a:rPr lang="sv-SE" smtClean="0"/>
              <a:t>2025-12-05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AD148-20BC-42DC-A3F5-730A9B9DA175}" type="slidenum">
              <a:rPr lang="sv-SE" smtClean="0"/>
              <a:t>‹#›</a:t>
            </a:fld>
            <a:endParaRPr lang="sv-SE"/>
          </a:p>
        </p:txBody>
      </p:sp>
    </p:spTree>
    <p:extLst>
      <p:ext uri="{BB962C8B-B14F-4D97-AF65-F5344CB8AC3E}">
        <p14:creationId xmlns:p14="http://schemas.microsoft.com/office/powerpoint/2010/main" val="179217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A86AD148-20BC-42DC-A3F5-730A9B9DA175}" type="slidenum">
              <a:rPr lang="sv-SE" smtClean="0"/>
              <a:t>1</a:t>
            </a:fld>
            <a:endParaRPr lang="sv-SE"/>
          </a:p>
        </p:txBody>
      </p:sp>
    </p:spTree>
    <p:extLst>
      <p:ext uri="{BB962C8B-B14F-4D97-AF65-F5344CB8AC3E}">
        <p14:creationId xmlns:p14="http://schemas.microsoft.com/office/powerpoint/2010/main" val="26052056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sv-SE"/>
              <a:t>Klicka här för att ändra mall för rubrikformat</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72C2F2EA-3CEE-4315-A2DE-411EC4D97623}" type="datetimeFigureOut">
              <a:rPr lang="sv-SE" smtClean="0"/>
              <a:t>2025-12-05</a:t>
            </a:fld>
            <a:endParaRPr lang="sv-SE"/>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sv-SE"/>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A5BB419-27A7-4D63-B17C-555AD8E2A245}" type="slidenum">
              <a:rPr lang="sv-SE" smtClean="0"/>
              <a:t>‹#›</a:t>
            </a:fld>
            <a:endParaRPr lang="sv-SE"/>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36415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72C2F2EA-3CEE-4315-A2DE-411EC4D97623}" type="datetimeFigureOut">
              <a:rPr lang="sv-SE" smtClean="0"/>
              <a:t>2025-12-05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751121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72C2F2EA-3CEE-4315-A2DE-411EC4D97623}" type="datetimeFigureOut">
              <a:rPr lang="sv-SE" smtClean="0"/>
              <a:t>2025-12-05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507723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sv-SE"/>
              <a:t>Klicka här för att ändra mall för rubrikformat</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72C2F2EA-3CEE-4315-A2DE-411EC4D97623}" type="datetimeFigureOut">
              <a:rPr lang="sv-SE" smtClean="0"/>
              <a:t>2025-12-05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A5BB419-27A7-4D63-B17C-555AD8E2A245}" type="slidenum">
              <a:rPr lang="sv-SE" smtClean="0"/>
              <a:t>‹#›</a:t>
            </a:fld>
            <a:endParaRPr lang="sv-SE"/>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21543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sv-SE"/>
              <a:t>Klicka här för att ändra mall för rubrikformat</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72C2F2EA-3CEE-4315-A2DE-411EC4D97623}" type="datetimeFigureOut">
              <a:rPr lang="sv-SE" smtClean="0"/>
              <a:t>2025-12-05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2722400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er">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sv-SE"/>
              <a:t>Klicka här för att ändra mall för rubrikformat</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72C2F2EA-3CEE-4315-A2DE-411EC4D97623}" type="datetimeFigureOut">
              <a:rPr lang="sv-SE" smtClean="0"/>
              <a:t>2025-12-05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75203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bildkolumner">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sv-SE"/>
              <a:t>Klicka här för att ändra mall för rubrikformat</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v-SE"/>
              <a:t>Klicka på ikonen för att lägga till en bild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3" name="Date Placeholder 2"/>
          <p:cNvSpPr>
            <a:spLocks noGrp="1"/>
          </p:cNvSpPr>
          <p:nvPr>
            <p:ph type="dt" sz="half" idx="10"/>
          </p:nvPr>
        </p:nvSpPr>
        <p:spPr/>
        <p:txBody>
          <a:bodyPr/>
          <a:lstStyle/>
          <a:p>
            <a:fld id="{72C2F2EA-3CEE-4315-A2DE-411EC4D97623}" type="datetimeFigureOut">
              <a:rPr lang="sv-SE" smtClean="0"/>
              <a:t>2025-12-05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3790191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sv-SE"/>
              <a:t>Klicka här för att ändra mall för rubrikformat</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2C2F2EA-3CEE-4315-A2DE-411EC4D97623}" type="datetimeFigureOut">
              <a:rPr lang="sv-SE" smtClean="0"/>
              <a:t>2025-12-05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1224682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sv-SE"/>
              <a:t>Klicka här för att ändra mall för rubrikformat</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2C2F2EA-3CEE-4315-A2DE-411EC4D97623}" type="datetimeFigureOut">
              <a:rPr lang="sv-SE" smtClean="0"/>
              <a:t>2025-12-05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2918601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2C4C451-7338-E650-8C72-601B3200661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784B88-66C1-1309-E444-A2A7A191587F}"/>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3D08E7D-1EBF-528D-AD15-B9AF06C3D275}"/>
              </a:ext>
            </a:extLst>
          </p:cNvPr>
          <p:cNvSpPr>
            <a:spLocks noGrp="1"/>
          </p:cNvSpPr>
          <p:nvPr>
            <p:ph type="dt" sz="half" idx="10"/>
          </p:nvPr>
        </p:nvSpPr>
        <p:spPr/>
        <p:txBody>
          <a:bodyPr/>
          <a:lstStyle/>
          <a:p>
            <a:fld id="{72C2F2EA-3CEE-4315-A2DE-411EC4D97623}" type="datetimeFigureOut">
              <a:rPr lang="sv-SE" smtClean="0"/>
              <a:t>2025-12-05</a:t>
            </a:fld>
            <a:endParaRPr lang="sv-SE"/>
          </a:p>
        </p:txBody>
      </p:sp>
      <p:sp>
        <p:nvSpPr>
          <p:cNvPr id="5" name="Platshållare för sidfot 4">
            <a:extLst>
              <a:ext uri="{FF2B5EF4-FFF2-40B4-BE49-F238E27FC236}">
                <a16:creationId xmlns:a16="http://schemas.microsoft.com/office/drawing/2014/main" id="{417D935A-17B8-E66D-DC74-F8D35B19C1C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914E8C5-DFCC-A8BC-7706-8CE45CCB4E42}"/>
              </a:ext>
            </a:extLst>
          </p:cNvPr>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2772549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72C2F2EA-3CEE-4315-A2DE-411EC4D97623}" type="datetimeFigureOut">
              <a:rPr lang="sv-SE" smtClean="0"/>
              <a:t>2025-12-05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196553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sv-SE"/>
              <a:t>Klicka här för att ändra mall för rubrikformat</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72C2F2EA-3CEE-4315-A2DE-411EC4D97623}" type="datetimeFigureOut">
              <a:rPr lang="sv-SE" smtClean="0"/>
              <a:t>2025-12-05</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2890158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sv-SE"/>
              <a:t>Klicka här för att ändra mall för rubrikformat</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72C2F2EA-3CEE-4315-A2DE-411EC4D97623}" type="datetimeFigureOut">
              <a:rPr lang="sv-SE" smtClean="0"/>
              <a:t>2025-12-05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3517661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2" name="Content Placeholder 3"/>
          <p:cNvSpPr>
            <a:spLocks noGrp="1"/>
          </p:cNvSpPr>
          <p:nvPr>
            <p:ph sz="quarter" idx="13"/>
          </p:nvPr>
        </p:nvSpPr>
        <p:spPr>
          <a:xfrm>
            <a:off x="685802" y="2861733"/>
            <a:ext cx="5088712" cy="2512852"/>
          </a:xfrm>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13" name="Content Placeholder 5"/>
          <p:cNvSpPr>
            <a:spLocks noGrp="1"/>
          </p:cNvSpPr>
          <p:nvPr>
            <p:ph sz="quarter" idx="14"/>
          </p:nvPr>
        </p:nvSpPr>
        <p:spPr>
          <a:xfrm>
            <a:off x="5993969" y="2861733"/>
            <a:ext cx="5088713" cy="2512852"/>
          </a:xfrm>
        </p:spPr>
        <p:txBody>
          <a:bodyPr ancho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72C2F2EA-3CEE-4315-A2DE-411EC4D97623}" type="datetimeFigureOut">
              <a:rPr lang="sv-SE" smtClean="0"/>
              <a:t>2025-12-05</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395599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72C2F2EA-3CEE-4315-A2DE-411EC4D97623}" type="datetimeFigureOut">
              <a:rPr lang="sv-SE" smtClean="0"/>
              <a:t>2025-12-05</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779588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C2F2EA-3CEE-4315-A2DE-411EC4D97623}" type="datetimeFigureOut">
              <a:rPr lang="sv-SE" smtClean="0"/>
              <a:t>2025-12-05</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4086495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sv-SE"/>
              <a:t>Klicka här för att ändra mall för rubrikformat</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72C2F2EA-3CEE-4315-A2DE-411EC4D97623}" type="datetimeFigureOut">
              <a:rPr lang="sv-SE" smtClean="0"/>
              <a:t>2025-12-05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409285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72C2F2EA-3CEE-4315-A2DE-411EC4D97623}" type="datetimeFigureOut">
              <a:rPr lang="sv-SE" smtClean="0"/>
              <a:t>2025-12-05</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A5BB419-27A7-4D63-B17C-555AD8E2A245}" type="slidenum">
              <a:rPr lang="sv-SE" smtClean="0"/>
              <a:t>‹#›</a:t>
            </a:fld>
            <a:endParaRPr lang="sv-SE"/>
          </a:p>
        </p:txBody>
      </p:sp>
    </p:spTree>
    <p:extLst>
      <p:ext uri="{BB962C8B-B14F-4D97-AF65-F5344CB8AC3E}">
        <p14:creationId xmlns:p14="http://schemas.microsoft.com/office/powerpoint/2010/main" val="113366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72C2F2EA-3CEE-4315-A2DE-411EC4D97623}" type="datetimeFigureOut">
              <a:rPr lang="sv-SE" smtClean="0"/>
              <a:t>2025-12-05</a:t>
            </a:fld>
            <a:endParaRPr lang="sv-SE"/>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sv-SE"/>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A5BB419-27A7-4D63-B17C-555AD8E2A245}" type="slidenum">
              <a:rPr lang="sv-SE" smtClean="0"/>
              <a:t>‹#›</a:t>
            </a:fld>
            <a:endParaRPr lang="sv-SE"/>
          </a:p>
        </p:txBody>
      </p:sp>
    </p:spTree>
    <p:extLst>
      <p:ext uri="{BB962C8B-B14F-4D97-AF65-F5344CB8AC3E}">
        <p14:creationId xmlns:p14="http://schemas.microsoft.com/office/powerpoint/2010/main" val="3700122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0A1BA0EF-0E2A-47B6-9E7E-68949890F8D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8" name="Rectangle 27">
            <a:extLst>
              <a:ext uri="{FF2B5EF4-FFF2-40B4-BE49-F238E27FC236}">
                <a16:creationId xmlns:a16="http://schemas.microsoft.com/office/drawing/2014/main" id="{ADEF8846-2D6D-405C-ACE3-3E8D2E451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62951"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5">
            <a:extLst>
              <a:ext uri="{FF2B5EF4-FFF2-40B4-BE49-F238E27FC236}">
                <a16:creationId xmlns:a16="http://schemas.microsoft.com/office/drawing/2014/main" id="{994BAC77-5C15-4467-AF87-602186CE3B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13" y="0"/>
            <a:ext cx="7307266"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sv-SE"/>
          </a:p>
        </p:txBody>
      </p:sp>
      <p:sp>
        <p:nvSpPr>
          <p:cNvPr id="2" name="Rubrik 1">
            <a:extLst>
              <a:ext uri="{FF2B5EF4-FFF2-40B4-BE49-F238E27FC236}">
                <a16:creationId xmlns:a16="http://schemas.microsoft.com/office/drawing/2014/main" id="{BCFC87A4-D1B3-38B7-F6F2-4F5F9FF73398}"/>
              </a:ext>
            </a:extLst>
          </p:cNvPr>
          <p:cNvSpPr>
            <a:spLocks noGrp="1"/>
          </p:cNvSpPr>
          <p:nvPr>
            <p:ph type="ctrTitle"/>
          </p:nvPr>
        </p:nvSpPr>
        <p:spPr>
          <a:xfrm>
            <a:off x="574223" y="1304458"/>
            <a:ext cx="6232219" cy="2901781"/>
          </a:xfrm>
        </p:spPr>
        <p:txBody>
          <a:bodyPr>
            <a:normAutofit/>
          </a:bodyPr>
          <a:lstStyle/>
          <a:p>
            <a:pPr algn="ctr"/>
            <a:r>
              <a:rPr lang="sv-SE" sz="6200" dirty="0"/>
              <a:t>Välkomna till möte ungdomsgruppen</a:t>
            </a:r>
          </a:p>
        </p:txBody>
      </p:sp>
      <p:sp>
        <p:nvSpPr>
          <p:cNvPr id="3" name="Underrubrik 2">
            <a:extLst>
              <a:ext uri="{FF2B5EF4-FFF2-40B4-BE49-F238E27FC236}">
                <a16:creationId xmlns:a16="http://schemas.microsoft.com/office/drawing/2014/main" id="{46760BBC-AEC5-E240-F493-4D39112619BC}"/>
              </a:ext>
            </a:extLst>
          </p:cNvPr>
          <p:cNvSpPr>
            <a:spLocks noGrp="1"/>
          </p:cNvSpPr>
          <p:nvPr>
            <p:ph type="subTitle" idx="1"/>
          </p:nvPr>
        </p:nvSpPr>
        <p:spPr>
          <a:xfrm>
            <a:off x="574224" y="4206239"/>
            <a:ext cx="6232218" cy="1066971"/>
          </a:xfrm>
        </p:spPr>
        <p:txBody>
          <a:bodyPr>
            <a:normAutofit/>
          </a:bodyPr>
          <a:lstStyle/>
          <a:p>
            <a:r>
              <a:rPr lang="sv-SE" dirty="0"/>
              <a:t>12/11 2025</a:t>
            </a:r>
          </a:p>
          <a:p>
            <a:endParaRPr lang="sv-SE" dirty="0"/>
          </a:p>
        </p:txBody>
      </p:sp>
      <p:sp>
        <p:nvSpPr>
          <p:cNvPr id="32" name="Rectangle 31">
            <a:extLst>
              <a:ext uri="{FF2B5EF4-FFF2-40B4-BE49-F238E27FC236}">
                <a16:creationId xmlns:a16="http://schemas.microsoft.com/office/drawing/2014/main" id="{52AF70D7-58F1-42CD-B0AB-BEB0ADDC5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278624"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4" name="Rectangle 33">
            <a:extLst>
              <a:ext uri="{FF2B5EF4-FFF2-40B4-BE49-F238E27FC236}">
                <a16:creationId xmlns:a16="http://schemas.microsoft.com/office/drawing/2014/main" id="{B4B35B17-18BF-4D26-96DC-290B6F57FA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62454"/>
            <a:ext cx="7278624"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sv-SE"/>
          </a:p>
        </p:txBody>
      </p:sp>
      <p:sp>
        <p:nvSpPr>
          <p:cNvPr id="36" name="Rectangle 35">
            <a:extLst>
              <a:ext uri="{FF2B5EF4-FFF2-40B4-BE49-F238E27FC236}">
                <a16:creationId xmlns:a16="http://schemas.microsoft.com/office/drawing/2014/main" id="{D625A454-7C47-49CE-8425-3EC9800E4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677" y="450792"/>
            <a:ext cx="3600028"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descr="En bild som visar logotyp, text, affisch, Teckensnitt&#10;&#10;AI-genererat innehåll kan vara felaktigt.">
            <a:extLst>
              <a:ext uri="{FF2B5EF4-FFF2-40B4-BE49-F238E27FC236}">
                <a16:creationId xmlns:a16="http://schemas.microsoft.com/office/drawing/2014/main" id="{48314178-32EB-1CF3-443E-4C763AB34373}"/>
              </a:ext>
            </a:extLst>
          </p:cNvPr>
          <p:cNvPicPr>
            <a:picLocks noChangeAspect="1"/>
          </p:cNvPicPr>
          <p:nvPr/>
        </p:nvPicPr>
        <p:blipFill>
          <a:blip r:embed="rId5"/>
          <a:stretch>
            <a:fillRect/>
          </a:stretch>
        </p:blipFill>
        <p:spPr>
          <a:xfrm>
            <a:off x="8374981" y="725597"/>
            <a:ext cx="2921670" cy="5055634"/>
          </a:xfrm>
          <a:prstGeom prst="rect">
            <a:avLst/>
          </a:prstGeom>
        </p:spPr>
      </p:pic>
    </p:spTree>
    <p:extLst>
      <p:ext uri="{BB962C8B-B14F-4D97-AF65-F5344CB8AC3E}">
        <p14:creationId xmlns:p14="http://schemas.microsoft.com/office/powerpoint/2010/main" val="292777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60155D-ECC0-8CEF-23E5-B6B301A5E317}"/>
              </a:ext>
            </a:extLst>
          </p:cNvPr>
          <p:cNvSpPr>
            <a:spLocks noGrp="1"/>
          </p:cNvSpPr>
          <p:nvPr>
            <p:ph type="title"/>
          </p:nvPr>
        </p:nvSpPr>
        <p:spPr/>
        <p:txBody>
          <a:bodyPr/>
          <a:lstStyle/>
          <a:p>
            <a:pPr algn="ctr"/>
            <a:r>
              <a:rPr lang="sv-SE" dirty="0"/>
              <a:t>Agenda</a:t>
            </a:r>
          </a:p>
        </p:txBody>
      </p:sp>
      <p:sp>
        <p:nvSpPr>
          <p:cNvPr id="3" name="Platshållare för innehåll 2">
            <a:extLst>
              <a:ext uri="{FF2B5EF4-FFF2-40B4-BE49-F238E27FC236}">
                <a16:creationId xmlns:a16="http://schemas.microsoft.com/office/drawing/2014/main" id="{07AC7222-724F-0ACE-1FAA-7FFF63A55B4A}"/>
              </a:ext>
            </a:extLst>
          </p:cNvPr>
          <p:cNvSpPr>
            <a:spLocks noGrp="1"/>
          </p:cNvSpPr>
          <p:nvPr>
            <p:ph sz="quarter" idx="13"/>
          </p:nvPr>
        </p:nvSpPr>
        <p:spPr>
          <a:xfrm>
            <a:off x="685800" y="1766807"/>
            <a:ext cx="10394707" cy="3316638"/>
          </a:xfrm>
        </p:spPr>
        <p:txBody>
          <a:bodyPr>
            <a:normAutofit fontScale="47500" lnSpcReduction="20000"/>
          </a:bodyPr>
          <a:lstStyle/>
          <a:p>
            <a:pPr marL="0" indent="0">
              <a:buNone/>
            </a:pPr>
            <a:endParaRPr lang="sv-SE" dirty="0"/>
          </a:p>
          <a:p>
            <a:endParaRPr lang="sv-SE" dirty="0"/>
          </a:p>
          <a:p>
            <a:r>
              <a:rPr lang="sv-SE" sz="5900" dirty="0"/>
              <a:t>Säsongsuppstart</a:t>
            </a:r>
          </a:p>
          <a:p>
            <a:r>
              <a:rPr lang="sv-SE" sz="5900" dirty="0"/>
              <a:t>VPC</a:t>
            </a:r>
          </a:p>
          <a:p>
            <a:r>
              <a:rPr lang="sv-SE" sz="5900" dirty="0"/>
              <a:t>Matcharrangemang</a:t>
            </a:r>
          </a:p>
          <a:p>
            <a:r>
              <a:rPr lang="sv-SE" sz="5900" dirty="0"/>
              <a:t>Info Kansli/Klubbchef</a:t>
            </a:r>
          </a:p>
          <a:p>
            <a:r>
              <a:rPr lang="sv-SE" sz="5900" dirty="0"/>
              <a:t>Övrigt</a:t>
            </a:r>
          </a:p>
          <a:p>
            <a:pPr marL="0" indent="0">
              <a:buNone/>
            </a:pPr>
            <a:endParaRPr lang="sv-SE" dirty="0"/>
          </a:p>
          <a:p>
            <a:endParaRPr lang="sv-SE" dirty="0"/>
          </a:p>
          <a:p>
            <a:pPr marL="0" indent="0">
              <a:buNone/>
            </a:pPr>
            <a:endParaRPr lang="sv-SE" dirty="0"/>
          </a:p>
        </p:txBody>
      </p:sp>
    </p:spTree>
    <p:extLst>
      <p:ext uri="{BB962C8B-B14F-4D97-AF65-F5344CB8AC3E}">
        <p14:creationId xmlns:p14="http://schemas.microsoft.com/office/powerpoint/2010/main" val="2958291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C3EDF5-9050-AA79-DD90-993E0C972122}"/>
              </a:ext>
            </a:extLst>
          </p:cNvPr>
          <p:cNvSpPr>
            <a:spLocks noGrp="1"/>
          </p:cNvSpPr>
          <p:nvPr>
            <p:ph type="title"/>
          </p:nvPr>
        </p:nvSpPr>
        <p:spPr/>
        <p:txBody>
          <a:bodyPr/>
          <a:lstStyle/>
          <a:p>
            <a:r>
              <a:rPr lang="sv-SE" dirty="0" err="1"/>
              <a:t>SäsongsUppstart</a:t>
            </a:r>
            <a:r>
              <a:rPr lang="sv-SE" dirty="0"/>
              <a:t> </a:t>
            </a:r>
          </a:p>
        </p:txBody>
      </p:sp>
      <p:sp>
        <p:nvSpPr>
          <p:cNvPr id="3" name="Platshållare för innehåll 2">
            <a:extLst>
              <a:ext uri="{FF2B5EF4-FFF2-40B4-BE49-F238E27FC236}">
                <a16:creationId xmlns:a16="http://schemas.microsoft.com/office/drawing/2014/main" id="{24476EF7-8459-768A-BFD6-64358580463F}"/>
              </a:ext>
            </a:extLst>
          </p:cNvPr>
          <p:cNvSpPr>
            <a:spLocks noGrp="1"/>
          </p:cNvSpPr>
          <p:nvPr>
            <p:ph sz="quarter" idx="13"/>
          </p:nvPr>
        </p:nvSpPr>
        <p:spPr/>
        <p:txBody>
          <a:bodyPr/>
          <a:lstStyle/>
          <a:p>
            <a:r>
              <a:rPr lang="sv-SE" dirty="0"/>
              <a:t>Vad har varit bra</a:t>
            </a:r>
          </a:p>
          <a:p>
            <a:r>
              <a:rPr lang="sv-SE" dirty="0"/>
              <a:t>Vad kan förändras</a:t>
            </a:r>
          </a:p>
          <a:p>
            <a:r>
              <a:rPr lang="sv-SE" dirty="0"/>
              <a:t>Vad saknas</a:t>
            </a:r>
          </a:p>
        </p:txBody>
      </p:sp>
    </p:spTree>
    <p:extLst>
      <p:ext uri="{BB962C8B-B14F-4D97-AF65-F5344CB8AC3E}">
        <p14:creationId xmlns:p14="http://schemas.microsoft.com/office/powerpoint/2010/main" val="556608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5873837-65EC-E854-8123-04489AD9718F}"/>
              </a:ext>
            </a:extLst>
          </p:cNvPr>
          <p:cNvSpPr>
            <a:spLocks noGrp="1"/>
          </p:cNvSpPr>
          <p:nvPr>
            <p:ph type="title"/>
          </p:nvPr>
        </p:nvSpPr>
        <p:spPr/>
        <p:txBody>
          <a:bodyPr/>
          <a:lstStyle/>
          <a:p>
            <a:r>
              <a:rPr lang="sv-SE" dirty="0"/>
              <a:t>Vänern pärla cup</a:t>
            </a:r>
          </a:p>
        </p:txBody>
      </p:sp>
      <p:sp>
        <p:nvSpPr>
          <p:cNvPr id="3" name="Platshållare för innehåll 2">
            <a:extLst>
              <a:ext uri="{FF2B5EF4-FFF2-40B4-BE49-F238E27FC236}">
                <a16:creationId xmlns:a16="http://schemas.microsoft.com/office/drawing/2014/main" id="{8EEB6B59-52B5-F64A-0EF7-8F08190DE94F}"/>
              </a:ext>
            </a:extLst>
          </p:cNvPr>
          <p:cNvSpPr>
            <a:spLocks noGrp="1"/>
          </p:cNvSpPr>
          <p:nvPr>
            <p:ph idx="1"/>
          </p:nvPr>
        </p:nvSpPr>
        <p:spPr/>
        <p:txBody>
          <a:bodyPr/>
          <a:lstStyle/>
          <a:p>
            <a:r>
              <a:rPr lang="sv-SE" dirty="0"/>
              <a:t>Vad har varit bra</a:t>
            </a:r>
          </a:p>
          <a:p>
            <a:r>
              <a:rPr lang="sv-SE" dirty="0"/>
              <a:t>Vad kan förändras</a:t>
            </a:r>
          </a:p>
          <a:p>
            <a:r>
              <a:rPr lang="sv-SE" dirty="0"/>
              <a:t>Vad saknas</a:t>
            </a:r>
          </a:p>
          <a:p>
            <a:endParaRPr lang="sv-SE" dirty="0"/>
          </a:p>
        </p:txBody>
      </p:sp>
    </p:spTree>
    <p:extLst>
      <p:ext uri="{BB962C8B-B14F-4D97-AF65-F5344CB8AC3E}">
        <p14:creationId xmlns:p14="http://schemas.microsoft.com/office/powerpoint/2010/main" val="908863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53CB20E-C875-1DD8-221A-D42CC0EB3914}"/>
              </a:ext>
            </a:extLst>
          </p:cNvPr>
          <p:cNvSpPr>
            <a:spLocks noGrp="1"/>
          </p:cNvSpPr>
          <p:nvPr>
            <p:ph type="title"/>
          </p:nvPr>
        </p:nvSpPr>
        <p:spPr/>
        <p:txBody>
          <a:bodyPr/>
          <a:lstStyle/>
          <a:p>
            <a:r>
              <a:rPr lang="sv-SE" dirty="0"/>
              <a:t>Matcharrangemang</a:t>
            </a:r>
          </a:p>
        </p:txBody>
      </p:sp>
      <p:sp>
        <p:nvSpPr>
          <p:cNvPr id="3" name="Platshållare för innehåll 2">
            <a:extLst>
              <a:ext uri="{FF2B5EF4-FFF2-40B4-BE49-F238E27FC236}">
                <a16:creationId xmlns:a16="http://schemas.microsoft.com/office/drawing/2014/main" id="{AD6EB6DB-DE18-FD29-3F28-C9BC463C49B5}"/>
              </a:ext>
            </a:extLst>
          </p:cNvPr>
          <p:cNvSpPr>
            <a:spLocks noGrp="1"/>
          </p:cNvSpPr>
          <p:nvPr>
            <p:ph sz="quarter" idx="13"/>
          </p:nvPr>
        </p:nvSpPr>
        <p:spPr/>
        <p:txBody>
          <a:bodyPr/>
          <a:lstStyle/>
          <a:p>
            <a:r>
              <a:rPr lang="sv-SE" dirty="0"/>
              <a:t>Ansvar vid matcharrangemang</a:t>
            </a:r>
          </a:p>
          <a:p>
            <a:r>
              <a:rPr lang="sv-SE" dirty="0"/>
              <a:t>Önskemål om fler frivilliga</a:t>
            </a:r>
          </a:p>
          <a:p>
            <a:r>
              <a:rPr lang="sv-SE" dirty="0"/>
              <a:t>Tips och idéer</a:t>
            </a:r>
          </a:p>
        </p:txBody>
      </p:sp>
    </p:spTree>
    <p:extLst>
      <p:ext uri="{BB962C8B-B14F-4D97-AF65-F5344CB8AC3E}">
        <p14:creationId xmlns:p14="http://schemas.microsoft.com/office/powerpoint/2010/main" val="2661444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2A90C-CA6B-4F03-2E11-120905F9456D}"/>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A090BB8F-C353-5C9D-3EE3-DEA4EF9242FE}"/>
              </a:ext>
            </a:extLst>
          </p:cNvPr>
          <p:cNvSpPr>
            <a:spLocks noGrp="1"/>
          </p:cNvSpPr>
          <p:nvPr>
            <p:ph type="title"/>
          </p:nvPr>
        </p:nvSpPr>
        <p:spPr>
          <a:xfrm>
            <a:off x="685801" y="685800"/>
            <a:ext cx="10396882" cy="797615"/>
          </a:xfrm>
        </p:spPr>
        <p:txBody>
          <a:bodyPr>
            <a:normAutofit fontScale="90000"/>
          </a:bodyPr>
          <a:lstStyle/>
          <a:p>
            <a:r>
              <a:rPr lang="sv-SE" dirty="0"/>
              <a:t>Info från kansli/Klubbchef</a:t>
            </a:r>
          </a:p>
        </p:txBody>
      </p:sp>
      <p:sp>
        <p:nvSpPr>
          <p:cNvPr id="3" name="Platshållare för innehåll 2">
            <a:extLst>
              <a:ext uri="{FF2B5EF4-FFF2-40B4-BE49-F238E27FC236}">
                <a16:creationId xmlns:a16="http://schemas.microsoft.com/office/drawing/2014/main" id="{06336104-F0A6-1DB4-8E6A-D615E3D488F7}"/>
              </a:ext>
            </a:extLst>
          </p:cNvPr>
          <p:cNvSpPr>
            <a:spLocks noGrp="1"/>
          </p:cNvSpPr>
          <p:nvPr>
            <p:ph sz="quarter" idx="13"/>
          </p:nvPr>
        </p:nvSpPr>
        <p:spPr/>
        <p:txBody>
          <a:bodyPr>
            <a:normAutofit fontScale="55000" lnSpcReduction="20000"/>
          </a:bodyPr>
          <a:lstStyle/>
          <a:p>
            <a:r>
              <a:rPr lang="sv-SE" sz="3200" dirty="0"/>
              <a:t>Kommunen bygger om i källaren samt i duschutrymmena i </a:t>
            </a:r>
            <a:r>
              <a:rPr lang="sv-SE" sz="3200" dirty="0" err="1"/>
              <a:t>omkl</a:t>
            </a:r>
            <a:r>
              <a:rPr lang="sv-SE" sz="3200" dirty="0"/>
              <a:t> 3 och 4. Det gör att det är rörigt i arenan, men också att vi har begränsat med omklädningsrum ibland.</a:t>
            </a:r>
          </a:p>
          <a:p>
            <a:r>
              <a:rPr lang="sv-SE" sz="3200" dirty="0"/>
              <a:t>Vi får också ett nytt </a:t>
            </a:r>
            <a:r>
              <a:rPr lang="sv-SE" sz="3200" dirty="0" err="1"/>
              <a:t>taggsystem</a:t>
            </a:r>
            <a:r>
              <a:rPr lang="sv-SE" sz="3200" dirty="0"/>
              <a:t> till många utrymmen, men det är inte helt klart hur exakt det kommer att fungera. Vi hoppas att det ska vara klart innan årsskiftet enligt plan, men den som lever får se… </a:t>
            </a:r>
          </a:p>
          <a:p>
            <a:r>
              <a:rPr lang="sv-SE" sz="3200" dirty="0"/>
              <a:t>Lottförsäljningen – det finns fortfarande lotter kvar att hämta om lagen vill tjäna pengar till lagkassorna. När lagen sålt sin tilldelade del finns möjlighet att tjäna mer. </a:t>
            </a:r>
          </a:p>
          <a:p>
            <a:r>
              <a:rPr lang="sv-SE" sz="3200" dirty="0"/>
              <a:t>Träningsutrustning – Västar hänger numer framme för lån istället för att alla lag ska ha egna. Bra när man har olika storlekar etc. i lagen</a:t>
            </a:r>
            <a:r>
              <a:rPr lang="sv-SE" sz="2300" dirty="0"/>
              <a:t>.</a:t>
            </a:r>
          </a:p>
          <a:p>
            <a:pPr marL="0" indent="0">
              <a:buNone/>
            </a:pPr>
            <a:r>
              <a:rPr lang="sv-SE" dirty="0"/>
              <a:t> </a:t>
            </a:r>
          </a:p>
          <a:p>
            <a:endParaRPr lang="sv-SE" dirty="0"/>
          </a:p>
        </p:txBody>
      </p:sp>
    </p:spTree>
    <p:extLst>
      <p:ext uri="{BB962C8B-B14F-4D97-AF65-F5344CB8AC3E}">
        <p14:creationId xmlns:p14="http://schemas.microsoft.com/office/powerpoint/2010/main" val="279299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780320-147E-3111-64E4-C2C418067A2D}"/>
              </a:ext>
            </a:extLst>
          </p:cNvPr>
          <p:cNvSpPr>
            <a:spLocks noGrp="1"/>
          </p:cNvSpPr>
          <p:nvPr>
            <p:ph type="title"/>
          </p:nvPr>
        </p:nvSpPr>
        <p:spPr>
          <a:xfrm>
            <a:off x="685801" y="685800"/>
            <a:ext cx="10396882" cy="797615"/>
          </a:xfrm>
        </p:spPr>
        <p:txBody>
          <a:bodyPr>
            <a:normAutofit fontScale="90000"/>
          </a:bodyPr>
          <a:lstStyle/>
          <a:p>
            <a:r>
              <a:rPr lang="sv-SE" dirty="0"/>
              <a:t>Info från kansli/Klubbchef</a:t>
            </a:r>
          </a:p>
        </p:txBody>
      </p:sp>
      <p:sp>
        <p:nvSpPr>
          <p:cNvPr id="3" name="Platshållare för innehåll 2">
            <a:extLst>
              <a:ext uri="{FF2B5EF4-FFF2-40B4-BE49-F238E27FC236}">
                <a16:creationId xmlns:a16="http://schemas.microsoft.com/office/drawing/2014/main" id="{13F699F5-9DA3-C4C9-ED40-6008B504B6CF}"/>
              </a:ext>
            </a:extLst>
          </p:cNvPr>
          <p:cNvSpPr>
            <a:spLocks noGrp="1"/>
          </p:cNvSpPr>
          <p:nvPr>
            <p:ph sz="quarter" idx="13"/>
          </p:nvPr>
        </p:nvSpPr>
        <p:spPr>
          <a:xfrm>
            <a:off x="685800" y="1419497"/>
            <a:ext cx="10394707" cy="4058193"/>
          </a:xfrm>
        </p:spPr>
        <p:txBody>
          <a:bodyPr>
            <a:normAutofit fontScale="25000" lnSpcReduction="20000"/>
          </a:bodyPr>
          <a:lstStyle/>
          <a:p>
            <a:pPr marL="0" indent="0">
              <a:buNone/>
            </a:pPr>
            <a:r>
              <a:rPr lang="sv-SE" dirty="0"/>
              <a:t> </a:t>
            </a:r>
          </a:p>
          <a:p>
            <a:r>
              <a:rPr lang="sv-SE" sz="7200" dirty="0"/>
              <a:t>Vi har sökt och fått pengar till nya målburar men också till nya träningsredskap. Dessa kommer att köpas in så fort vi får ordning på lagens lådor så att vi kan ha rejäla och låsta ledarlådor. </a:t>
            </a:r>
          </a:p>
          <a:p>
            <a:r>
              <a:rPr lang="sv-SE" sz="7200" dirty="0"/>
              <a:t>Bollar försvinner i alltför snabb takt som inte har och göra med att de går sönder. Påminn gärna era lag om hur viktigt det är att samla in alla bollar efter träning, samt prata med barnen om att bollarna är Lockeruds och inte fria att ta med hem. Varje boll kostar cirka 9 kr, och med några tusen bollar per år kan ni själva räkna ut vad vi köper bollar för varje säsong. </a:t>
            </a:r>
          </a:p>
          <a:p>
            <a:r>
              <a:rPr lang="sv-SE" sz="7200" dirty="0"/>
              <a:t>Calles Café – vi är för få ideella i Calles Café under veckorna. Det gör att cafét tyvärr tvingas hållas stängt under flera veckodagar. Vet ni någon som kan tänka sig att stå i cafét någon vardag/vecka, cirka </a:t>
            </a:r>
            <a:r>
              <a:rPr lang="sv-SE" sz="7200" dirty="0" err="1"/>
              <a:t>kl</a:t>
            </a:r>
            <a:r>
              <a:rPr lang="sv-SE" sz="7200" dirty="0"/>
              <a:t> 17-19.30? Hör av er </a:t>
            </a:r>
            <a:r>
              <a:rPr lang="sv-SE" sz="7200" dirty="0" err="1"/>
              <a:t>isåfall</a:t>
            </a:r>
            <a:r>
              <a:rPr lang="sv-SE" sz="7200" dirty="0"/>
              <a:t>! </a:t>
            </a:r>
          </a:p>
          <a:p>
            <a:endParaRPr lang="sv-SE" dirty="0"/>
          </a:p>
        </p:txBody>
      </p:sp>
    </p:spTree>
    <p:extLst>
      <p:ext uri="{BB962C8B-B14F-4D97-AF65-F5344CB8AC3E}">
        <p14:creationId xmlns:p14="http://schemas.microsoft.com/office/powerpoint/2010/main" val="1430189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BBBFA82-47E6-673B-667A-1226749712FE}"/>
              </a:ext>
            </a:extLst>
          </p:cNvPr>
          <p:cNvSpPr>
            <a:spLocks noGrp="1"/>
          </p:cNvSpPr>
          <p:nvPr>
            <p:ph type="title"/>
          </p:nvPr>
        </p:nvSpPr>
        <p:spPr>
          <a:xfrm>
            <a:off x="685800" y="389709"/>
            <a:ext cx="10396882" cy="1021079"/>
          </a:xfrm>
        </p:spPr>
        <p:txBody>
          <a:bodyPr>
            <a:normAutofit/>
          </a:bodyPr>
          <a:lstStyle/>
          <a:p>
            <a:r>
              <a:rPr lang="sv-SE" dirty="0"/>
              <a:t>Info från kansli/Klubbchef</a:t>
            </a:r>
          </a:p>
        </p:txBody>
      </p:sp>
      <p:sp>
        <p:nvSpPr>
          <p:cNvPr id="3" name="Platshållare för innehåll 2">
            <a:extLst>
              <a:ext uri="{FF2B5EF4-FFF2-40B4-BE49-F238E27FC236}">
                <a16:creationId xmlns:a16="http://schemas.microsoft.com/office/drawing/2014/main" id="{CDC58EB3-E957-159F-F212-C0857C3D498E}"/>
              </a:ext>
            </a:extLst>
          </p:cNvPr>
          <p:cNvSpPr>
            <a:spLocks noGrp="1"/>
          </p:cNvSpPr>
          <p:nvPr>
            <p:ph sz="quarter" idx="13"/>
          </p:nvPr>
        </p:nvSpPr>
        <p:spPr>
          <a:xfrm>
            <a:off x="685800" y="1715590"/>
            <a:ext cx="10394707" cy="3658996"/>
          </a:xfrm>
        </p:spPr>
        <p:txBody>
          <a:bodyPr>
            <a:normAutofit fontScale="77500" lnSpcReduction="20000"/>
          </a:bodyPr>
          <a:lstStyle/>
          <a:p>
            <a:r>
              <a:rPr lang="sv-SE" sz="2300" dirty="0"/>
              <a:t>Helgerna i arenan – Många av helgerna fungerar bra, andra tyvärr sämre. Vi vill att ni skickar med ut till lagen hur viktigt det är att arenan är snygg och fräsch, och att man inte bara kan fokusera på Calles Café när man har café- och arenaansvar. Även Tunas idrottshall ingår i arenan, och där är det tyvärr alltför ofta skräpigt när andra föreningar kommer för att träna.  Just nu byggs det som sagt om i arenan, och därför är ytorna något begränsade för förvaring av toapapper etc. Det gör att det mesta står under trappan till övervåningen i detta nu, men vi hoppas kunna flytta på det snarast. Vi har också det senaste försökt få lagen att hämta en nyckelknippa för att kunna larma av och öppna arenan själva när det är dags för arbetspass. Detta har fungerat mycket väl, och det är oerhört värdefullt för ideella föreningen Lockerud att vi hjälps åt. Tack för det! </a:t>
            </a:r>
          </a:p>
          <a:p>
            <a:pPr marL="0" indent="0">
              <a:buNone/>
            </a:pPr>
            <a:endParaRPr lang="sv-SE" sz="2300" dirty="0">
              <a:latin typeface="Arial" panose="020B0604020202020204" pitchFamily="34" charset="0"/>
              <a:cs typeface="Arial" panose="020B0604020202020204" pitchFamily="34" charset="0"/>
            </a:endParaRPr>
          </a:p>
          <a:p>
            <a:pPr marL="0" indent="0">
              <a:buNone/>
            </a:pPr>
            <a:r>
              <a:rPr lang="sv-SE" dirty="0">
                <a:latin typeface="Arial" panose="020B0604020202020204" pitchFamily="34" charset="0"/>
                <a:cs typeface="Arial" panose="020B0604020202020204" pitchFamily="34" charset="0"/>
              </a:rPr>
              <a:t>Jag (Elin) vill också passa på att tacka er för ett fint samarbete under mina knappa fem säsonger här! Jag är stolt över er alla och hoppas att vi ses på läktaren framöver!</a:t>
            </a:r>
          </a:p>
          <a:p>
            <a:endParaRPr lang="sv-SE" dirty="0"/>
          </a:p>
        </p:txBody>
      </p:sp>
    </p:spTree>
    <p:extLst>
      <p:ext uri="{BB962C8B-B14F-4D97-AF65-F5344CB8AC3E}">
        <p14:creationId xmlns:p14="http://schemas.microsoft.com/office/powerpoint/2010/main" val="1925529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EF11432-8886-CB2F-9779-949B78DD9CBE}"/>
              </a:ext>
            </a:extLst>
          </p:cNvPr>
          <p:cNvSpPr>
            <a:spLocks noGrp="1"/>
          </p:cNvSpPr>
          <p:nvPr>
            <p:ph type="title"/>
          </p:nvPr>
        </p:nvSpPr>
        <p:spPr/>
        <p:txBody>
          <a:bodyPr/>
          <a:lstStyle/>
          <a:p>
            <a:r>
              <a:rPr lang="sv-SE" dirty="0"/>
              <a:t>Övrigt</a:t>
            </a:r>
          </a:p>
        </p:txBody>
      </p:sp>
      <p:sp>
        <p:nvSpPr>
          <p:cNvPr id="3" name="Platshållare för innehåll 2">
            <a:extLst>
              <a:ext uri="{FF2B5EF4-FFF2-40B4-BE49-F238E27FC236}">
                <a16:creationId xmlns:a16="http://schemas.microsoft.com/office/drawing/2014/main" id="{8C509BCE-3193-1F81-9C62-5E1E0FAFBCAA}"/>
              </a:ext>
            </a:extLst>
          </p:cNvPr>
          <p:cNvSpPr>
            <a:spLocks noGrp="1"/>
          </p:cNvSpPr>
          <p:nvPr>
            <p:ph sz="quarter" idx="13"/>
          </p:nvPr>
        </p:nvSpPr>
        <p:spPr/>
        <p:txBody>
          <a:bodyPr/>
          <a:lstStyle/>
          <a:p>
            <a:r>
              <a:rPr lang="sv-SE" dirty="0"/>
              <a:t>Matchvärdar</a:t>
            </a:r>
          </a:p>
          <a:p>
            <a:r>
              <a:rPr lang="sv-SE" dirty="0"/>
              <a:t>Lotter</a:t>
            </a:r>
          </a:p>
          <a:p>
            <a:endParaRPr lang="sv-SE" dirty="0"/>
          </a:p>
        </p:txBody>
      </p:sp>
    </p:spTree>
    <p:extLst>
      <p:ext uri="{BB962C8B-B14F-4D97-AF65-F5344CB8AC3E}">
        <p14:creationId xmlns:p14="http://schemas.microsoft.com/office/powerpoint/2010/main" val="38557710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uvudhändelse">
  <a:themeElements>
    <a:clrScheme name="Huvudhändelse">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Huvudhändelse">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uvudhändelse">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TM04033927[[fn=Huvudhändelse]]</Template>
  <TotalTime>4399</TotalTime>
  <Words>576</Words>
  <Application>Microsoft Office PowerPoint</Application>
  <PresentationFormat>Bredbild</PresentationFormat>
  <Paragraphs>42</Paragraphs>
  <Slides>9</Slides>
  <Notes>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9</vt:i4>
      </vt:variant>
    </vt:vector>
  </HeadingPairs>
  <TitlesOfParts>
    <vt:vector size="13" baseType="lpstr">
      <vt:lpstr>Aptos</vt:lpstr>
      <vt:lpstr>Arial</vt:lpstr>
      <vt:lpstr>Impact</vt:lpstr>
      <vt:lpstr>Huvudhändelse</vt:lpstr>
      <vt:lpstr>Välkomna till möte ungdomsgruppen</vt:lpstr>
      <vt:lpstr>Agenda</vt:lpstr>
      <vt:lpstr>SäsongsUppstart </vt:lpstr>
      <vt:lpstr>Vänern pärla cup</vt:lpstr>
      <vt:lpstr>Matcharrangemang</vt:lpstr>
      <vt:lpstr>Info från kansli/Klubbchef</vt:lpstr>
      <vt:lpstr>Info från kansli/Klubbchef</vt:lpstr>
      <vt:lpstr>Info från kansli/Klubbchef</vt:lpstr>
      <vt:lpstr>Övrigt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Camilla Jernberg</dc:creator>
  <cp:lastModifiedBy>Camilla Jernberg</cp:lastModifiedBy>
  <cp:revision>7</cp:revision>
  <dcterms:created xsi:type="dcterms:W3CDTF">2025-10-20T17:33:33Z</dcterms:created>
  <dcterms:modified xsi:type="dcterms:W3CDTF">2025-12-05T08:07:37Z</dcterms:modified>
</cp:coreProperties>
</file>