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4"/>
  </p:notesMasterIdLst>
  <p:sldIdLst>
    <p:sldId id="256" r:id="rId2"/>
    <p:sldId id="266" r:id="rId3"/>
    <p:sldId id="271" r:id="rId4"/>
    <p:sldId id="261" r:id="rId5"/>
    <p:sldId id="274" r:id="rId6"/>
    <p:sldId id="272" r:id="rId7"/>
    <p:sldId id="273" r:id="rId8"/>
    <p:sldId id="265" r:id="rId9"/>
    <p:sldId id="270" r:id="rId10"/>
    <p:sldId id="269" r:id="rId11"/>
    <p:sldId id="268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1510" autoAdjust="0"/>
  </p:normalViewPr>
  <p:slideViewPr>
    <p:cSldViewPr snapToGrid="0">
      <p:cViewPr varScale="1">
        <p:scale>
          <a:sx n="45" d="100"/>
          <a:sy n="45" d="100"/>
        </p:scale>
        <p:origin x="14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17B5B7-926A-473F-BF60-D6FAFB63D781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97E737-7787-4FAA-B1DC-CEAB9C09B8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6490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60 personer som svarat… med tanke på hur många arbetspass vi haft så känns den siffran låg?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97E737-7787-4FAA-B1DC-CEAB9C09B8C9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2076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Lagom många men ändå ganska lite att göra?!</a:t>
            </a:r>
            <a:br>
              <a:rPr lang="sv-SE" dirty="0"/>
            </a:br>
            <a:br>
              <a:rPr lang="sv-SE" dirty="0"/>
            </a:br>
            <a:r>
              <a:rPr lang="sv-SE" dirty="0"/>
              <a:t>När jag sorterar svaren så är det de som arbetat i Calles som en del tycker att det varit för många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97E737-7787-4FAA-B1DC-CEAB9C09B8C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1528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60 personer som svarat… med tanke på hur många arbetspass vi haft så känns den siffran låg?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97E737-7787-4FAA-B1DC-CEAB9C09B8C9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59698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60 personer som svarat… med tanke på hur många arbetspass vi haft så känns den siffran låg?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97E737-7787-4FAA-B1DC-CEAB9C09B8C9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6817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Innan VPC så var det dessa punkter vi pratade om som skulle vara ert ansvar… tänker vi tar en i taget…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97E737-7787-4FAA-B1DC-CEAB9C09B8C9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4505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8360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6644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6940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533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9379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3119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61511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9232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5627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5331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218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7933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1502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766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130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1206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8646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7ABC64B-AC1F-440F-9002-60A673AE6B92}" type="datetimeFigureOut">
              <a:rPr lang="sv-SE" smtClean="0"/>
              <a:t>2024-11-21</a:t>
            </a:fld>
            <a:endParaRPr lang="sv-SE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37E787AC-E7C8-4A72-961D-3180AB6B8C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2982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209EAA-07CF-ED3E-6DA6-E1DA40DB6D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Ungdomsgruppsmöte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79F071A-D1FC-15AB-BE13-85C0DD3328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2024-11-21</a:t>
            </a:r>
          </a:p>
        </p:txBody>
      </p:sp>
    </p:spTree>
    <p:extLst>
      <p:ext uri="{BB962C8B-B14F-4D97-AF65-F5344CB8AC3E}">
        <p14:creationId xmlns:p14="http://schemas.microsoft.com/office/powerpoint/2010/main" val="1618686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01609B17-CA40-1604-CBC8-3603BF596CA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sv-SE" dirty="0"/>
              <a:t>Lagansvarig – hur fungerade det?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C4BD75-A10E-7258-E781-A543438B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2700"/>
            <a:ext cx="10515600" cy="3726914"/>
          </a:xfrm>
        </p:spPr>
        <p:txBody>
          <a:bodyPr>
            <a:normAutofit/>
          </a:bodyPr>
          <a:lstStyle/>
          <a:p>
            <a:r>
              <a:rPr lang="sv-SE" dirty="0"/>
              <a:t>Skapar ett arbetsschema för sitt lag</a:t>
            </a:r>
            <a:br>
              <a:rPr lang="sv-SE" dirty="0"/>
            </a:br>
            <a:br>
              <a:rPr lang="sv-SE" dirty="0"/>
            </a:br>
            <a:r>
              <a:rPr lang="sv-SE" dirty="0"/>
              <a:t>Var det svårt att få till arbetspassen?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Hur underlätta för jämnare arbetsbörda? 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Flickor med </a:t>
            </a:r>
            <a:r>
              <a:rPr lang="sv-SE" dirty="0" err="1"/>
              <a:t>dubbellag</a:t>
            </a:r>
            <a:r>
              <a:rPr lang="sv-SE" dirty="0"/>
              <a:t> vs Pojkar vissa </a:t>
            </a:r>
            <a:r>
              <a:rPr lang="sv-SE" dirty="0" err="1"/>
              <a:t>srora</a:t>
            </a:r>
            <a:r>
              <a:rPr lang="sv-SE" dirty="0"/>
              <a:t> lag andra små lag</a:t>
            </a:r>
          </a:p>
          <a:p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94964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01609B17-CA40-1604-CBC8-3603BF596CA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sv-SE" dirty="0"/>
              <a:t>Lagansvarig – hur fungerade det?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C4BD75-A10E-7258-E781-A543438B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2700"/>
            <a:ext cx="10515600" cy="3726914"/>
          </a:xfrm>
        </p:spPr>
        <p:txBody>
          <a:bodyPr>
            <a:normAutofit lnSpcReduction="10000"/>
          </a:bodyPr>
          <a:lstStyle/>
          <a:p>
            <a:r>
              <a:rPr lang="sv-SE" dirty="0"/>
              <a:t>Sammankallar sitt lag till ett föräldramöte innan VPC och går igenom vad de olika arbetsstationerna innebär (dokument kommer finnas från VPC-gruppen så går att läsa innantill)</a:t>
            </a:r>
          </a:p>
          <a:p>
            <a:r>
              <a:rPr lang="sv-SE" dirty="0"/>
              <a:t>Föräldrar som placerats för arbete i infocenter, </a:t>
            </a:r>
            <a:r>
              <a:rPr lang="sv-SE" dirty="0" err="1"/>
              <a:t>huvudsek</a:t>
            </a:r>
            <a:r>
              <a:rPr lang="sv-SE" dirty="0"/>
              <a:t> och logi kallas på eget möte av VPC-gruppen – behövdes det mer info än det blev? Kan detta läsas likt de andra uppgifterna?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Gick dokumentet bra att använda?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Saknades det information?</a:t>
            </a:r>
            <a:br>
              <a:rPr lang="sv-SE" dirty="0"/>
            </a:br>
            <a:endParaRPr lang="sv-SE" dirty="0"/>
          </a:p>
          <a:p>
            <a:pPr marL="0" indent="0">
              <a:buNone/>
            </a:pPr>
            <a:r>
              <a:rPr lang="sv-SE" dirty="0"/>
              <a:t>Behövs eget möte för infocenter, </a:t>
            </a:r>
            <a:r>
              <a:rPr lang="sv-SE" dirty="0" err="1"/>
              <a:t>huvudsek</a:t>
            </a:r>
            <a:r>
              <a:rPr lang="sv-SE" dirty="0"/>
              <a:t> och logi?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0396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74ACD8-C814-CEFC-4D55-F7B9F4239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 och funderingar?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E1F09C6-E8EE-6504-AB4B-994A79562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1005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01609B17-CA40-1604-CBC8-3603BF596CA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sv-SE" dirty="0"/>
              <a:t>Ungdomsgruppen - Administrativt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C4BD75-A10E-7258-E781-A543438B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55900"/>
            <a:ext cx="10515600" cy="3523714"/>
          </a:xfrm>
        </p:spPr>
        <p:txBody>
          <a:bodyPr>
            <a:normAutofit/>
          </a:bodyPr>
          <a:lstStyle/>
          <a:p>
            <a:r>
              <a:rPr lang="sv-SE" dirty="0"/>
              <a:t>Hur fungerar/känns det att vi delat upp ungdomsgruppen i två ansvar? (än så länge)</a:t>
            </a:r>
          </a:p>
          <a:p>
            <a:endParaRPr lang="sv-SE" dirty="0"/>
          </a:p>
          <a:p>
            <a:r>
              <a:rPr lang="sv-SE" dirty="0"/>
              <a:t>Gått bra att lägga scheman?</a:t>
            </a:r>
          </a:p>
          <a:p>
            <a:endParaRPr lang="sv-SE" dirty="0"/>
          </a:p>
          <a:p>
            <a:r>
              <a:rPr lang="sv-SE" dirty="0"/>
              <a:t>Gått bra att lägga ut dokument och få föräldrar att läsa dokumenten om Calles och matcharrangemang?</a:t>
            </a:r>
          </a:p>
          <a:p>
            <a:endParaRPr lang="sv-SE" dirty="0"/>
          </a:p>
          <a:p>
            <a:r>
              <a:rPr lang="sv-SE" dirty="0"/>
              <a:t>Tips på hur ni gjort? 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131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01609B17-CA40-1604-CBC8-3603BF596CA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sv-SE" dirty="0"/>
              <a:t>Matcharrangemang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C4BD75-A10E-7258-E781-A543438B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55900"/>
            <a:ext cx="10515600" cy="3523714"/>
          </a:xfrm>
        </p:spPr>
        <p:txBody>
          <a:bodyPr>
            <a:normAutofit/>
          </a:bodyPr>
          <a:lstStyle/>
          <a:p>
            <a:r>
              <a:rPr lang="sv-SE" dirty="0"/>
              <a:t>Hur fungerar det nya uppdaterade dokumentet?</a:t>
            </a:r>
          </a:p>
          <a:p>
            <a:r>
              <a:rPr lang="sv-SE" dirty="0"/>
              <a:t>Vilken kontaktväg? Ni som lägger schemat eller till ledare i laget?</a:t>
            </a:r>
          </a:p>
          <a:p>
            <a:r>
              <a:rPr lang="sv-SE" dirty="0"/>
              <a:t>Sargen</a:t>
            </a:r>
          </a:p>
          <a:p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3978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01609B17-CA40-1604-CBC8-3603BF596CA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sv-SE" dirty="0"/>
              <a:t>VPC-utvärdering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C4BD75-A10E-7258-E781-A543438B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55900"/>
            <a:ext cx="10515600" cy="3523714"/>
          </a:xfrm>
        </p:spPr>
        <p:txBody>
          <a:bodyPr>
            <a:normAutofit/>
          </a:bodyPr>
          <a:lstStyle/>
          <a:p>
            <a:r>
              <a:rPr lang="sv-SE" dirty="0"/>
              <a:t>Svar från alla föräldrar:</a:t>
            </a:r>
          </a:p>
          <a:p>
            <a:endParaRPr lang="sv-SE" dirty="0"/>
          </a:p>
          <a:p>
            <a:r>
              <a:rPr lang="sv-SE" dirty="0"/>
              <a:t>60 personer som svarat, ligger länken ute på era </a:t>
            </a:r>
            <a:r>
              <a:rPr lang="sv-SE" dirty="0" err="1"/>
              <a:t>lagsidor</a:t>
            </a:r>
            <a:r>
              <a:rPr lang="sv-SE" dirty="0"/>
              <a:t>?</a:t>
            </a:r>
          </a:p>
          <a:p>
            <a:endParaRPr lang="sv-SE" dirty="0"/>
          </a:p>
          <a:p>
            <a:r>
              <a:rPr lang="sv-SE" dirty="0"/>
              <a:t>Påminn gärna föräldrarna om att svara :)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0761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01609B17-CA40-1604-CBC8-3603BF596CA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sv-SE" dirty="0"/>
              <a:t>VPC-utvärdering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C4BD75-A10E-7258-E781-A543438B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55900"/>
            <a:ext cx="10515600" cy="3523714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sv-SE" dirty="0"/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501F3772-871A-D56C-458A-F3CB4496997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54851"/>
          <a:stretch/>
        </p:blipFill>
        <p:spPr>
          <a:xfrm>
            <a:off x="513679" y="2755900"/>
            <a:ext cx="4344072" cy="3229426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F32068DD-AABE-84F3-0AF7-F2FD5832D45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4403" t="17261"/>
          <a:stretch/>
        </p:blipFill>
        <p:spPr>
          <a:xfrm>
            <a:off x="2857501" y="3586162"/>
            <a:ext cx="2000250" cy="2170076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7E3055CF-D686-CF2F-CD08-FE2D2D10893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9067" t="41241" r="66819"/>
          <a:stretch/>
        </p:blipFill>
        <p:spPr>
          <a:xfrm>
            <a:off x="5535660" y="4370613"/>
            <a:ext cx="2471737" cy="1992756"/>
          </a:xfrm>
          <a:prstGeom prst="rect">
            <a:avLst/>
          </a:prstGeom>
        </p:spPr>
      </p:pic>
      <p:pic>
        <p:nvPicPr>
          <p:cNvPr id="12" name="Bildobjekt 11">
            <a:extLst>
              <a:ext uri="{FF2B5EF4-FFF2-40B4-BE49-F238E27FC236}">
                <a16:creationId xmlns:a16="http://schemas.microsoft.com/office/drawing/2014/main" id="{C55510EF-DD85-67FA-9D40-3D3ABCEE47C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0000" t="30153"/>
          <a:stretch/>
        </p:blipFill>
        <p:spPr>
          <a:xfrm>
            <a:off x="8257879" y="4235065"/>
            <a:ext cx="3761566" cy="1738548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98FBBFC3-FDD9-B708-2636-43E92B9862D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66819" b="68028"/>
          <a:stretch/>
        </p:blipFill>
        <p:spPr>
          <a:xfrm>
            <a:off x="5535660" y="2755900"/>
            <a:ext cx="3401140" cy="1084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119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01609B17-CA40-1604-CBC8-3603BF596CA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sv-SE" dirty="0"/>
              <a:t>VPC-utvärdering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C4BD75-A10E-7258-E781-A543438B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99650"/>
            <a:ext cx="10515600" cy="1158313"/>
          </a:xfrm>
        </p:spPr>
        <p:txBody>
          <a:bodyPr>
            <a:normAutofit/>
          </a:bodyPr>
          <a:lstStyle/>
          <a:p>
            <a:r>
              <a:rPr lang="sv-SE" dirty="0"/>
              <a:t>Beror detta på brister i våra dokument?</a:t>
            </a:r>
            <a:br>
              <a:rPr lang="sv-SE" dirty="0"/>
            </a:br>
            <a:r>
              <a:rPr lang="sv-SE" dirty="0"/>
              <a:t>Eller att föräldrarna inte läst dem?</a:t>
            </a:r>
          </a:p>
          <a:p>
            <a:r>
              <a:rPr lang="sv-SE" dirty="0"/>
              <a:t>Hur gjorde ni i era lag för att få ut informationen?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A650A04D-A72E-E468-B5FE-6AC0B12653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0386" y="2286000"/>
            <a:ext cx="9531228" cy="311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08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01609B17-CA40-1604-CBC8-3603BF596CA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sv-SE" dirty="0"/>
              <a:t>VPC-utvärdering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C4BD75-A10E-7258-E781-A543438B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55900"/>
            <a:ext cx="10515600" cy="3523714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sv-SE" dirty="0"/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28DB188-1B4F-5399-558E-8E8F544FC7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954" y="3202610"/>
            <a:ext cx="10012172" cy="307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450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01609B17-CA40-1604-CBC8-3603BF596CA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sv-SE" dirty="0"/>
              <a:t>Lagansvarig – hur fungerade det?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C4BD75-A10E-7258-E781-A543438B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2700"/>
            <a:ext cx="10515600" cy="3726914"/>
          </a:xfrm>
        </p:spPr>
        <p:txBody>
          <a:bodyPr>
            <a:normAutofit/>
          </a:bodyPr>
          <a:lstStyle/>
          <a:p>
            <a:r>
              <a:rPr lang="sv-SE" dirty="0"/>
              <a:t>Ansvarar för att sitt egna lag arbetar</a:t>
            </a:r>
          </a:p>
          <a:p>
            <a:r>
              <a:rPr lang="sv-SE" dirty="0"/>
              <a:t>Skapar ett arbetsschema för sitt lag</a:t>
            </a:r>
          </a:p>
          <a:p>
            <a:r>
              <a:rPr lang="sv-SE" dirty="0"/>
              <a:t>Sammankallar sitt lag till ett föräldramöte innan VPC och går igenom vad de olika arbetsstationerna innebär (dokument kommer finnas från VPC-gruppen så går att läsa innantill)</a:t>
            </a:r>
          </a:p>
          <a:p>
            <a:r>
              <a:rPr lang="sv-SE" dirty="0"/>
              <a:t>Föräldrar som placerats för arbete i infocenter, </a:t>
            </a:r>
            <a:r>
              <a:rPr lang="sv-SE" dirty="0" err="1"/>
              <a:t>huvudsek</a:t>
            </a:r>
            <a:r>
              <a:rPr lang="sv-SE" dirty="0"/>
              <a:t> och logi kallas på eget möte av VPC-gruppen </a:t>
            </a:r>
          </a:p>
          <a:p>
            <a:r>
              <a:rPr lang="sv-SE" dirty="0"/>
              <a:t>Lagansvarig ska finns tillgänglig på telefon under arbetsdagen ifall någon saknas på ett arbetspass eller liknande.</a:t>
            </a:r>
          </a:p>
          <a:p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75400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01609B17-CA40-1604-CBC8-3603BF596CA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sv-SE" dirty="0"/>
              <a:t>Lagansvarig – hur fungerade det?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C4BD75-A10E-7258-E781-A543438B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2700"/>
            <a:ext cx="10515600" cy="3726914"/>
          </a:xfrm>
        </p:spPr>
        <p:txBody>
          <a:bodyPr>
            <a:normAutofit/>
          </a:bodyPr>
          <a:lstStyle/>
          <a:p>
            <a:r>
              <a:rPr lang="sv-SE" dirty="0"/>
              <a:t>Ansvarar för att sitt egna lag arbetar</a:t>
            </a:r>
          </a:p>
          <a:p>
            <a:r>
              <a:rPr lang="sv-SE" dirty="0"/>
              <a:t>Lagansvarig ska finns tillgänglig på telefon under arbetsdagen ifall någon saknas på ett arbetspass eller liknande.</a:t>
            </a:r>
          </a:p>
          <a:p>
            <a:pPr marL="0" indent="0">
              <a:buNone/>
            </a:pPr>
            <a:br>
              <a:rPr lang="sv-SE" dirty="0"/>
            </a:br>
            <a:br>
              <a:rPr lang="sv-SE" dirty="0"/>
            </a:br>
            <a:r>
              <a:rPr lang="sv-SE" dirty="0"/>
              <a:t>- Flöt arbetet på bra?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- Fungerade det bra för er att vara ansvariga?</a:t>
            </a:r>
          </a:p>
          <a:p>
            <a:pPr marL="0" indent="0">
              <a:buNone/>
            </a:pPr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18823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 styrelserum">
  <a:themeElements>
    <a:clrScheme name="Jon styrelserum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Jon styrelseru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 styrelseru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107</TotalTime>
  <Words>519</Words>
  <Application>Microsoft Office PowerPoint</Application>
  <PresentationFormat>Bredbild</PresentationFormat>
  <Paragraphs>76</Paragraphs>
  <Slides>12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Aptos</vt:lpstr>
      <vt:lpstr>Century Gothic</vt:lpstr>
      <vt:lpstr>Wingdings 3</vt:lpstr>
      <vt:lpstr>Jon styrelserum</vt:lpstr>
      <vt:lpstr>Ungdomsgruppsmöte</vt:lpstr>
      <vt:lpstr>Ungdomsgruppen - Administrativt</vt:lpstr>
      <vt:lpstr>Matcharrangemang</vt:lpstr>
      <vt:lpstr>VPC-utvärdering</vt:lpstr>
      <vt:lpstr>VPC-utvärdering</vt:lpstr>
      <vt:lpstr>VPC-utvärdering</vt:lpstr>
      <vt:lpstr>VPC-utvärdering</vt:lpstr>
      <vt:lpstr>Lagansvarig – hur fungerade det?</vt:lpstr>
      <vt:lpstr>Lagansvarig – hur fungerade det?</vt:lpstr>
      <vt:lpstr>Lagansvarig – hur fungerade det?</vt:lpstr>
      <vt:lpstr>Lagansvarig – hur fungerade det?</vt:lpstr>
      <vt:lpstr>Frågor och funderingar?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Johanna Brodén Westergren</dc:creator>
  <cp:lastModifiedBy>Johanna Brodén Westergren</cp:lastModifiedBy>
  <cp:revision>4</cp:revision>
  <dcterms:created xsi:type="dcterms:W3CDTF">2024-08-27T20:18:38Z</dcterms:created>
  <dcterms:modified xsi:type="dcterms:W3CDTF">2024-11-21T15:05:49Z</dcterms:modified>
</cp:coreProperties>
</file>