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14"/>
  </p:notesMasterIdLst>
  <p:sldIdLst>
    <p:sldId id="256" r:id="rId2"/>
    <p:sldId id="266" r:id="rId3"/>
    <p:sldId id="271" r:id="rId4"/>
    <p:sldId id="261" r:id="rId5"/>
    <p:sldId id="274" r:id="rId6"/>
    <p:sldId id="272" r:id="rId7"/>
    <p:sldId id="273" r:id="rId8"/>
    <p:sldId id="265" r:id="rId9"/>
    <p:sldId id="270" r:id="rId10"/>
    <p:sldId id="269" r:id="rId11"/>
    <p:sldId id="268" r:id="rId12"/>
    <p:sldId id="259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71510" autoAdjust="0"/>
  </p:normalViewPr>
  <p:slideViewPr>
    <p:cSldViewPr snapToGrid="0">
      <p:cViewPr varScale="1">
        <p:scale>
          <a:sx n="45" d="100"/>
          <a:sy n="45" d="100"/>
        </p:scale>
        <p:origin x="149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17B5B7-926A-473F-BF60-D6FAFB63D781}" type="datetimeFigureOut">
              <a:rPr lang="sv-SE" smtClean="0"/>
              <a:t>2024-11-21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97E737-7787-4FAA-B1DC-CEAB9C09B8C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364908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60 personer som svarat… med tanke på hur många arbetspass vi haft så känns den siffran låg?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97E737-7787-4FAA-B1DC-CEAB9C09B8C9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620765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Lagom många men ändå ganska lite att göra?!</a:t>
            </a:r>
            <a:br>
              <a:rPr lang="sv-SE" dirty="0"/>
            </a:br>
            <a:br>
              <a:rPr lang="sv-SE" dirty="0"/>
            </a:br>
            <a:r>
              <a:rPr lang="sv-SE" dirty="0"/>
              <a:t>När jag sorterar svaren så är det de som arbetat i Calles som en del tycker att det varit för många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97E737-7787-4FAA-B1DC-CEAB9C09B8C9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215282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60 personer som svarat… med tanke på hur många arbetspass vi haft så känns den siffran låg?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97E737-7787-4FAA-B1DC-CEAB9C09B8C9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759698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60 personer som svarat… med tanke på hur många arbetspass vi haft så känns den siffran låg?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97E737-7787-4FAA-B1DC-CEAB9C09B8C9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068173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Innan VPC så var det dessa punkter vi pratade om som skulle vara ert ansvar… tänker vi tar en i taget…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97E737-7787-4FAA-B1DC-CEAB9C09B8C9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445050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76279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07ABC64B-AC1F-440F-9002-60A673AE6B92}" type="datetimeFigureOut">
              <a:rPr lang="sv-SE" smtClean="0"/>
              <a:t>2024-11-21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63575" y="3226820"/>
            <a:ext cx="3859795" cy="304801"/>
          </a:xfrm>
        </p:spPr>
        <p:txBody>
          <a:bodyPr anchor="b"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17" name="Rectangle 16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/>
            </a:lvl1pPr>
          </a:lstStyle>
          <a:p>
            <a:fld id="{37E787AC-E7C8-4A72-961D-3180AB6B8C5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68360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5945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2683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BC64B-AC1F-440F-9002-60A673AE6B92}" type="datetimeFigureOut">
              <a:rPr lang="sv-SE" smtClean="0"/>
              <a:t>2024-11-21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3" name="Rectangle 12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787AC-E7C8-4A72-961D-3180AB6B8C5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96644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BC64B-AC1F-440F-9002-60A673AE6B92}" type="datetimeFigureOut">
              <a:rPr lang="sv-SE" smtClean="0"/>
              <a:t>2024-11-21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3" name="Rectangle 12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787AC-E7C8-4A72-961D-3180AB6B8C5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869407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t med beskriv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1" name="TextBox 10"/>
          <p:cNvSpPr txBox="1"/>
          <p:nvPr/>
        </p:nvSpPr>
        <p:spPr bwMode="gray">
          <a:xfrm>
            <a:off x="898295" y="603589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705137" y="261378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705034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86515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14393"/>
            <a:ext cx="8825659" cy="1012664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BC64B-AC1F-440F-9002-60A673AE6B92}" type="datetimeFigureOut">
              <a:rPr lang="sv-SE" smtClean="0"/>
              <a:t>2024-11-21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24" name="Rectangle 23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787AC-E7C8-4A72-961D-3180AB6B8C5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55338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2404477"/>
            <a:ext cx="8825659" cy="178870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8587" y="5024967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BC64B-AC1F-440F-9002-60A673AE6B92}" type="datetimeFigureOut">
              <a:rPr lang="sv-SE" smtClean="0"/>
              <a:t>2024-11-21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2" name="Rectangle 11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787AC-E7C8-4A72-961D-3180AB6B8C5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193794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09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87261"/>
            <a:ext cx="3129168" cy="28397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10999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87261"/>
            <a:ext cx="3145380" cy="28397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1" y="2603500"/>
            <a:ext cx="315744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87261"/>
            <a:ext cx="3161029" cy="283979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BC64B-AC1F-440F-9002-60A673AE6B92}" type="datetimeFigureOut">
              <a:rPr lang="sv-SE" smtClean="0"/>
              <a:t>2024-11-21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787AC-E7C8-4A72-961D-3180AB6B8C5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231191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bildkolum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defRPr sz="36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20744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1246"/>
            <a:ext cx="2691242" cy="158376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20745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5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42840"/>
            <a:ext cx="2691242" cy="155217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7"/>
            <a:ext cx="3050438" cy="92140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5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18992"/>
            <a:ext cx="2691242" cy="157601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09107"/>
            <a:ext cx="3054127" cy="89634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BC64B-AC1F-440F-9002-60A673AE6B92}" type="datetimeFigureOut">
              <a:rPr lang="sv-SE" smtClean="0"/>
              <a:t>2024-11-21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787AC-E7C8-4A72-961D-3180AB6B8C5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461511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BC64B-AC1F-440F-9002-60A673AE6B92}" type="datetimeFigureOut">
              <a:rPr lang="sv-SE" smtClean="0"/>
              <a:t>2024-11-21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787AC-E7C8-4A72-961D-3180AB6B8C5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392325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97430"/>
            <a:ext cx="1409965" cy="4729626"/>
          </a:xfrm>
        </p:spPr>
        <p:txBody>
          <a:bodyPr vert="eaVert" anchor="b" anchorCtr="0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97429"/>
            <a:ext cx="6247546" cy="4729627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BC64B-AC1F-440F-9002-60A673AE6B92}" type="datetimeFigureOut">
              <a:rPr lang="sv-SE" smtClean="0"/>
              <a:t>2024-11-21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8" name="Rectangle 17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787AC-E7C8-4A72-961D-3180AB6B8C5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95627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BC64B-AC1F-440F-9002-60A673AE6B92}" type="datetimeFigureOut">
              <a:rPr lang="sv-SE" smtClean="0"/>
              <a:t>2024-11-21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787AC-E7C8-4A72-961D-3180AB6B8C5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55331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4"/>
            <a:ext cx="4351023" cy="2283823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BC64B-AC1F-440F-9002-60A673AE6B92}" type="datetimeFigureOut">
              <a:rPr lang="sv-SE" smtClean="0"/>
              <a:t>2024-11-21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787AC-E7C8-4A72-961D-3180AB6B8C5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12188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1368" y="2603500"/>
            <a:ext cx="4828744" cy="3416301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1" y="2603500"/>
            <a:ext cx="4825159" cy="3377705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BC64B-AC1F-440F-9002-60A673AE6B92}" type="datetimeFigureOut">
              <a:rPr lang="sv-SE" smtClean="0"/>
              <a:t>2024-11-21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787AC-E7C8-4A72-961D-3180AB6B8C5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07933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36063"/>
            <a:ext cx="48251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212326"/>
            <a:ext cx="4825158" cy="2807476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1" y="2603499"/>
            <a:ext cx="4825160" cy="60882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212327"/>
            <a:ext cx="4825159" cy="2807474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BC64B-AC1F-440F-9002-60A673AE6B92}" type="datetimeFigureOut">
              <a:rPr lang="sv-SE" smtClean="0"/>
              <a:t>2024-11-21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787AC-E7C8-4A72-961D-3180AB6B8C5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31502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BC64B-AC1F-440F-9002-60A673AE6B92}" type="datetimeFigureOut">
              <a:rPr lang="sv-SE" smtClean="0"/>
              <a:t>2024-11-21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787AC-E7C8-4A72-961D-3180AB6B8C5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57660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BC64B-AC1F-440F-9002-60A673AE6B92}" type="datetimeFigureOut">
              <a:rPr lang="sv-SE" smtClean="0"/>
              <a:t>2024-11-21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Rectangle 5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787AC-E7C8-4A72-961D-3180AB6B8C5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1130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BC64B-AC1F-440F-9002-60A673AE6B92}" type="datetimeFigureOut">
              <a:rPr lang="sv-SE" smtClean="0"/>
              <a:t>2024-11-21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787AC-E7C8-4A72-961D-3180AB6B8C5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51206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2" y="1143000"/>
            <a:ext cx="3227192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BC64B-AC1F-440F-9002-60A673AE6B92}" type="datetimeFigureOut">
              <a:rPr lang="sv-SE" smtClean="0"/>
              <a:t>2024-11-21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787AC-E7C8-4A72-961D-3180AB6B8C5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08646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Oval 4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9" name="Oval 3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Oval 3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9" name="Oval 48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9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407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07ABC64B-AC1F-440F-9002-60A673AE6B92}" type="datetimeFigureOut">
              <a:rPr lang="sv-SE" smtClean="0"/>
              <a:t>2024-11-21</a:t>
            </a:fld>
            <a:endParaRPr lang="sv-SE"/>
          </a:p>
        </p:txBody>
      </p:sp>
      <p:sp>
        <p:nvSpPr>
          <p:cNvPr id="20" name="Rectangle 19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37E787AC-E7C8-4A72-961D-3180AB6B8C5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32982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5209EAA-07CF-ED3E-6DA6-E1DA40DB6D5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Ungdomsgruppsmöte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79F071A-D1FC-15AB-BE13-85C0DD33289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2024-11-21</a:t>
            </a:r>
          </a:p>
        </p:txBody>
      </p:sp>
    </p:spTree>
    <p:extLst>
      <p:ext uri="{BB962C8B-B14F-4D97-AF65-F5344CB8AC3E}">
        <p14:creationId xmlns:p14="http://schemas.microsoft.com/office/powerpoint/2010/main" val="16186861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>
            <a:extLst>
              <a:ext uri="{FF2B5EF4-FFF2-40B4-BE49-F238E27FC236}">
                <a16:creationId xmlns:a16="http://schemas.microsoft.com/office/drawing/2014/main" id="{01609B17-CA40-1604-CBC8-3603BF596CA0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sv-SE" dirty="0"/>
              <a:t>Lagansvarig – hur fungerade det?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E7C4BD75-A10E-7258-E781-A543438B6D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52700"/>
            <a:ext cx="10515600" cy="3726914"/>
          </a:xfrm>
        </p:spPr>
        <p:txBody>
          <a:bodyPr>
            <a:normAutofit/>
          </a:bodyPr>
          <a:lstStyle/>
          <a:p>
            <a:r>
              <a:rPr lang="sv-SE" dirty="0"/>
              <a:t>Skapar ett arbetsschema för sitt lag</a:t>
            </a:r>
            <a:br>
              <a:rPr lang="sv-SE" dirty="0"/>
            </a:br>
            <a:br>
              <a:rPr lang="sv-SE" dirty="0"/>
            </a:br>
            <a:r>
              <a:rPr lang="sv-SE" dirty="0"/>
              <a:t>Var det svårt att få till arbetspassen?</a:t>
            </a: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Hur underlätta för jämnare arbetsbörda? </a:t>
            </a: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Flickor med </a:t>
            </a:r>
            <a:r>
              <a:rPr lang="sv-SE" dirty="0" err="1"/>
              <a:t>dubbellag</a:t>
            </a:r>
            <a:r>
              <a:rPr lang="sv-SE" dirty="0"/>
              <a:t> vs Pojkar vissa </a:t>
            </a:r>
            <a:r>
              <a:rPr lang="sv-SE" dirty="0" err="1"/>
              <a:t>srora</a:t>
            </a:r>
            <a:r>
              <a:rPr lang="sv-SE" dirty="0"/>
              <a:t> lag andra små lag</a:t>
            </a:r>
          </a:p>
          <a:p>
            <a:endParaRPr lang="sv-SE" dirty="0"/>
          </a:p>
          <a:p>
            <a:pPr lvl="1"/>
            <a:endParaRPr lang="sv-SE" dirty="0"/>
          </a:p>
          <a:p>
            <a:pPr lvl="1"/>
            <a:endParaRPr lang="sv-SE" dirty="0"/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949640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>
            <a:extLst>
              <a:ext uri="{FF2B5EF4-FFF2-40B4-BE49-F238E27FC236}">
                <a16:creationId xmlns:a16="http://schemas.microsoft.com/office/drawing/2014/main" id="{01609B17-CA40-1604-CBC8-3603BF596CA0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sv-SE" dirty="0"/>
              <a:t>Lagansvarig – hur fungerade det?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E7C4BD75-A10E-7258-E781-A543438B6D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52700"/>
            <a:ext cx="10515600" cy="3726914"/>
          </a:xfrm>
        </p:spPr>
        <p:txBody>
          <a:bodyPr>
            <a:normAutofit lnSpcReduction="10000"/>
          </a:bodyPr>
          <a:lstStyle/>
          <a:p>
            <a:r>
              <a:rPr lang="sv-SE" dirty="0"/>
              <a:t>Sammankallar sitt lag till ett föräldramöte innan VPC och går igenom vad de olika arbetsstationerna innebär (dokument kommer finnas från VPC-gruppen så går att läsa innantill)</a:t>
            </a:r>
          </a:p>
          <a:p>
            <a:r>
              <a:rPr lang="sv-SE" dirty="0"/>
              <a:t>Föräldrar som placerats för arbete i infocenter, </a:t>
            </a:r>
            <a:r>
              <a:rPr lang="sv-SE" dirty="0" err="1"/>
              <a:t>huvudsek</a:t>
            </a:r>
            <a:r>
              <a:rPr lang="sv-SE" dirty="0"/>
              <a:t> och logi kallas på eget möte av VPC-gruppen – behövdes det mer info än det blev? Kan detta läsas likt de andra uppgifterna?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Gick dokumentet bra att använda?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Saknades det information?</a:t>
            </a:r>
            <a:br>
              <a:rPr lang="sv-SE" dirty="0"/>
            </a:br>
            <a:endParaRPr lang="sv-SE" dirty="0"/>
          </a:p>
          <a:p>
            <a:pPr marL="0" indent="0">
              <a:buNone/>
            </a:pPr>
            <a:r>
              <a:rPr lang="sv-SE" dirty="0"/>
              <a:t>Behövs eget möte för infocenter, </a:t>
            </a:r>
            <a:r>
              <a:rPr lang="sv-SE" dirty="0" err="1"/>
              <a:t>huvudsek</a:t>
            </a:r>
            <a:r>
              <a:rPr lang="sv-SE" dirty="0"/>
              <a:t> och logi?</a:t>
            </a:r>
          </a:p>
          <a:p>
            <a:pPr lvl="1"/>
            <a:endParaRPr lang="sv-SE" dirty="0"/>
          </a:p>
          <a:p>
            <a:pPr lvl="1"/>
            <a:endParaRPr lang="sv-SE" dirty="0"/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003961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974ACD8-C814-CEFC-4D55-F7B9F4239A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Frågor och funderingar?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E1F09C6-E8EE-6504-AB4B-994A79562359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21005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>
            <a:extLst>
              <a:ext uri="{FF2B5EF4-FFF2-40B4-BE49-F238E27FC236}">
                <a16:creationId xmlns:a16="http://schemas.microsoft.com/office/drawing/2014/main" id="{01609B17-CA40-1604-CBC8-3603BF596CA0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sv-SE" dirty="0"/>
              <a:t>Ungdomsgruppen - Administrativt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E7C4BD75-A10E-7258-E781-A543438B6D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55900"/>
            <a:ext cx="10515600" cy="3523714"/>
          </a:xfrm>
        </p:spPr>
        <p:txBody>
          <a:bodyPr>
            <a:normAutofit/>
          </a:bodyPr>
          <a:lstStyle/>
          <a:p>
            <a:r>
              <a:rPr lang="sv-SE" dirty="0"/>
              <a:t>Hur fungerar/känns det att vi delat upp ungdomsgruppen i två ansvar? (än så länge)</a:t>
            </a:r>
          </a:p>
          <a:p>
            <a:endParaRPr lang="sv-SE" dirty="0"/>
          </a:p>
          <a:p>
            <a:r>
              <a:rPr lang="sv-SE" dirty="0"/>
              <a:t>Gått bra att lägga scheman?</a:t>
            </a:r>
          </a:p>
          <a:p>
            <a:endParaRPr lang="sv-SE" dirty="0"/>
          </a:p>
          <a:p>
            <a:r>
              <a:rPr lang="sv-SE" dirty="0"/>
              <a:t>Gått bra att lägga ut dokument och få föräldrar att läsa dokumenten om Calles och matcharrangemang?</a:t>
            </a:r>
          </a:p>
          <a:p>
            <a:endParaRPr lang="sv-SE" dirty="0"/>
          </a:p>
          <a:p>
            <a:r>
              <a:rPr lang="sv-SE" dirty="0"/>
              <a:t>Tips på hur ni gjort? </a:t>
            </a:r>
          </a:p>
          <a:p>
            <a:pPr lvl="1"/>
            <a:endParaRPr lang="sv-SE" dirty="0"/>
          </a:p>
          <a:p>
            <a:pPr lvl="1"/>
            <a:endParaRPr lang="sv-SE" dirty="0"/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1131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>
            <a:extLst>
              <a:ext uri="{FF2B5EF4-FFF2-40B4-BE49-F238E27FC236}">
                <a16:creationId xmlns:a16="http://schemas.microsoft.com/office/drawing/2014/main" id="{01609B17-CA40-1604-CBC8-3603BF596CA0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sv-SE" dirty="0"/>
              <a:t>Matcharrangemang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E7C4BD75-A10E-7258-E781-A543438B6D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55900"/>
            <a:ext cx="10515600" cy="3523714"/>
          </a:xfrm>
        </p:spPr>
        <p:txBody>
          <a:bodyPr>
            <a:normAutofit/>
          </a:bodyPr>
          <a:lstStyle/>
          <a:p>
            <a:r>
              <a:rPr lang="sv-SE" dirty="0"/>
              <a:t>Hur fungerar det nya uppdaterade dokumentet?</a:t>
            </a:r>
          </a:p>
          <a:p>
            <a:r>
              <a:rPr lang="sv-SE" dirty="0"/>
              <a:t>Vilken kontaktväg? Ni som lägger schemat eller till ledare i laget?</a:t>
            </a:r>
          </a:p>
          <a:p>
            <a:r>
              <a:rPr lang="sv-SE" dirty="0"/>
              <a:t>Sargen</a:t>
            </a:r>
          </a:p>
          <a:p>
            <a:endParaRPr lang="sv-SE" dirty="0"/>
          </a:p>
          <a:p>
            <a:pPr lvl="1"/>
            <a:endParaRPr lang="sv-SE" dirty="0"/>
          </a:p>
          <a:p>
            <a:pPr lvl="1"/>
            <a:endParaRPr lang="sv-SE" dirty="0"/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39787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>
            <a:extLst>
              <a:ext uri="{FF2B5EF4-FFF2-40B4-BE49-F238E27FC236}">
                <a16:creationId xmlns:a16="http://schemas.microsoft.com/office/drawing/2014/main" id="{01609B17-CA40-1604-CBC8-3603BF596CA0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sv-SE" dirty="0"/>
              <a:t>VPC-utvärdering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E7C4BD75-A10E-7258-E781-A543438B6D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55900"/>
            <a:ext cx="10515600" cy="3523714"/>
          </a:xfrm>
        </p:spPr>
        <p:txBody>
          <a:bodyPr>
            <a:normAutofit/>
          </a:bodyPr>
          <a:lstStyle/>
          <a:p>
            <a:r>
              <a:rPr lang="sv-SE" dirty="0"/>
              <a:t>Svar från alla föräldrar:</a:t>
            </a:r>
          </a:p>
          <a:p>
            <a:endParaRPr lang="sv-SE" dirty="0"/>
          </a:p>
          <a:p>
            <a:r>
              <a:rPr lang="sv-SE" dirty="0"/>
              <a:t>60 personer som svarat, ligger länken ute på era </a:t>
            </a:r>
            <a:r>
              <a:rPr lang="sv-SE" dirty="0" err="1"/>
              <a:t>lagsidor</a:t>
            </a:r>
            <a:r>
              <a:rPr lang="sv-SE" dirty="0"/>
              <a:t>?</a:t>
            </a:r>
          </a:p>
          <a:p>
            <a:endParaRPr lang="sv-SE" dirty="0"/>
          </a:p>
          <a:p>
            <a:r>
              <a:rPr lang="sv-SE" dirty="0"/>
              <a:t>Påminn gärna föräldrarna om att svara :)</a:t>
            </a:r>
          </a:p>
          <a:p>
            <a:pPr lvl="1"/>
            <a:endParaRPr lang="sv-SE" dirty="0"/>
          </a:p>
          <a:p>
            <a:pPr lvl="1"/>
            <a:endParaRPr lang="sv-SE" dirty="0"/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007611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>
            <a:extLst>
              <a:ext uri="{FF2B5EF4-FFF2-40B4-BE49-F238E27FC236}">
                <a16:creationId xmlns:a16="http://schemas.microsoft.com/office/drawing/2014/main" id="{01609B17-CA40-1604-CBC8-3603BF596CA0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sv-SE" dirty="0"/>
              <a:t>VPC-utvärdering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E7C4BD75-A10E-7258-E781-A543438B6D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55900"/>
            <a:ext cx="10515600" cy="3523714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sv-SE" dirty="0"/>
          </a:p>
          <a:p>
            <a:pPr lvl="1"/>
            <a:endParaRPr lang="sv-SE" dirty="0"/>
          </a:p>
          <a:p>
            <a:endParaRPr lang="sv-SE" dirty="0"/>
          </a:p>
          <a:p>
            <a:endParaRPr lang="sv-SE" dirty="0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501F3772-871A-D56C-458A-F3CB4496997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r="54851"/>
          <a:stretch/>
        </p:blipFill>
        <p:spPr>
          <a:xfrm>
            <a:off x="513679" y="2755900"/>
            <a:ext cx="4344072" cy="3229426"/>
          </a:xfrm>
          <a:prstGeom prst="rect">
            <a:avLst/>
          </a:prstGeom>
        </p:spPr>
      </p:pic>
      <p:pic>
        <p:nvPicPr>
          <p:cNvPr id="8" name="Bildobjekt 7">
            <a:extLst>
              <a:ext uri="{FF2B5EF4-FFF2-40B4-BE49-F238E27FC236}">
                <a16:creationId xmlns:a16="http://schemas.microsoft.com/office/drawing/2014/main" id="{F32068DD-AABE-84F3-0AF7-F2FD5832D45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74403" t="17261"/>
          <a:stretch/>
        </p:blipFill>
        <p:spPr>
          <a:xfrm>
            <a:off x="2857501" y="3586162"/>
            <a:ext cx="2000250" cy="2170076"/>
          </a:xfrm>
          <a:prstGeom prst="rect">
            <a:avLst/>
          </a:prstGeom>
        </p:spPr>
      </p:pic>
      <p:pic>
        <p:nvPicPr>
          <p:cNvPr id="10" name="Bildobjekt 9">
            <a:extLst>
              <a:ext uri="{FF2B5EF4-FFF2-40B4-BE49-F238E27FC236}">
                <a16:creationId xmlns:a16="http://schemas.microsoft.com/office/drawing/2014/main" id="{7E3055CF-D686-CF2F-CD08-FE2D2D108936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9067" t="41241" r="66819"/>
          <a:stretch/>
        </p:blipFill>
        <p:spPr>
          <a:xfrm>
            <a:off x="5535660" y="4370613"/>
            <a:ext cx="2471737" cy="1992756"/>
          </a:xfrm>
          <a:prstGeom prst="rect">
            <a:avLst/>
          </a:prstGeom>
        </p:spPr>
      </p:pic>
      <p:pic>
        <p:nvPicPr>
          <p:cNvPr id="12" name="Bildobjekt 11">
            <a:extLst>
              <a:ext uri="{FF2B5EF4-FFF2-40B4-BE49-F238E27FC236}">
                <a16:creationId xmlns:a16="http://schemas.microsoft.com/office/drawing/2014/main" id="{C55510EF-DD85-67FA-9D40-3D3ABCEE47CF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50000" t="30153"/>
          <a:stretch/>
        </p:blipFill>
        <p:spPr>
          <a:xfrm>
            <a:off x="8257879" y="4235065"/>
            <a:ext cx="3761566" cy="1738548"/>
          </a:xfrm>
          <a:prstGeom prst="rect">
            <a:avLst/>
          </a:prstGeom>
        </p:spPr>
      </p:pic>
      <p:pic>
        <p:nvPicPr>
          <p:cNvPr id="13" name="Bildobjekt 12">
            <a:extLst>
              <a:ext uri="{FF2B5EF4-FFF2-40B4-BE49-F238E27FC236}">
                <a16:creationId xmlns:a16="http://schemas.microsoft.com/office/drawing/2014/main" id="{98FBBFC3-FDD9-B708-2636-43E92B9862DC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r="66819" b="68028"/>
          <a:stretch/>
        </p:blipFill>
        <p:spPr>
          <a:xfrm>
            <a:off x="5535660" y="2755900"/>
            <a:ext cx="3401140" cy="1084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01199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>
            <a:extLst>
              <a:ext uri="{FF2B5EF4-FFF2-40B4-BE49-F238E27FC236}">
                <a16:creationId xmlns:a16="http://schemas.microsoft.com/office/drawing/2014/main" id="{01609B17-CA40-1604-CBC8-3603BF596CA0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sv-SE" dirty="0"/>
              <a:t>VPC-utvärdering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E7C4BD75-A10E-7258-E781-A543438B6D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399650"/>
            <a:ext cx="10515600" cy="1158313"/>
          </a:xfrm>
        </p:spPr>
        <p:txBody>
          <a:bodyPr>
            <a:normAutofit/>
          </a:bodyPr>
          <a:lstStyle/>
          <a:p>
            <a:r>
              <a:rPr lang="sv-SE" dirty="0"/>
              <a:t>Beror detta på brister i våra dokument?</a:t>
            </a:r>
            <a:br>
              <a:rPr lang="sv-SE" dirty="0"/>
            </a:br>
            <a:r>
              <a:rPr lang="sv-SE" dirty="0"/>
              <a:t>Eller att föräldrarna inte läst dem?</a:t>
            </a:r>
          </a:p>
          <a:p>
            <a:r>
              <a:rPr lang="sv-SE" dirty="0"/>
              <a:t>Hur gjorde ni i era lag för att få ut informationen?</a:t>
            </a: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A650A04D-A72E-E468-B5FE-6AC0B12653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0386" y="2286000"/>
            <a:ext cx="9531228" cy="3113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508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>
            <a:extLst>
              <a:ext uri="{FF2B5EF4-FFF2-40B4-BE49-F238E27FC236}">
                <a16:creationId xmlns:a16="http://schemas.microsoft.com/office/drawing/2014/main" id="{01609B17-CA40-1604-CBC8-3603BF596CA0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sv-SE" dirty="0"/>
              <a:t>VPC-utvärdering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E7C4BD75-A10E-7258-E781-A543438B6D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55900"/>
            <a:ext cx="10515600" cy="3523714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sv-SE" dirty="0"/>
          </a:p>
          <a:p>
            <a:pPr lvl="1"/>
            <a:endParaRPr lang="sv-SE" dirty="0"/>
          </a:p>
          <a:p>
            <a:endParaRPr lang="sv-SE" dirty="0"/>
          </a:p>
          <a:p>
            <a:endParaRPr lang="sv-SE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D28DB188-1B4F-5399-558E-8E8F544FC7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4954" y="3202610"/>
            <a:ext cx="10012172" cy="3077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24501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>
            <a:extLst>
              <a:ext uri="{FF2B5EF4-FFF2-40B4-BE49-F238E27FC236}">
                <a16:creationId xmlns:a16="http://schemas.microsoft.com/office/drawing/2014/main" id="{01609B17-CA40-1604-CBC8-3603BF596CA0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sv-SE" dirty="0"/>
              <a:t>Lagansvarig – hur fungerade det?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E7C4BD75-A10E-7258-E781-A543438B6D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52700"/>
            <a:ext cx="10515600" cy="3726914"/>
          </a:xfrm>
        </p:spPr>
        <p:txBody>
          <a:bodyPr>
            <a:normAutofit/>
          </a:bodyPr>
          <a:lstStyle/>
          <a:p>
            <a:r>
              <a:rPr lang="sv-SE" dirty="0"/>
              <a:t>Ansvarar för att sitt egna lag arbetar</a:t>
            </a:r>
          </a:p>
          <a:p>
            <a:r>
              <a:rPr lang="sv-SE" dirty="0"/>
              <a:t>Skapar ett arbetsschema för sitt lag</a:t>
            </a:r>
          </a:p>
          <a:p>
            <a:r>
              <a:rPr lang="sv-SE" dirty="0"/>
              <a:t>Sammankallar sitt lag till ett föräldramöte innan VPC och går igenom vad de olika arbetsstationerna innebär (dokument kommer finnas från VPC-gruppen så går att läsa innantill)</a:t>
            </a:r>
          </a:p>
          <a:p>
            <a:r>
              <a:rPr lang="sv-SE" dirty="0"/>
              <a:t>Föräldrar som placerats för arbete i infocenter, </a:t>
            </a:r>
            <a:r>
              <a:rPr lang="sv-SE" dirty="0" err="1"/>
              <a:t>huvudsek</a:t>
            </a:r>
            <a:r>
              <a:rPr lang="sv-SE" dirty="0"/>
              <a:t> och logi kallas på eget möte av VPC-gruppen </a:t>
            </a:r>
          </a:p>
          <a:p>
            <a:r>
              <a:rPr lang="sv-SE" dirty="0"/>
              <a:t>Lagansvarig ska finns tillgänglig på telefon under arbetsdagen ifall någon saknas på ett arbetspass eller liknande.</a:t>
            </a:r>
          </a:p>
          <a:p>
            <a:endParaRPr lang="sv-SE" dirty="0"/>
          </a:p>
          <a:p>
            <a:pPr lvl="1"/>
            <a:endParaRPr lang="sv-SE" dirty="0"/>
          </a:p>
          <a:p>
            <a:pPr lvl="1"/>
            <a:endParaRPr lang="sv-SE" dirty="0"/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754005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>
            <a:extLst>
              <a:ext uri="{FF2B5EF4-FFF2-40B4-BE49-F238E27FC236}">
                <a16:creationId xmlns:a16="http://schemas.microsoft.com/office/drawing/2014/main" id="{01609B17-CA40-1604-CBC8-3603BF596CA0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sv-SE" dirty="0"/>
              <a:t>Lagansvarig – hur fungerade det?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E7C4BD75-A10E-7258-E781-A543438B6D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52700"/>
            <a:ext cx="10515600" cy="3726914"/>
          </a:xfrm>
        </p:spPr>
        <p:txBody>
          <a:bodyPr>
            <a:normAutofit/>
          </a:bodyPr>
          <a:lstStyle/>
          <a:p>
            <a:r>
              <a:rPr lang="sv-SE" dirty="0"/>
              <a:t>Ansvarar för att sitt egna lag arbetar</a:t>
            </a:r>
          </a:p>
          <a:p>
            <a:r>
              <a:rPr lang="sv-SE" dirty="0"/>
              <a:t>Lagansvarig ska finns tillgänglig på telefon under arbetsdagen ifall någon saknas på ett arbetspass eller liknande.</a:t>
            </a:r>
          </a:p>
          <a:p>
            <a:pPr marL="0" indent="0">
              <a:buNone/>
            </a:pPr>
            <a:br>
              <a:rPr lang="sv-SE" dirty="0"/>
            </a:br>
            <a:br>
              <a:rPr lang="sv-SE" dirty="0"/>
            </a:br>
            <a:r>
              <a:rPr lang="sv-SE" dirty="0"/>
              <a:t>- Flöt arbetet på bra?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- Fungerade det bra för er att vara ansvariga?</a:t>
            </a:r>
          </a:p>
          <a:p>
            <a:pPr marL="0" indent="0">
              <a:buNone/>
            </a:pPr>
            <a:endParaRPr lang="sv-SE" dirty="0"/>
          </a:p>
          <a:p>
            <a:pPr lvl="1"/>
            <a:endParaRPr lang="sv-SE" dirty="0"/>
          </a:p>
          <a:p>
            <a:pPr lvl="1"/>
            <a:endParaRPr lang="sv-SE" dirty="0"/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118823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on styrelserum">
  <a:themeElements>
    <a:clrScheme name="Jon styrelserum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Jon styrelseru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Jon styrelseru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F1C4790-FE3C-4020-8CA7-00621DA7BBBC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107</TotalTime>
  <Words>519</Words>
  <Application>Microsoft Office PowerPoint</Application>
  <PresentationFormat>Bredbild</PresentationFormat>
  <Paragraphs>76</Paragraphs>
  <Slides>12</Slides>
  <Notes>5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12</vt:i4>
      </vt:variant>
    </vt:vector>
  </HeadingPairs>
  <TitlesOfParts>
    <vt:vector size="16" baseType="lpstr">
      <vt:lpstr>Aptos</vt:lpstr>
      <vt:lpstr>Century Gothic</vt:lpstr>
      <vt:lpstr>Wingdings 3</vt:lpstr>
      <vt:lpstr>Jon styrelserum</vt:lpstr>
      <vt:lpstr>Ungdomsgruppsmöte</vt:lpstr>
      <vt:lpstr>Ungdomsgruppen - Administrativt</vt:lpstr>
      <vt:lpstr>Matcharrangemang</vt:lpstr>
      <vt:lpstr>VPC-utvärdering</vt:lpstr>
      <vt:lpstr>VPC-utvärdering</vt:lpstr>
      <vt:lpstr>VPC-utvärdering</vt:lpstr>
      <vt:lpstr>VPC-utvärdering</vt:lpstr>
      <vt:lpstr>Lagansvarig – hur fungerade det?</vt:lpstr>
      <vt:lpstr>Lagansvarig – hur fungerade det?</vt:lpstr>
      <vt:lpstr>Lagansvarig – hur fungerade det?</vt:lpstr>
      <vt:lpstr>Lagansvarig – hur fungerade det?</vt:lpstr>
      <vt:lpstr>Frågor och funderingar?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Johanna Brodén Westergren</dc:creator>
  <cp:lastModifiedBy>Johanna Brodén Westergren</cp:lastModifiedBy>
  <cp:revision>4</cp:revision>
  <dcterms:created xsi:type="dcterms:W3CDTF">2024-08-27T20:18:38Z</dcterms:created>
  <dcterms:modified xsi:type="dcterms:W3CDTF">2024-11-21T15:05:49Z</dcterms:modified>
</cp:coreProperties>
</file>