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75" r:id="rId5"/>
    <p:sldId id="276" r:id="rId6"/>
    <p:sldId id="260" r:id="rId7"/>
    <p:sldId id="261" r:id="rId8"/>
    <p:sldId id="262" r:id="rId9"/>
    <p:sldId id="264" r:id="rId10"/>
    <p:sldId id="280" r:id="rId11"/>
    <p:sldId id="286" r:id="rId12"/>
    <p:sldId id="266" r:id="rId13"/>
    <p:sldId id="283" r:id="rId14"/>
    <p:sldId id="282" r:id="rId15"/>
    <p:sldId id="269" r:id="rId16"/>
    <p:sldId id="270" r:id="rId17"/>
    <p:sldId id="279" r:id="rId18"/>
    <p:sldId id="271" r:id="rId19"/>
    <p:sldId id="278" r:id="rId20"/>
    <p:sldId id="287" r:id="rId21"/>
    <p:sldId id="285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922C0-EAA4-4D26-9618-6C77EDCC70DC}" v="6" dt="2025-08-26T11:52:54.61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björn Nordqvist" userId="24b8674b-55f1-4581-bed1-d544dfc35c93" providerId="ADAL" clId="{B0F922C0-EAA4-4D26-9618-6C77EDCC70DC}"/>
    <pc:docChg chg="custSel addSld delSld modSld sldOrd">
      <pc:chgData name="Thorbjörn Nordqvist" userId="24b8674b-55f1-4581-bed1-d544dfc35c93" providerId="ADAL" clId="{B0F922C0-EAA4-4D26-9618-6C77EDCC70DC}" dt="2025-08-26T11:53:10.327" v="13"/>
      <pc:docMkLst>
        <pc:docMk/>
      </pc:docMkLst>
      <pc:sldChg chg="addSp delSp add del setBg delDesignElem">
        <pc:chgData name="Thorbjörn Nordqvist" userId="24b8674b-55f1-4581-bed1-d544dfc35c93" providerId="ADAL" clId="{B0F922C0-EAA4-4D26-9618-6C77EDCC70DC}" dt="2025-08-26T11:51:14.123" v="2"/>
        <pc:sldMkLst>
          <pc:docMk/>
          <pc:sldMk cId="931959085" sldId="287"/>
        </pc:sldMkLst>
        <pc:spChg chg="add del">
          <ac:chgData name="Thorbjörn Nordqvist" userId="24b8674b-55f1-4581-bed1-d544dfc35c93" providerId="ADAL" clId="{B0F922C0-EAA4-4D26-9618-6C77EDCC70DC}" dt="2025-08-26T11:51:14.123" v="2"/>
          <ac:spMkLst>
            <pc:docMk/>
            <pc:sldMk cId="931959085" sldId="287"/>
            <ac:spMk id="22" creationId="{FFB9EE0F-C83A-A919-D49F-B00C9D6058CF}"/>
          </ac:spMkLst>
        </pc:spChg>
        <pc:spChg chg="add del">
          <ac:chgData name="Thorbjörn Nordqvist" userId="24b8674b-55f1-4581-bed1-d544dfc35c93" providerId="ADAL" clId="{B0F922C0-EAA4-4D26-9618-6C77EDCC70DC}" dt="2025-08-26T11:51:14.123" v="2"/>
          <ac:spMkLst>
            <pc:docMk/>
            <pc:sldMk cId="931959085" sldId="287"/>
            <ac:spMk id="23" creationId="{655297EF-3302-35EF-D763-9EE33AD4AF85}"/>
          </ac:spMkLst>
        </pc:spChg>
        <pc:grpChg chg="add del">
          <ac:chgData name="Thorbjörn Nordqvist" userId="24b8674b-55f1-4581-bed1-d544dfc35c93" providerId="ADAL" clId="{B0F922C0-EAA4-4D26-9618-6C77EDCC70DC}" dt="2025-08-26T11:51:14.123" v="2"/>
          <ac:grpSpMkLst>
            <pc:docMk/>
            <pc:sldMk cId="931959085" sldId="287"/>
            <ac:grpSpMk id="24" creationId="{16360860-4CBB-2314-55E2-C4614796A0A6}"/>
          </ac:grpSpMkLst>
        </pc:grpChg>
      </pc:sldChg>
      <pc:sldChg chg="addSp delSp modSp add mod ord">
        <pc:chgData name="Thorbjörn Nordqvist" userId="24b8674b-55f1-4581-bed1-d544dfc35c93" providerId="ADAL" clId="{B0F922C0-EAA4-4D26-9618-6C77EDCC70DC}" dt="2025-08-26T11:53:10.327" v="13"/>
        <pc:sldMkLst>
          <pc:docMk/>
          <pc:sldMk cId="944326771" sldId="287"/>
        </pc:sldMkLst>
        <pc:spChg chg="mod">
          <ac:chgData name="Thorbjörn Nordqvist" userId="24b8674b-55f1-4581-bed1-d544dfc35c93" providerId="ADAL" clId="{B0F922C0-EAA4-4D26-9618-6C77EDCC70DC}" dt="2025-08-26T11:52:15.542" v="9" actId="1076"/>
          <ac:spMkLst>
            <pc:docMk/>
            <pc:sldMk cId="944326771" sldId="287"/>
            <ac:spMk id="4" creationId="{6668757A-59C3-4DC7-C2A9-57057C1DDCB7}"/>
          </ac:spMkLst>
        </pc:spChg>
        <pc:spChg chg="del">
          <ac:chgData name="Thorbjörn Nordqvist" userId="24b8674b-55f1-4581-bed1-d544dfc35c93" providerId="ADAL" clId="{B0F922C0-EAA4-4D26-9618-6C77EDCC70DC}" dt="2025-08-26T11:52:01.435" v="8" actId="478"/>
          <ac:spMkLst>
            <pc:docMk/>
            <pc:sldMk cId="944326771" sldId="287"/>
            <ac:spMk id="5" creationId="{81F058F0-739B-23DC-6791-54ECBB1CE2DE}"/>
          </ac:spMkLst>
        </pc:spChg>
        <pc:spChg chg="del">
          <ac:chgData name="Thorbjörn Nordqvist" userId="24b8674b-55f1-4581-bed1-d544dfc35c93" providerId="ADAL" clId="{B0F922C0-EAA4-4D26-9618-6C77EDCC70DC}" dt="2025-08-26T11:51:57.859" v="7" actId="478"/>
          <ac:spMkLst>
            <pc:docMk/>
            <pc:sldMk cId="944326771" sldId="287"/>
            <ac:spMk id="6" creationId="{9B48B877-8809-4402-13EF-039F998DADD9}"/>
          </ac:spMkLst>
        </pc:spChg>
        <pc:picChg chg="add mod">
          <ac:chgData name="Thorbjörn Nordqvist" userId="24b8674b-55f1-4581-bed1-d544dfc35c93" providerId="ADAL" clId="{B0F922C0-EAA4-4D26-9618-6C77EDCC70DC}" dt="2025-08-26T11:52:54.617" v="11" actId="1076"/>
          <ac:picMkLst>
            <pc:docMk/>
            <pc:sldMk cId="944326771" sldId="287"/>
            <ac:picMk id="2" creationId="{3DEDB651-2ECC-8CA5-B93E-8E6EADDB49E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0C4AC-60FF-4FCD-B964-094EDFB364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DA305-AD1C-4029-A8CE-25DA3E935619}">
      <dgm:prSet/>
      <dgm:spPr>
        <a:solidFill>
          <a:srgbClr val="FF0000"/>
        </a:solidFill>
      </dgm:spPr>
      <dgm:t>
        <a:bodyPr/>
        <a:lstStyle/>
        <a:p>
          <a:r>
            <a:rPr lang="en-US" b="1" dirty="0"/>
            <a:t>Is-pass</a:t>
          </a:r>
          <a:endParaRPr lang="en-US" dirty="0"/>
        </a:p>
      </dgm:t>
    </dgm:pt>
    <dgm:pt modelId="{956F3058-0382-4A3A-A462-19DAD69B4C54}" type="parTrans" cxnId="{BAB24308-CD9E-449B-8D31-3C24B5F4C312}">
      <dgm:prSet/>
      <dgm:spPr/>
      <dgm:t>
        <a:bodyPr/>
        <a:lstStyle/>
        <a:p>
          <a:endParaRPr lang="en-US"/>
        </a:p>
      </dgm:t>
    </dgm:pt>
    <dgm:pt modelId="{7C4EF029-8B42-4376-B73C-6292FEB9F074}" type="sibTrans" cxnId="{BAB24308-CD9E-449B-8D31-3C24B5F4C312}">
      <dgm:prSet/>
      <dgm:spPr/>
      <dgm:t>
        <a:bodyPr/>
        <a:lstStyle/>
        <a:p>
          <a:endParaRPr lang="en-US"/>
        </a:p>
      </dgm:t>
    </dgm:pt>
    <dgm:pt modelId="{9287BAD8-0075-40C1-8B29-089B98255161}">
      <dgm:prSet/>
      <dgm:spPr>
        <a:solidFill>
          <a:srgbClr val="FF0000"/>
        </a:solidFill>
      </dgm:spPr>
      <dgm:t>
        <a:bodyPr/>
        <a:lstStyle/>
        <a:p>
          <a:r>
            <a:rPr lang="en-US" b="1" dirty="0" err="1"/>
            <a:t>Två</a:t>
          </a:r>
          <a:r>
            <a:rPr lang="en-US" b="1" dirty="0"/>
            <a:t>/</a:t>
          </a:r>
          <a:r>
            <a:rPr lang="en-US" b="1" dirty="0" err="1"/>
            <a:t>tre</a:t>
          </a:r>
          <a:r>
            <a:rPr lang="en-US" b="1" dirty="0"/>
            <a:t> </a:t>
          </a:r>
          <a:r>
            <a:rPr lang="en-US" b="1" dirty="0" err="1"/>
            <a:t>ispass</a:t>
          </a:r>
          <a:r>
            <a:rPr lang="en-US" b="1" dirty="0"/>
            <a:t> per </a:t>
          </a:r>
          <a:r>
            <a:rPr lang="en-US" b="1" dirty="0" err="1"/>
            <a:t>vecka</a:t>
          </a:r>
          <a:r>
            <a:rPr lang="en-US" b="1" dirty="0"/>
            <a:t>:</a:t>
          </a:r>
          <a:endParaRPr lang="en-US" dirty="0"/>
        </a:p>
      </dgm:t>
    </dgm:pt>
    <dgm:pt modelId="{936A5C6A-0C6B-4C47-BDE2-0B12DB2AF73E}" type="parTrans" cxnId="{CFC072A3-8E02-41E3-8B6A-F97E0E770A3C}">
      <dgm:prSet/>
      <dgm:spPr/>
      <dgm:t>
        <a:bodyPr/>
        <a:lstStyle/>
        <a:p>
          <a:endParaRPr lang="en-US"/>
        </a:p>
      </dgm:t>
    </dgm:pt>
    <dgm:pt modelId="{C7296F89-3391-4FD4-90B9-F93C263A3673}" type="sibTrans" cxnId="{CFC072A3-8E02-41E3-8B6A-F97E0E770A3C}">
      <dgm:prSet/>
      <dgm:spPr/>
      <dgm:t>
        <a:bodyPr/>
        <a:lstStyle/>
        <a:p>
          <a:endParaRPr lang="en-US"/>
        </a:p>
      </dgm:t>
    </dgm:pt>
    <dgm:pt modelId="{5AE22787-8C99-4E51-96AF-25B19EEBFDA0}">
      <dgm:prSet custT="1"/>
      <dgm:spPr/>
      <dgm:t>
        <a:bodyPr/>
        <a:lstStyle/>
        <a:p>
          <a:r>
            <a:rPr lang="en-US" sz="1200" b="1" dirty="0" err="1"/>
            <a:t>Tisdagar</a:t>
          </a:r>
          <a:r>
            <a:rPr lang="en-US" sz="1200" b="1" dirty="0"/>
            <a:t>:</a:t>
          </a:r>
          <a:r>
            <a:rPr lang="en-US" sz="1200" dirty="0"/>
            <a:t> 17.15 - 18.00 </a:t>
          </a:r>
          <a:r>
            <a:rPr lang="en-SE" sz="1200" dirty="0"/>
            <a:t>(</a:t>
          </a:r>
          <a:r>
            <a:rPr lang="en-US" sz="1200" dirty="0" err="1"/>
            <a:t>Ombytta</a:t>
          </a:r>
          <a:r>
            <a:rPr lang="en-US" sz="1200" dirty="0"/>
            <a:t> </a:t>
          </a:r>
          <a:r>
            <a:rPr lang="en-US" sz="1200" dirty="0" err="1"/>
            <a:t>och</a:t>
          </a:r>
          <a:r>
            <a:rPr lang="en-US" sz="1200" dirty="0"/>
            <a:t> </a:t>
          </a:r>
          <a:r>
            <a:rPr lang="en-US" sz="1200" dirty="0" err="1"/>
            <a:t>klara</a:t>
          </a:r>
          <a:r>
            <a:rPr lang="en-US" sz="1200" dirty="0"/>
            <a:t> </a:t>
          </a:r>
          <a:r>
            <a:rPr lang="en-SE" sz="1200" dirty="0"/>
            <a:t>10 minuter innan</a:t>
          </a:r>
          <a:r>
            <a:rPr lang="sv-SE" sz="1200" dirty="0"/>
            <a:t>!</a:t>
          </a:r>
          <a:r>
            <a:rPr lang="en-SE" sz="1200" dirty="0"/>
            <a:t>)</a:t>
          </a:r>
          <a:endParaRPr lang="en-US" sz="1200" dirty="0"/>
        </a:p>
      </dgm:t>
    </dgm:pt>
    <dgm:pt modelId="{F99B9841-4EC8-4905-826F-EA77A371A309}" type="parTrans" cxnId="{BE623AFA-462E-4F14-B8F2-C9F5BCE5DE88}">
      <dgm:prSet/>
      <dgm:spPr/>
      <dgm:t>
        <a:bodyPr/>
        <a:lstStyle/>
        <a:p>
          <a:endParaRPr lang="en-US"/>
        </a:p>
      </dgm:t>
    </dgm:pt>
    <dgm:pt modelId="{C6B2D94E-2DB2-4F04-9200-AF2BE160B83B}" type="sibTrans" cxnId="{BE623AFA-462E-4F14-B8F2-C9F5BCE5DE88}">
      <dgm:prSet/>
      <dgm:spPr/>
      <dgm:t>
        <a:bodyPr/>
        <a:lstStyle/>
        <a:p>
          <a:endParaRPr lang="en-US"/>
        </a:p>
      </dgm:t>
    </dgm:pt>
    <dgm:pt modelId="{4AD51034-895B-4950-9D32-D535E7C05094}">
      <dgm:prSet custT="1"/>
      <dgm:spPr/>
      <dgm:t>
        <a:bodyPr/>
        <a:lstStyle/>
        <a:p>
          <a:r>
            <a:rPr lang="en-US" sz="1200" b="1" dirty="0" err="1"/>
            <a:t>Fredagar</a:t>
          </a:r>
          <a:r>
            <a:rPr lang="en-US" sz="1200" b="1" dirty="0"/>
            <a:t>:</a:t>
          </a:r>
          <a:r>
            <a:rPr lang="en-US" sz="1200" dirty="0"/>
            <a:t> 16.00 - 17.00 </a:t>
          </a:r>
          <a:r>
            <a:rPr lang="en-SE" sz="1200" dirty="0"/>
            <a:t>(</a:t>
          </a:r>
          <a:r>
            <a:rPr lang="en-US" sz="1200" dirty="0" err="1"/>
            <a:t>Ombytta</a:t>
          </a:r>
          <a:r>
            <a:rPr lang="en-US" sz="1200" dirty="0"/>
            <a:t> </a:t>
          </a:r>
          <a:r>
            <a:rPr lang="en-US" sz="1200" dirty="0" err="1"/>
            <a:t>och</a:t>
          </a:r>
          <a:r>
            <a:rPr lang="en-US" sz="1200" dirty="0"/>
            <a:t> </a:t>
          </a:r>
          <a:r>
            <a:rPr lang="en-US" sz="1200" dirty="0" err="1"/>
            <a:t>klara</a:t>
          </a:r>
          <a:r>
            <a:rPr lang="en-US" sz="1200" dirty="0"/>
            <a:t> </a:t>
          </a:r>
          <a:r>
            <a:rPr lang="en-SE" sz="1200" dirty="0"/>
            <a:t>10 minuter innan</a:t>
          </a:r>
          <a:r>
            <a:rPr lang="sv-SE" sz="1200" dirty="0"/>
            <a:t>!</a:t>
          </a:r>
          <a:r>
            <a:rPr lang="en-SE" sz="1200" dirty="0"/>
            <a:t>)</a:t>
          </a:r>
          <a:endParaRPr lang="en-US" sz="1200" dirty="0"/>
        </a:p>
      </dgm:t>
    </dgm:pt>
    <dgm:pt modelId="{A6BC0738-B8BD-48D2-A4B4-C995F3D1FE6D}" type="parTrans" cxnId="{D2971374-3D66-42D9-99B1-D0276F2493DB}">
      <dgm:prSet/>
      <dgm:spPr/>
      <dgm:t>
        <a:bodyPr/>
        <a:lstStyle/>
        <a:p>
          <a:endParaRPr lang="en-US"/>
        </a:p>
      </dgm:t>
    </dgm:pt>
    <dgm:pt modelId="{DE284A8D-906E-48ED-8869-DC0524B68B7F}" type="sibTrans" cxnId="{D2971374-3D66-42D9-99B1-D0276F2493DB}">
      <dgm:prSet/>
      <dgm:spPr/>
      <dgm:t>
        <a:bodyPr/>
        <a:lstStyle/>
        <a:p>
          <a:endParaRPr lang="en-US"/>
        </a:p>
      </dgm:t>
    </dgm:pt>
    <dgm:pt modelId="{1A80FFC5-8EF8-41F0-946D-60036C887062}">
      <dgm:prSet custT="1"/>
      <dgm:spPr/>
      <dgm:t>
        <a:bodyPr/>
        <a:lstStyle/>
        <a:p>
          <a:r>
            <a:rPr lang="en-US" sz="1200" b="1" dirty="0" err="1"/>
            <a:t>Söndagar</a:t>
          </a:r>
          <a:r>
            <a:rPr lang="en-US" sz="1200" b="1" dirty="0"/>
            <a:t>: </a:t>
          </a:r>
          <a:r>
            <a:rPr lang="en-US" sz="1200" dirty="0"/>
            <a:t>09:15-10:15 (</a:t>
          </a:r>
          <a:r>
            <a:rPr lang="en-US" sz="1200" dirty="0" err="1"/>
            <a:t>Ombytta</a:t>
          </a:r>
          <a:r>
            <a:rPr lang="en-US" sz="1200" dirty="0"/>
            <a:t> </a:t>
          </a:r>
          <a:r>
            <a:rPr lang="en-US" sz="1200" dirty="0" err="1"/>
            <a:t>och</a:t>
          </a:r>
          <a:r>
            <a:rPr lang="en-US" sz="1200" dirty="0"/>
            <a:t> </a:t>
          </a:r>
          <a:r>
            <a:rPr lang="en-US" sz="1200" dirty="0" err="1"/>
            <a:t>klara</a:t>
          </a:r>
          <a:r>
            <a:rPr lang="en-US" sz="1200" dirty="0"/>
            <a:t> 10 </a:t>
          </a:r>
          <a:r>
            <a:rPr lang="en-US" sz="1200" dirty="0" err="1"/>
            <a:t>minuter</a:t>
          </a:r>
          <a:r>
            <a:rPr lang="en-US" sz="1200" dirty="0"/>
            <a:t> </a:t>
          </a:r>
          <a:r>
            <a:rPr lang="en-US" sz="1200" dirty="0" err="1"/>
            <a:t>innan</a:t>
          </a:r>
          <a:r>
            <a:rPr lang="en-US" sz="1200" dirty="0"/>
            <a:t>!)</a:t>
          </a:r>
        </a:p>
      </dgm:t>
    </dgm:pt>
    <dgm:pt modelId="{BE164DA9-8025-40BA-9BC3-CE75F0488145}" type="parTrans" cxnId="{82C31595-E441-4D38-BDB5-47289A990936}">
      <dgm:prSet/>
      <dgm:spPr/>
      <dgm:t>
        <a:bodyPr/>
        <a:lstStyle/>
        <a:p>
          <a:endParaRPr lang="en-US"/>
        </a:p>
      </dgm:t>
    </dgm:pt>
    <dgm:pt modelId="{C1643B85-7202-45BE-BACF-50E0E3D3FB40}" type="sibTrans" cxnId="{82C31595-E441-4D38-BDB5-47289A990936}">
      <dgm:prSet/>
      <dgm:spPr/>
      <dgm:t>
        <a:bodyPr/>
        <a:lstStyle/>
        <a:p>
          <a:endParaRPr lang="en-US"/>
        </a:p>
      </dgm:t>
    </dgm:pt>
    <dgm:pt modelId="{248B736E-5B23-44EE-A0C1-FE8CC01CE038}">
      <dgm:prSet/>
      <dgm:spPr>
        <a:solidFill>
          <a:srgbClr val="FF0000"/>
        </a:solidFill>
      </dgm:spPr>
      <dgm:t>
        <a:bodyPr/>
        <a:lstStyle/>
        <a:p>
          <a:r>
            <a:rPr lang="en-US" b="1" dirty="0" err="1"/>
            <a:t>Målvaktsträning</a:t>
          </a:r>
          <a:r>
            <a:rPr lang="en-US" b="1" dirty="0"/>
            <a:t>:</a:t>
          </a:r>
          <a:endParaRPr lang="en-US" dirty="0"/>
        </a:p>
      </dgm:t>
    </dgm:pt>
    <dgm:pt modelId="{59509F8E-917F-41B8-A032-ED123A8D1CA5}" type="parTrans" cxnId="{34E7A18D-E0A6-41A5-A0B6-4272E3ED2B4E}">
      <dgm:prSet/>
      <dgm:spPr/>
      <dgm:t>
        <a:bodyPr/>
        <a:lstStyle/>
        <a:p>
          <a:endParaRPr lang="en-US"/>
        </a:p>
      </dgm:t>
    </dgm:pt>
    <dgm:pt modelId="{C7903CF6-F736-45A9-8647-CBE51C85F91A}" type="sibTrans" cxnId="{34E7A18D-E0A6-41A5-A0B6-4272E3ED2B4E}">
      <dgm:prSet/>
      <dgm:spPr/>
      <dgm:t>
        <a:bodyPr/>
        <a:lstStyle/>
        <a:p>
          <a:endParaRPr lang="en-US"/>
        </a:p>
      </dgm:t>
    </dgm:pt>
    <dgm:pt modelId="{1DF9409C-787E-41E3-AEC7-455266F2767A}">
      <dgm:prSet custT="1"/>
      <dgm:spPr/>
      <dgm:t>
        <a:bodyPr/>
        <a:lstStyle/>
        <a:p>
          <a:r>
            <a:rPr lang="en-US" sz="1200" b="1" dirty="0" err="1"/>
            <a:t>Fredagar</a:t>
          </a:r>
          <a:r>
            <a:rPr lang="en-US" sz="1200" b="1" dirty="0"/>
            <a:t>: </a:t>
          </a:r>
          <a:r>
            <a:rPr lang="en-US" sz="1200" dirty="0"/>
            <a:t>17.15 -18.15</a:t>
          </a:r>
        </a:p>
      </dgm:t>
    </dgm:pt>
    <dgm:pt modelId="{5E792E3E-3E20-4AC9-BE5A-87A7E283C59A}" type="parTrans" cxnId="{1A2061F2-D279-4F7A-8D80-24BC04343166}">
      <dgm:prSet/>
      <dgm:spPr/>
      <dgm:t>
        <a:bodyPr/>
        <a:lstStyle/>
        <a:p>
          <a:endParaRPr lang="en-US"/>
        </a:p>
      </dgm:t>
    </dgm:pt>
    <dgm:pt modelId="{0A02AD20-DF05-4AD4-882A-5B5C4349DBBD}" type="sibTrans" cxnId="{1A2061F2-D279-4F7A-8D80-24BC04343166}">
      <dgm:prSet/>
      <dgm:spPr/>
      <dgm:t>
        <a:bodyPr/>
        <a:lstStyle/>
        <a:p>
          <a:endParaRPr lang="en-US"/>
        </a:p>
      </dgm:t>
    </dgm:pt>
    <dgm:pt modelId="{F24945F3-11B3-4739-8599-6E2FAC041861}">
      <dgm:prSet custT="1"/>
      <dgm:spPr>
        <a:solidFill>
          <a:srgbClr val="FF0000"/>
        </a:solidFill>
      </dgm:spPr>
      <dgm:t>
        <a:bodyPr/>
        <a:lstStyle/>
        <a:p>
          <a:r>
            <a:rPr lang="en-US" sz="1800" b="1" dirty="0" err="1"/>
            <a:t>Skridskoskola</a:t>
          </a:r>
          <a:r>
            <a:rPr lang="en-US" sz="1800" b="1" dirty="0"/>
            <a:t> (</a:t>
          </a:r>
          <a:r>
            <a:rPr lang="en-US" sz="1800" b="1" dirty="0" err="1"/>
            <a:t>startar</a:t>
          </a:r>
          <a:r>
            <a:rPr lang="en-US" sz="1800" b="1" dirty="0"/>
            <a:t> 27/9):</a:t>
          </a:r>
          <a:endParaRPr lang="en-US" sz="1800" dirty="0"/>
        </a:p>
      </dgm:t>
    </dgm:pt>
    <dgm:pt modelId="{DC5D2AE1-AB3F-404D-906B-0C193F3F0A06}" type="parTrans" cxnId="{A9994EC5-1400-4633-93B2-9A7A43F6E919}">
      <dgm:prSet/>
      <dgm:spPr/>
      <dgm:t>
        <a:bodyPr/>
        <a:lstStyle/>
        <a:p>
          <a:endParaRPr lang="en-US"/>
        </a:p>
      </dgm:t>
    </dgm:pt>
    <dgm:pt modelId="{C4EF0159-429D-490E-AAAF-743BFD602A82}" type="sibTrans" cxnId="{A9994EC5-1400-4633-93B2-9A7A43F6E919}">
      <dgm:prSet/>
      <dgm:spPr/>
      <dgm:t>
        <a:bodyPr/>
        <a:lstStyle/>
        <a:p>
          <a:endParaRPr lang="en-US"/>
        </a:p>
      </dgm:t>
    </dgm:pt>
    <dgm:pt modelId="{12089F1C-6925-4CF5-BAE9-C366C1837E48}">
      <dgm:prSet custT="1"/>
      <dgm:spPr/>
      <dgm:t>
        <a:bodyPr/>
        <a:lstStyle/>
        <a:p>
          <a:r>
            <a:rPr lang="en-US" sz="1200" b="1" dirty="0" err="1"/>
            <a:t>Lördagar</a:t>
          </a:r>
          <a:r>
            <a:rPr lang="en-US" sz="1200" b="1" dirty="0"/>
            <a:t>: </a:t>
          </a:r>
          <a:r>
            <a:rPr lang="en-US" sz="1200" dirty="0"/>
            <a:t>09.15 -10.15 (För barn </a:t>
          </a:r>
          <a:r>
            <a:rPr lang="en-US" sz="1200" dirty="0" err="1"/>
            <a:t>mellan</a:t>
          </a:r>
          <a:r>
            <a:rPr lang="en-US" sz="1200" dirty="0"/>
            <a:t> 4-8år).</a:t>
          </a:r>
        </a:p>
      </dgm:t>
    </dgm:pt>
    <dgm:pt modelId="{41836C8E-0362-4F9B-9002-A3F4A31A5FB6}" type="parTrans" cxnId="{693AF343-803E-49C9-91EB-41EA30AAE70C}">
      <dgm:prSet/>
      <dgm:spPr/>
      <dgm:t>
        <a:bodyPr/>
        <a:lstStyle/>
        <a:p>
          <a:endParaRPr lang="en-US"/>
        </a:p>
      </dgm:t>
    </dgm:pt>
    <dgm:pt modelId="{DF76EC41-941A-4B25-B87E-DDD39BD87A47}" type="sibTrans" cxnId="{693AF343-803E-49C9-91EB-41EA30AAE70C}">
      <dgm:prSet/>
      <dgm:spPr/>
      <dgm:t>
        <a:bodyPr/>
        <a:lstStyle/>
        <a:p>
          <a:endParaRPr lang="en-US"/>
        </a:p>
      </dgm:t>
    </dgm:pt>
    <dgm:pt modelId="{3FD8A094-DC57-4847-B085-5E84B0D12314}">
      <dgm:prSet/>
      <dgm:spPr>
        <a:solidFill>
          <a:srgbClr val="FF0000"/>
        </a:solidFill>
      </dgm:spPr>
      <dgm:t>
        <a:bodyPr/>
        <a:lstStyle/>
        <a:p>
          <a:r>
            <a:rPr lang="en-US" b="1"/>
            <a:t>Hockeyskola (startar 27/9):</a:t>
          </a:r>
          <a:endParaRPr lang="en-US"/>
        </a:p>
      </dgm:t>
    </dgm:pt>
    <dgm:pt modelId="{28F345D3-134A-4B07-9D6D-E4A9CBF14793}" type="parTrans" cxnId="{35137D9E-329C-4253-8C8E-78F2909727F5}">
      <dgm:prSet/>
      <dgm:spPr/>
      <dgm:t>
        <a:bodyPr/>
        <a:lstStyle/>
        <a:p>
          <a:endParaRPr lang="en-US"/>
        </a:p>
      </dgm:t>
    </dgm:pt>
    <dgm:pt modelId="{D852EF6E-1F25-455D-85B2-ECA5195870F4}" type="sibTrans" cxnId="{35137D9E-329C-4253-8C8E-78F2909727F5}">
      <dgm:prSet/>
      <dgm:spPr/>
      <dgm:t>
        <a:bodyPr/>
        <a:lstStyle/>
        <a:p>
          <a:endParaRPr lang="en-US"/>
        </a:p>
      </dgm:t>
    </dgm:pt>
    <dgm:pt modelId="{D017B0E2-3515-4D42-A810-68B91FBD84E7}">
      <dgm:prSet custT="1"/>
      <dgm:spPr/>
      <dgm:t>
        <a:bodyPr/>
        <a:lstStyle/>
        <a:p>
          <a:r>
            <a:rPr lang="en-US" sz="1200" b="1" dirty="0" err="1"/>
            <a:t>Lördagar</a:t>
          </a:r>
          <a:r>
            <a:rPr lang="en-US" sz="1200" b="1" dirty="0"/>
            <a:t>: 1</a:t>
          </a:r>
          <a:r>
            <a:rPr lang="en-US" sz="1200" dirty="0"/>
            <a:t>0.30 -11.30 (För barn </a:t>
          </a:r>
          <a:r>
            <a:rPr lang="en-US" sz="1200" dirty="0" err="1"/>
            <a:t>mellan</a:t>
          </a:r>
          <a:r>
            <a:rPr lang="en-US" sz="1200" dirty="0"/>
            <a:t> 4-8år).</a:t>
          </a:r>
        </a:p>
      </dgm:t>
    </dgm:pt>
    <dgm:pt modelId="{5CDD4905-A511-45A4-A6A3-9883F8CBB0CE}" type="parTrans" cxnId="{D22B79A8-01BF-4745-AC45-206A921DB2A5}">
      <dgm:prSet/>
      <dgm:spPr/>
      <dgm:t>
        <a:bodyPr/>
        <a:lstStyle/>
        <a:p>
          <a:endParaRPr lang="en-US"/>
        </a:p>
      </dgm:t>
    </dgm:pt>
    <dgm:pt modelId="{F7AACFBA-D7B5-49A4-AC2A-C4ECED995DF1}" type="sibTrans" cxnId="{D22B79A8-01BF-4745-AC45-206A921DB2A5}">
      <dgm:prSet/>
      <dgm:spPr/>
      <dgm:t>
        <a:bodyPr/>
        <a:lstStyle/>
        <a:p>
          <a:endParaRPr lang="en-US"/>
        </a:p>
      </dgm:t>
    </dgm:pt>
    <dgm:pt modelId="{8AEE3ED8-67FC-479F-A3A8-AE84DD0E0E27}">
      <dgm:prSet/>
      <dgm:spPr>
        <a:solidFill>
          <a:srgbClr val="FF0000"/>
        </a:solidFill>
      </dgm:spPr>
      <dgm:t>
        <a:bodyPr/>
        <a:lstStyle/>
        <a:p>
          <a:r>
            <a:rPr lang="en-US" b="1"/>
            <a:t>S &amp; P:</a:t>
          </a:r>
          <a:endParaRPr lang="en-US"/>
        </a:p>
      </dgm:t>
    </dgm:pt>
    <dgm:pt modelId="{BA0F87BC-9611-457A-AAE1-0DBB277BFF38}" type="parTrans" cxnId="{EB049EEC-A2C7-4ECD-A15E-D7C4D19490A7}">
      <dgm:prSet/>
      <dgm:spPr/>
      <dgm:t>
        <a:bodyPr/>
        <a:lstStyle/>
        <a:p>
          <a:endParaRPr lang="en-US"/>
        </a:p>
      </dgm:t>
    </dgm:pt>
    <dgm:pt modelId="{6F39B08C-2574-46A4-834D-7EB7FD5E96DC}" type="sibTrans" cxnId="{EB049EEC-A2C7-4ECD-A15E-D7C4D19490A7}">
      <dgm:prSet/>
      <dgm:spPr/>
      <dgm:t>
        <a:bodyPr/>
        <a:lstStyle/>
        <a:p>
          <a:endParaRPr lang="en-US"/>
        </a:p>
      </dgm:t>
    </dgm:pt>
    <dgm:pt modelId="{84FC824E-E62E-4C53-BB93-829E8363C027}">
      <dgm:prSet custT="1"/>
      <dgm:spPr/>
      <dgm:t>
        <a:bodyPr/>
        <a:lstStyle/>
        <a:p>
          <a:r>
            <a:rPr lang="en-US" sz="1200" b="1" dirty="0" err="1"/>
            <a:t>Måndag</a:t>
          </a:r>
          <a:r>
            <a:rPr lang="en-US" sz="1200" b="1" dirty="0"/>
            <a:t> - </a:t>
          </a:r>
          <a:r>
            <a:rPr lang="en-US" sz="1200" b="1" dirty="0" err="1"/>
            <a:t>fredag</a:t>
          </a:r>
          <a:r>
            <a:rPr lang="en-US" sz="1200" b="1" dirty="0"/>
            <a:t>: </a:t>
          </a:r>
          <a:r>
            <a:rPr lang="en-US" sz="1200" dirty="0"/>
            <a:t>14.15-15.45 (</a:t>
          </a:r>
          <a:r>
            <a:rPr lang="en-US" sz="1200" dirty="0" err="1"/>
            <a:t>onsdagar</a:t>
          </a:r>
          <a:r>
            <a:rPr lang="en-US" sz="1200" dirty="0"/>
            <a:t> till 15:30)</a:t>
          </a:r>
        </a:p>
      </dgm:t>
    </dgm:pt>
    <dgm:pt modelId="{18393AFE-85EC-4346-B38A-7B561B4E105B}" type="parTrans" cxnId="{C2E0C4C9-440E-484B-AFEB-BE22D1880074}">
      <dgm:prSet/>
      <dgm:spPr/>
      <dgm:t>
        <a:bodyPr/>
        <a:lstStyle/>
        <a:p>
          <a:endParaRPr lang="en-US"/>
        </a:p>
      </dgm:t>
    </dgm:pt>
    <dgm:pt modelId="{9E43BFD9-61EB-40F7-80A3-8883AF8000F4}" type="sibTrans" cxnId="{C2E0C4C9-440E-484B-AFEB-BE22D1880074}">
      <dgm:prSet/>
      <dgm:spPr/>
      <dgm:t>
        <a:bodyPr/>
        <a:lstStyle/>
        <a:p>
          <a:endParaRPr lang="en-US"/>
        </a:p>
      </dgm:t>
    </dgm:pt>
    <dgm:pt modelId="{30EFE2C2-CA3F-42D8-A7AB-9BFDC22FA34C}">
      <dgm:prSet/>
      <dgm:spPr>
        <a:solidFill>
          <a:srgbClr val="FF0000"/>
        </a:solidFill>
      </dgm:spPr>
      <dgm:t>
        <a:bodyPr/>
        <a:lstStyle/>
        <a:p>
          <a:r>
            <a:rPr lang="en-US" b="1"/>
            <a:t>Efter is-säsong:</a:t>
          </a:r>
          <a:endParaRPr lang="en-US"/>
        </a:p>
      </dgm:t>
    </dgm:pt>
    <dgm:pt modelId="{9464E905-BBE1-40C2-9E9A-B0549B761C2B}" type="parTrans" cxnId="{471FA9E1-9530-4134-AEB1-2502B073A076}">
      <dgm:prSet/>
      <dgm:spPr/>
      <dgm:t>
        <a:bodyPr/>
        <a:lstStyle/>
        <a:p>
          <a:endParaRPr lang="en-US"/>
        </a:p>
      </dgm:t>
    </dgm:pt>
    <dgm:pt modelId="{C8F81950-0233-480E-8576-8B8670D79A64}" type="sibTrans" cxnId="{471FA9E1-9530-4134-AEB1-2502B073A076}">
      <dgm:prSet/>
      <dgm:spPr/>
      <dgm:t>
        <a:bodyPr/>
        <a:lstStyle/>
        <a:p>
          <a:endParaRPr lang="en-US"/>
        </a:p>
      </dgm:t>
    </dgm:pt>
    <dgm:pt modelId="{7BC5D6F0-F83B-4AA6-9EC9-DFC8ED7873ED}">
      <dgm:prSet custT="1"/>
      <dgm:spPr/>
      <dgm:t>
        <a:bodyPr/>
        <a:lstStyle/>
        <a:p>
          <a:r>
            <a:rPr lang="en-US" sz="1500" dirty="0"/>
            <a:t>1 </a:t>
          </a:r>
          <a:r>
            <a:rPr lang="en-US" sz="1200" dirty="0" err="1"/>
            <a:t>gång</a:t>
          </a:r>
          <a:r>
            <a:rPr lang="en-US" sz="1200" dirty="0"/>
            <a:t> per </a:t>
          </a:r>
          <a:r>
            <a:rPr lang="en-US" sz="1200" dirty="0" err="1"/>
            <a:t>vecka</a:t>
          </a:r>
          <a:r>
            <a:rPr lang="en-US" sz="1200" dirty="0"/>
            <a:t> till </a:t>
          </a:r>
          <a:r>
            <a:rPr lang="en-US" sz="1200" dirty="0" err="1"/>
            <a:t>slutet</a:t>
          </a:r>
          <a:r>
            <a:rPr lang="en-US" sz="1200" dirty="0"/>
            <a:t> av </a:t>
          </a:r>
          <a:r>
            <a:rPr lang="en-US" sz="1200" dirty="0" err="1"/>
            <a:t>april</a:t>
          </a:r>
          <a:r>
            <a:rPr lang="en-US" sz="1500" dirty="0"/>
            <a:t>.</a:t>
          </a:r>
        </a:p>
      </dgm:t>
    </dgm:pt>
    <dgm:pt modelId="{1D7EB683-5940-4A96-84C8-2AFB0EC5965F}" type="parTrans" cxnId="{532309C2-CE19-47CA-80CA-5144E6B2C85D}">
      <dgm:prSet/>
      <dgm:spPr/>
      <dgm:t>
        <a:bodyPr/>
        <a:lstStyle/>
        <a:p>
          <a:endParaRPr lang="en-US"/>
        </a:p>
      </dgm:t>
    </dgm:pt>
    <dgm:pt modelId="{A41DDC75-E8A8-4C44-9EC8-A801F79DB06F}" type="sibTrans" cxnId="{532309C2-CE19-47CA-80CA-5144E6B2C85D}">
      <dgm:prSet/>
      <dgm:spPr/>
      <dgm:t>
        <a:bodyPr/>
        <a:lstStyle/>
        <a:p>
          <a:endParaRPr lang="en-US"/>
        </a:p>
      </dgm:t>
    </dgm:pt>
    <dgm:pt modelId="{F24E01E8-77DB-4EA7-9CFA-A1015FCCC052}" type="pres">
      <dgm:prSet presAssocID="{A700C4AC-60FF-4FCD-B964-094EDFB36413}" presName="Name0" presStyleCnt="0">
        <dgm:presLayoutVars>
          <dgm:dir/>
          <dgm:animLvl val="lvl"/>
          <dgm:resizeHandles val="exact"/>
        </dgm:presLayoutVars>
      </dgm:prSet>
      <dgm:spPr/>
    </dgm:pt>
    <dgm:pt modelId="{086C0FA7-C155-4576-AB33-63AB2F733101}" type="pres">
      <dgm:prSet presAssocID="{BF6DA305-AD1C-4029-A8CE-25DA3E935619}" presName="linNode" presStyleCnt="0"/>
      <dgm:spPr/>
    </dgm:pt>
    <dgm:pt modelId="{168C6F0B-6DEA-4BE7-9E8E-EF4E158D62E6}" type="pres">
      <dgm:prSet presAssocID="{BF6DA305-AD1C-4029-A8CE-25DA3E935619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E7CB344B-2C74-4B4E-9289-E7244AE8BA78}" type="pres">
      <dgm:prSet presAssocID="{7C4EF029-8B42-4376-B73C-6292FEB9F074}" presName="sp" presStyleCnt="0"/>
      <dgm:spPr/>
    </dgm:pt>
    <dgm:pt modelId="{DC8189CE-411A-47CC-A5BE-61E0D5BECF9F}" type="pres">
      <dgm:prSet presAssocID="{9287BAD8-0075-40C1-8B29-089B98255161}" presName="linNode" presStyleCnt="0"/>
      <dgm:spPr/>
    </dgm:pt>
    <dgm:pt modelId="{A749D0BA-3721-4AC1-9F65-712798A6BA6B}" type="pres">
      <dgm:prSet presAssocID="{9287BAD8-0075-40C1-8B29-089B98255161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EDEB1AFF-038C-4ECC-83AD-794C3262DA0A}" type="pres">
      <dgm:prSet presAssocID="{9287BAD8-0075-40C1-8B29-089B98255161}" presName="descendantText" presStyleLbl="alignAccFollowNode1" presStyleIdx="0" presStyleCnt="6">
        <dgm:presLayoutVars>
          <dgm:bulletEnabled val="1"/>
        </dgm:presLayoutVars>
      </dgm:prSet>
      <dgm:spPr/>
    </dgm:pt>
    <dgm:pt modelId="{662AE204-56FF-4A40-8E9F-FE0A32803395}" type="pres">
      <dgm:prSet presAssocID="{C7296F89-3391-4FD4-90B9-F93C263A3673}" presName="sp" presStyleCnt="0"/>
      <dgm:spPr/>
    </dgm:pt>
    <dgm:pt modelId="{27F9A13A-0226-4891-832A-33F399382FD6}" type="pres">
      <dgm:prSet presAssocID="{248B736E-5B23-44EE-A0C1-FE8CC01CE038}" presName="linNode" presStyleCnt="0"/>
      <dgm:spPr/>
    </dgm:pt>
    <dgm:pt modelId="{2191DE45-150F-4057-9FBF-5D394428B0C8}" type="pres">
      <dgm:prSet presAssocID="{248B736E-5B23-44EE-A0C1-FE8CC01CE038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EC03C983-503C-4B13-B01B-9CB7C2844B7A}" type="pres">
      <dgm:prSet presAssocID="{248B736E-5B23-44EE-A0C1-FE8CC01CE038}" presName="descendantText" presStyleLbl="alignAccFollowNode1" presStyleIdx="1" presStyleCnt="6">
        <dgm:presLayoutVars>
          <dgm:bulletEnabled val="1"/>
        </dgm:presLayoutVars>
      </dgm:prSet>
      <dgm:spPr/>
    </dgm:pt>
    <dgm:pt modelId="{B70D96C8-53EC-42EF-A430-CCAD3FA27FB6}" type="pres">
      <dgm:prSet presAssocID="{C7903CF6-F736-45A9-8647-CBE51C85F91A}" presName="sp" presStyleCnt="0"/>
      <dgm:spPr/>
    </dgm:pt>
    <dgm:pt modelId="{492843BA-6A52-41FB-A96A-D5DFB6FA58AF}" type="pres">
      <dgm:prSet presAssocID="{F24945F3-11B3-4739-8599-6E2FAC041861}" presName="linNode" presStyleCnt="0"/>
      <dgm:spPr/>
    </dgm:pt>
    <dgm:pt modelId="{779E40DC-DEB5-4CA9-971B-040031F5515C}" type="pres">
      <dgm:prSet presAssocID="{F24945F3-11B3-4739-8599-6E2FAC041861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8618B495-7E8A-4EEA-A41B-CC7A2B0F220D}" type="pres">
      <dgm:prSet presAssocID="{F24945F3-11B3-4739-8599-6E2FAC041861}" presName="descendantText" presStyleLbl="alignAccFollowNode1" presStyleIdx="2" presStyleCnt="6">
        <dgm:presLayoutVars>
          <dgm:bulletEnabled val="1"/>
        </dgm:presLayoutVars>
      </dgm:prSet>
      <dgm:spPr/>
    </dgm:pt>
    <dgm:pt modelId="{30455502-1CA3-499B-93B7-04E2585FFE73}" type="pres">
      <dgm:prSet presAssocID="{C4EF0159-429D-490E-AAAF-743BFD602A82}" presName="sp" presStyleCnt="0"/>
      <dgm:spPr/>
    </dgm:pt>
    <dgm:pt modelId="{48C6A8E0-A6D3-447D-A513-D7B9C1CBC342}" type="pres">
      <dgm:prSet presAssocID="{3FD8A094-DC57-4847-B085-5E84B0D12314}" presName="linNode" presStyleCnt="0"/>
      <dgm:spPr/>
    </dgm:pt>
    <dgm:pt modelId="{D7F20716-2A0F-4DCC-A6B3-5EEEF7A46000}" type="pres">
      <dgm:prSet presAssocID="{3FD8A094-DC57-4847-B085-5E84B0D12314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9212B828-5D79-43CD-8266-31FCFA5B777D}" type="pres">
      <dgm:prSet presAssocID="{3FD8A094-DC57-4847-B085-5E84B0D12314}" presName="descendantText" presStyleLbl="alignAccFollowNode1" presStyleIdx="3" presStyleCnt="6">
        <dgm:presLayoutVars>
          <dgm:bulletEnabled val="1"/>
        </dgm:presLayoutVars>
      </dgm:prSet>
      <dgm:spPr/>
    </dgm:pt>
    <dgm:pt modelId="{581569FA-CEAF-4E86-8A7C-3D9E33D8C1DB}" type="pres">
      <dgm:prSet presAssocID="{D852EF6E-1F25-455D-85B2-ECA5195870F4}" presName="sp" presStyleCnt="0"/>
      <dgm:spPr/>
    </dgm:pt>
    <dgm:pt modelId="{7567CEA9-1158-4971-A5A6-EBDC0D1F48BE}" type="pres">
      <dgm:prSet presAssocID="{8AEE3ED8-67FC-479F-A3A8-AE84DD0E0E27}" presName="linNode" presStyleCnt="0"/>
      <dgm:spPr/>
    </dgm:pt>
    <dgm:pt modelId="{84C1A9E6-CAD7-4750-B45B-36AD1908E5F1}" type="pres">
      <dgm:prSet presAssocID="{8AEE3ED8-67FC-479F-A3A8-AE84DD0E0E27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C9184778-5F09-45BD-A114-7878E1170163}" type="pres">
      <dgm:prSet presAssocID="{8AEE3ED8-67FC-479F-A3A8-AE84DD0E0E27}" presName="descendantText" presStyleLbl="alignAccFollowNode1" presStyleIdx="4" presStyleCnt="6">
        <dgm:presLayoutVars>
          <dgm:bulletEnabled val="1"/>
        </dgm:presLayoutVars>
      </dgm:prSet>
      <dgm:spPr/>
    </dgm:pt>
    <dgm:pt modelId="{95711ABB-F80E-48B0-9A22-5F66DD551547}" type="pres">
      <dgm:prSet presAssocID="{6F39B08C-2574-46A4-834D-7EB7FD5E96DC}" presName="sp" presStyleCnt="0"/>
      <dgm:spPr/>
    </dgm:pt>
    <dgm:pt modelId="{863B757C-82BE-47CB-AB1F-000BFF67BA59}" type="pres">
      <dgm:prSet presAssocID="{30EFE2C2-CA3F-42D8-A7AB-9BFDC22FA34C}" presName="linNode" presStyleCnt="0"/>
      <dgm:spPr/>
    </dgm:pt>
    <dgm:pt modelId="{F09F2B44-0C59-43B2-A8EC-B289E312D272}" type="pres">
      <dgm:prSet presAssocID="{30EFE2C2-CA3F-42D8-A7AB-9BFDC22FA34C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D453EAC7-0E0F-4E0B-8B35-C2752C260AB8}" type="pres">
      <dgm:prSet presAssocID="{30EFE2C2-CA3F-42D8-A7AB-9BFDC22FA34C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BAB24308-CD9E-449B-8D31-3C24B5F4C312}" srcId="{A700C4AC-60FF-4FCD-B964-094EDFB36413}" destId="{BF6DA305-AD1C-4029-A8CE-25DA3E935619}" srcOrd="0" destOrd="0" parTransId="{956F3058-0382-4A3A-A462-19DAD69B4C54}" sibTransId="{7C4EF029-8B42-4376-B73C-6292FEB9F074}"/>
    <dgm:cxn modelId="{B05E790E-060A-428B-BB32-19312E714BA0}" type="presOf" srcId="{3FD8A094-DC57-4847-B085-5E84B0D12314}" destId="{D7F20716-2A0F-4DCC-A6B3-5EEEF7A46000}" srcOrd="0" destOrd="0" presId="urn:microsoft.com/office/officeart/2005/8/layout/vList5"/>
    <dgm:cxn modelId="{F2EBEC1C-FBD0-445A-BB55-8E5CA31B9C69}" type="presOf" srcId="{1DF9409C-787E-41E3-AEC7-455266F2767A}" destId="{EC03C983-503C-4B13-B01B-9CB7C2844B7A}" srcOrd="0" destOrd="0" presId="urn:microsoft.com/office/officeart/2005/8/layout/vList5"/>
    <dgm:cxn modelId="{6F56DD1D-4A8E-406C-9499-0B9B266953C8}" type="presOf" srcId="{BF6DA305-AD1C-4029-A8CE-25DA3E935619}" destId="{168C6F0B-6DEA-4BE7-9E8E-EF4E158D62E6}" srcOrd="0" destOrd="0" presId="urn:microsoft.com/office/officeart/2005/8/layout/vList5"/>
    <dgm:cxn modelId="{693AF343-803E-49C9-91EB-41EA30AAE70C}" srcId="{F24945F3-11B3-4739-8599-6E2FAC041861}" destId="{12089F1C-6925-4CF5-BAE9-C366C1837E48}" srcOrd="0" destOrd="0" parTransId="{41836C8E-0362-4F9B-9002-A3F4A31A5FB6}" sibTransId="{DF76EC41-941A-4B25-B87E-DDD39BD87A47}"/>
    <dgm:cxn modelId="{DFAAA66E-3C1D-411D-899E-8B6642AE9979}" type="presOf" srcId="{8AEE3ED8-67FC-479F-A3A8-AE84DD0E0E27}" destId="{84C1A9E6-CAD7-4750-B45B-36AD1908E5F1}" srcOrd="0" destOrd="0" presId="urn:microsoft.com/office/officeart/2005/8/layout/vList5"/>
    <dgm:cxn modelId="{F7A8BB52-311F-46F7-B3DA-3D200757864F}" type="presOf" srcId="{84FC824E-E62E-4C53-BB93-829E8363C027}" destId="{C9184778-5F09-45BD-A114-7878E1170163}" srcOrd="0" destOrd="0" presId="urn:microsoft.com/office/officeart/2005/8/layout/vList5"/>
    <dgm:cxn modelId="{D2971374-3D66-42D9-99B1-D0276F2493DB}" srcId="{9287BAD8-0075-40C1-8B29-089B98255161}" destId="{4AD51034-895B-4950-9D32-D535E7C05094}" srcOrd="1" destOrd="0" parTransId="{A6BC0738-B8BD-48D2-A4B4-C995F3D1FE6D}" sibTransId="{DE284A8D-906E-48ED-8869-DC0524B68B7F}"/>
    <dgm:cxn modelId="{9F9F7D89-8EBA-45ED-B848-03B6B231FE72}" type="presOf" srcId="{1A80FFC5-8EF8-41F0-946D-60036C887062}" destId="{EDEB1AFF-038C-4ECC-83AD-794C3262DA0A}" srcOrd="0" destOrd="2" presId="urn:microsoft.com/office/officeart/2005/8/layout/vList5"/>
    <dgm:cxn modelId="{34E7A18D-E0A6-41A5-A0B6-4272E3ED2B4E}" srcId="{A700C4AC-60FF-4FCD-B964-094EDFB36413}" destId="{248B736E-5B23-44EE-A0C1-FE8CC01CE038}" srcOrd="2" destOrd="0" parTransId="{59509F8E-917F-41B8-A032-ED123A8D1CA5}" sibTransId="{C7903CF6-F736-45A9-8647-CBE51C85F91A}"/>
    <dgm:cxn modelId="{6C12058E-4E95-4561-8F20-68B9BD02E740}" type="presOf" srcId="{7BC5D6F0-F83B-4AA6-9EC9-DFC8ED7873ED}" destId="{D453EAC7-0E0F-4E0B-8B35-C2752C260AB8}" srcOrd="0" destOrd="0" presId="urn:microsoft.com/office/officeart/2005/8/layout/vList5"/>
    <dgm:cxn modelId="{82C31595-E441-4D38-BDB5-47289A990936}" srcId="{9287BAD8-0075-40C1-8B29-089B98255161}" destId="{1A80FFC5-8EF8-41F0-946D-60036C887062}" srcOrd="2" destOrd="0" parTransId="{BE164DA9-8025-40BA-9BC3-CE75F0488145}" sibTransId="{C1643B85-7202-45BE-BACF-50E0E3D3FB40}"/>
    <dgm:cxn modelId="{35137D9E-329C-4253-8C8E-78F2909727F5}" srcId="{A700C4AC-60FF-4FCD-B964-094EDFB36413}" destId="{3FD8A094-DC57-4847-B085-5E84B0D12314}" srcOrd="4" destOrd="0" parTransId="{28F345D3-134A-4B07-9D6D-E4A9CBF14793}" sibTransId="{D852EF6E-1F25-455D-85B2-ECA5195870F4}"/>
    <dgm:cxn modelId="{CFC072A3-8E02-41E3-8B6A-F97E0E770A3C}" srcId="{A700C4AC-60FF-4FCD-B964-094EDFB36413}" destId="{9287BAD8-0075-40C1-8B29-089B98255161}" srcOrd="1" destOrd="0" parTransId="{936A5C6A-0C6B-4C47-BDE2-0B12DB2AF73E}" sibTransId="{C7296F89-3391-4FD4-90B9-F93C263A3673}"/>
    <dgm:cxn modelId="{1C6FEEA6-11B0-4A7C-9AB0-53451AC9D2A1}" type="presOf" srcId="{30EFE2C2-CA3F-42D8-A7AB-9BFDC22FA34C}" destId="{F09F2B44-0C59-43B2-A8EC-B289E312D272}" srcOrd="0" destOrd="0" presId="urn:microsoft.com/office/officeart/2005/8/layout/vList5"/>
    <dgm:cxn modelId="{D22B79A8-01BF-4745-AC45-206A921DB2A5}" srcId="{3FD8A094-DC57-4847-B085-5E84B0D12314}" destId="{D017B0E2-3515-4D42-A810-68B91FBD84E7}" srcOrd="0" destOrd="0" parTransId="{5CDD4905-A511-45A4-A6A3-9883F8CBB0CE}" sibTransId="{F7AACFBA-D7B5-49A4-AC2A-C4ECED995DF1}"/>
    <dgm:cxn modelId="{87D143B1-2B1F-4B87-BE44-5A59689AF5B1}" type="presOf" srcId="{F24945F3-11B3-4739-8599-6E2FAC041861}" destId="{779E40DC-DEB5-4CA9-971B-040031F5515C}" srcOrd="0" destOrd="0" presId="urn:microsoft.com/office/officeart/2005/8/layout/vList5"/>
    <dgm:cxn modelId="{FB6BE2B2-00DF-4218-B837-6606461AE2F2}" type="presOf" srcId="{248B736E-5B23-44EE-A0C1-FE8CC01CE038}" destId="{2191DE45-150F-4057-9FBF-5D394428B0C8}" srcOrd="0" destOrd="0" presId="urn:microsoft.com/office/officeart/2005/8/layout/vList5"/>
    <dgm:cxn modelId="{532309C2-CE19-47CA-80CA-5144E6B2C85D}" srcId="{30EFE2C2-CA3F-42D8-A7AB-9BFDC22FA34C}" destId="{7BC5D6F0-F83B-4AA6-9EC9-DFC8ED7873ED}" srcOrd="0" destOrd="0" parTransId="{1D7EB683-5940-4A96-84C8-2AFB0EC5965F}" sibTransId="{A41DDC75-E8A8-4C44-9EC8-A801F79DB06F}"/>
    <dgm:cxn modelId="{A9994EC5-1400-4633-93B2-9A7A43F6E919}" srcId="{A700C4AC-60FF-4FCD-B964-094EDFB36413}" destId="{F24945F3-11B3-4739-8599-6E2FAC041861}" srcOrd="3" destOrd="0" parTransId="{DC5D2AE1-AB3F-404D-906B-0C193F3F0A06}" sibTransId="{C4EF0159-429D-490E-AAAF-743BFD602A82}"/>
    <dgm:cxn modelId="{A4E623C8-4D5D-45F7-BD8E-C0CBEA90C6CC}" type="presOf" srcId="{5AE22787-8C99-4E51-96AF-25B19EEBFDA0}" destId="{EDEB1AFF-038C-4ECC-83AD-794C3262DA0A}" srcOrd="0" destOrd="0" presId="urn:microsoft.com/office/officeart/2005/8/layout/vList5"/>
    <dgm:cxn modelId="{C2E0C4C9-440E-484B-AFEB-BE22D1880074}" srcId="{8AEE3ED8-67FC-479F-A3A8-AE84DD0E0E27}" destId="{84FC824E-E62E-4C53-BB93-829E8363C027}" srcOrd="0" destOrd="0" parTransId="{18393AFE-85EC-4346-B38A-7B561B4E105B}" sibTransId="{9E43BFD9-61EB-40F7-80A3-8883AF8000F4}"/>
    <dgm:cxn modelId="{F2A498D9-0EF1-47FC-B18D-2E5899C928B0}" type="presOf" srcId="{A700C4AC-60FF-4FCD-B964-094EDFB36413}" destId="{F24E01E8-77DB-4EA7-9CFA-A1015FCCC052}" srcOrd="0" destOrd="0" presId="urn:microsoft.com/office/officeart/2005/8/layout/vList5"/>
    <dgm:cxn modelId="{94F0A1DC-D17A-4FAC-8013-6320983CDAC6}" type="presOf" srcId="{D017B0E2-3515-4D42-A810-68B91FBD84E7}" destId="{9212B828-5D79-43CD-8266-31FCFA5B777D}" srcOrd="0" destOrd="0" presId="urn:microsoft.com/office/officeart/2005/8/layout/vList5"/>
    <dgm:cxn modelId="{471FA9E1-9530-4134-AEB1-2502B073A076}" srcId="{A700C4AC-60FF-4FCD-B964-094EDFB36413}" destId="{30EFE2C2-CA3F-42D8-A7AB-9BFDC22FA34C}" srcOrd="6" destOrd="0" parTransId="{9464E905-BBE1-40C2-9E9A-B0549B761C2B}" sibTransId="{C8F81950-0233-480E-8576-8B8670D79A64}"/>
    <dgm:cxn modelId="{AF186CE5-1A32-4191-BA5E-F49CB3C45779}" type="presOf" srcId="{9287BAD8-0075-40C1-8B29-089B98255161}" destId="{A749D0BA-3721-4AC1-9F65-712798A6BA6B}" srcOrd="0" destOrd="0" presId="urn:microsoft.com/office/officeart/2005/8/layout/vList5"/>
    <dgm:cxn modelId="{C22FB8EB-55E0-4385-B733-139C7266849C}" type="presOf" srcId="{4AD51034-895B-4950-9D32-D535E7C05094}" destId="{EDEB1AFF-038C-4ECC-83AD-794C3262DA0A}" srcOrd="0" destOrd="1" presId="urn:microsoft.com/office/officeart/2005/8/layout/vList5"/>
    <dgm:cxn modelId="{EB049EEC-A2C7-4ECD-A15E-D7C4D19490A7}" srcId="{A700C4AC-60FF-4FCD-B964-094EDFB36413}" destId="{8AEE3ED8-67FC-479F-A3A8-AE84DD0E0E27}" srcOrd="5" destOrd="0" parTransId="{BA0F87BC-9611-457A-AAE1-0DBB277BFF38}" sibTransId="{6F39B08C-2574-46A4-834D-7EB7FD5E96DC}"/>
    <dgm:cxn modelId="{1A2061F2-D279-4F7A-8D80-24BC04343166}" srcId="{248B736E-5B23-44EE-A0C1-FE8CC01CE038}" destId="{1DF9409C-787E-41E3-AEC7-455266F2767A}" srcOrd="0" destOrd="0" parTransId="{5E792E3E-3E20-4AC9-BE5A-87A7E283C59A}" sibTransId="{0A02AD20-DF05-4AD4-882A-5B5C4349DBBD}"/>
    <dgm:cxn modelId="{CFC8B2F8-6BC8-4D62-A70E-54250EA6536D}" type="presOf" srcId="{12089F1C-6925-4CF5-BAE9-C366C1837E48}" destId="{8618B495-7E8A-4EEA-A41B-CC7A2B0F220D}" srcOrd="0" destOrd="0" presId="urn:microsoft.com/office/officeart/2005/8/layout/vList5"/>
    <dgm:cxn modelId="{BE623AFA-462E-4F14-B8F2-C9F5BCE5DE88}" srcId="{9287BAD8-0075-40C1-8B29-089B98255161}" destId="{5AE22787-8C99-4E51-96AF-25B19EEBFDA0}" srcOrd="0" destOrd="0" parTransId="{F99B9841-4EC8-4905-826F-EA77A371A309}" sibTransId="{C6B2D94E-2DB2-4F04-9200-AF2BE160B83B}"/>
    <dgm:cxn modelId="{9F2828E7-F304-4B12-B4AB-EE2F8FA54F6F}" type="presParOf" srcId="{F24E01E8-77DB-4EA7-9CFA-A1015FCCC052}" destId="{086C0FA7-C155-4576-AB33-63AB2F733101}" srcOrd="0" destOrd="0" presId="urn:microsoft.com/office/officeart/2005/8/layout/vList5"/>
    <dgm:cxn modelId="{79671AE9-B853-4F86-B91D-F83FB3534E2E}" type="presParOf" srcId="{086C0FA7-C155-4576-AB33-63AB2F733101}" destId="{168C6F0B-6DEA-4BE7-9E8E-EF4E158D62E6}" srcOrd="0" destOrd="0" presId="urn:microsoft.com/office/officeart/2005/8/layout/vList5"/>
    <dgm:cxn modelId="{C8DCC2A1-314B-44F2-90CB-FFCABD32DE1C}" type="presParOf" srcId="{F24E01E8-77DB-4EA7-9CFA-A1015FCCC052}" destId="{E7CB344B-2C74-4B4E-9289-E7244AE8BA78}" srcOrd="1" destOrd="0" presId="urn:microsoft.com/office/officeart/2005/8/layout/vList5"/>
    <dgm:cxn modelId="{660AE260-4F12-4B61-A2F0-42E582E73DDE}" type="presParOf" srcId="{F24E01E8-77DB-4EA7-9CFA-A1015FCCC052}" destId="{DC8189CE-411A-47CC-A5BE-61E0D5BECF9F}" srcOrd="2" destOrd="0" presId="urn:microsoft.com/office/officeart/2005/8/layout/vList5"/>
    <dgm:cxn modelId="{0D73B371-AAF1-487A-AE5F-40CEF2E6487F}" type="presParOf" srcId="{DC8189CE-411A-47CC-A5BE-61E0D5BECF9F}" destId="{A749D0BA-3721-4AC1-9F65-712798A6BA6B}" srcOrd="0" destOrd="0" presId="urn:microsoft.com/office/officeart/2005/8/layout/vList5"/>
    <dgm:cxn modelId="{37279963-B52D-494E-82D0-DBABC4531B48}" type="presParOf" srcId="{DC8189CE-411A-47CC-A5BE-61E0D5BECF9F}" destId="{EDEB1AFF-038C-4ECC-83AD-794C3262DA0A}" srcOrd="1" destOrd="0" presId="urn:microsoft.com/office/officeart/2005/8/layout/vList5"/>
    <dgm:cxn modelId="{72892B39-F646-4C3D-A71D-C5C6979FF4D9}" type="presParOf" srcId="{F24E01E8-77DB-4EA7-9CFA-A1015FCCC052}" destId="{662AE204-56FF-4A40-8E9F-FE0A32803395}" srcOrd="3" destOrd="0" presId="urn:microsoft.com/office/officeart/2005/8/layout/vList5"/>
    <dgm:cxn modelId="{AD7843E0-AB64-423B-9ADC-7CDD75922C04}" type="presParOf" srcId="{F24E01E8-77DB-4EA7-9CFA-A1015FCCC052}" destId="{27F9A13A-0226-4891-832A-33F399382FD6}" srcOrd="4" destOrd="0" presId="urn:microsoft.com/office/officeart/2005/8/layout/vList5"/>
    <dgm:cxn modelId="{0CB5ACFA-6AD7-498F-96D1-F5099F78393E}" type="presParOf" srcId="{27F9A13A-0226-4891-832A-33F399382FD6}" destId="{2191DE45-150F-4057-9FBF-5D394428B0C8}" srcOrd="0" destOrd="0" presId="urn:microsoft.com/office/officeart/2005/8/layout/vList5"/>
    <dgm:cxn modelId="{1097880F-CDEC-44C3-BCA8-208F0ADDAFC9}" type="presParOf" srcId="{27F9A13A-0226-4891-832A-33F399382FD6}" destId="{EC03C983-503C-4B13-B01B-9CB7C2844B7A}" srcOrd="1" destOrd="0" presId="urn:microsoft.com/office/officeart/2005/8/layout/vList5"/>
    <dgm:cxn modelId="{AAFF3A9F-ED90-43C2-B2DC-E9E24222DBEA}" type="presParOf" srcId="{F24E01E8-77DB-4EA7-9CFA-A1015FCCC052}" destId="{B70D96C8-53EC-42EF-A430-CCAD3FA27FB6}" srcOrd="5" destOrd="0" presId="urn:microsoft.com/office/officeart/2005/8/layout/vList5"/>
    <dgm:cxn modelId="{5C75ABF2-E6D1-487F-A94A-8B863338362E}" type="presParOf" srcId="{F24E01E8-77DB-4EA7-9CFA-A1015FCCC052}" destId="{492843BA-6A52-41FB-A96A-D5DFB6FA58AF}" srcOrd="6" destOrd="0" presId="urn:microsoft.com/office/officeart/2005/8/layout/vList5"/>
    <dgm:cxn modelId="{6EA50684-3507-4F4D-A2B7-455894029696}" type="presParOf" srcId="{492843BA-6A52-41FB-A96A-D5DFB6FA58AF}" destId="{779E40DC-DEB5-4CA9-971B-040031F5515C}" srcOrd="0" destOrd="0" presId="urn:microsoft.com/office/officeart/2005/8/layout/vList5"/>
    <dgm:cxn modelId="{9C16474B-4089-4801-B330-5643F821C1F1}" type="presParOf" srcId="{492843BA-6A52-41FB-A96A-D5DFB6FA58AF}" destId="{8618B495-7E8A-4EEA-A41B-CC7A2B0F220D}" srcOrd="1" destOrd="0" presId="urn:microsoft.com/office/officeart/2005/8/layout/vList5"/>
    <dgm:cxn modelId="{EA79B39D-0D01-4A3C-B949-7D50775B1964}" type="presParOf" srcId="{F24E01E8-77DB-4EA7-9CFA-A1015FCCC052}" destId="{30455502-1CA3-499B-93B7-04E2585FFE73}" srcOrd="7" destOrd="0" presId="urn:microsoft.com/office/officeart/2005/8/layout/vList5"/>
    <dgm:cxn modelId="{1B81589C-43D6-4194-B98B-0093F04B1F6D}" type="presParOf" srcId="{F24E01E8-77DB-4EA7-9CFA-A1015FCCC052}" destId="{48C6A8E0-A6D3-447D-A513-D7B9C1CBC342}" srcOrd="8" destOrd="0" presId="urn:microsoft.com/office/officeart/2005/8/layout/vList5"/>
    <dgm:cxn modelId="{1D78BF60-9CF3-4FA6-9812-77BA873AE988}" type="presParOf" srcId="{48C6A8E0-A6D3-447D-A513-D7B9C1CBC342}" destId="{D7F20716-2A0F-4DCC-A6B3-5EEEF7A46000}" srcOrd="0" destOrd="0" presId="urn:microsoft.com/office/officeart/2005/8/layout/vList5"/>
    <dgm:cxn modelId="{E8C6E790-D5B8-4BE9-8FAF-3D2E89AA09A7}" type="presParOf" srcId="{48C6A8E0-A6D3-447D-A513-D7B9C1CBC342}" destId="{9212B828-5D79-43CD-8266-31FCFA5B777D}" srcOrd="1" destOrd="0" presId="urn:microsoft.com/office/officeart/2005/8/layout/vList5"/>
    <dgm:cxn modelId="{553B989C-5182-4B1E-B8C3-269BB82596BB}" type="presParOf" srcId="{F24E01E8-77DB-4EA7-9CFA-A1015FCCC052}" destId="{581569FA-CEAF-4E86-8A7C-3D9E33D8C1DB}" srcOrd="9" destOrd="0" presId="urn:microsoft.com/office/officeart/2005/8/layout/vList5"/>
    <dgm:cxn modelId="{0E6EDEF8-BFB7-4282-B1A1-DA20A502C64D}" type="presParOf" srcId="{F24E01E8-77DB-4EA7-9CFA-A1015FCCC052}" destId="{7567CEA9-1158-4971-A5A6-EBDC0D1F48BE}" srcOrd="10" destOrd="0" presId="urn:microsoft.com/office/officeart/2005/8/layout/vList5"/>
    <dgm:cxn modelId="{E995DC4C-537A-4785-9E4B-4AA37863448B}" type="presParOf" srcId="{7567CEA9-1158-4971-A5A6-EBDC0D1F48BE}" destId="{84C1A9E6-CAD7-4750-B45B-36AD1908E5F1}" srcOrd="0" destOrd="0" presId="urn:microsoft.com/office/officeart/2005/8/layout/vList5"/>
    <dgm:cxn modelId="{6055F6CB-C07E-4618-B408-4862BBAD06A2}" type="presParOf" srcId="{7567CEA9-1158-4971-A5A6-EBDC0D1F48BE}" destId="{C9184778-5F09-45BD-A114-7878E1170163}" srcOrd="1" destOrd="0" presId="urn:microsoft.com/office/officeart/2005/8/layout/vList5"/>
    <dgm:cxn modelId="{79F4B12E-3903-4A25-A09E-031D841D58E1}" type="presParOf" srcId="{F24E01E8-77DB-4EA7-9CFA-A1015FCCC052}" destId="{95711ABB-F80E-48B0-9A22-5F66DD551547}" srcOrd="11" destOrd="0" presId="urn:microsoft.com/office/officeart/2005/8/layout/vList5"/>
    <dgm:cxn modelId="{F54A1CE3-9492-419F-9933-E85B3B80E45C}" type="presParOf" srcId="{F24E01E8-77DB-4EA7-9CFA-A1015FCCC052}" destId="{863B757C-82BE-47CB-AB1F-000BFF67BA59}" srcOrd="12" destOrd="0" presId="urn:microsoft.com/office/officeart/2005/8/layout/vList5"/>
    <dgm:cxn modelId="{26CB4CDD-D6C6-4623-8DFB-8125EA38E56B}" type="presParOf" srcId="{863B757C-82BE-47CB-AB1F-000BFF67BA59}" destId="{F09F2B44-0C59-43B2-A8EC-B289E312D272}" srcOrd="0" destOrd="0" presId="urn:microsoft.com/office/officeart/2005/8/layout/vList5"/>
    <dgm:cxn modelId="{A336C8F2-0E5C-45A6-8114-44FBDE4DC2C8}" type="presParOf" srcId="{863B757C-82BE-47CB-AB1F-000BFF67BA59}" destId="{D453EAC7-0E0F-4E0B-8B35-C2752C260A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9FF45-649D-4920-8CF8-CA568B0E7B7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5D8531-FE8E-4896-87FE-8DA3F7D11836}">
      <dgm:prSet/>
      <dgm:spPr>
        <a:solidFill>
          <a:srgbClr val="FF0000"/>
        </a:solidFill>
      </dgm:spPr>
      <dgm:t>
        <a:bodyPr/>
        <a:lstStyle/>
        <a:p>
          <a:r>
            <a:rPr lang="en-US" b="1" dirty="0"/>
            <a:t>Ambition:</a:t>
          </a:r>
          <a:r>
            <a:rPr lang="en-US" dirty="0"/>
            <a:t> 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utveckla</a:t>
          </a:r>
          <a:r>
            <a:rPr lang="en-US" dirty="0"/>
            <a:t> </a:t>
          </a:r>
          <a:r>
            <a:rPr lang="en-US" dirty="0" err="1"/>
            <a:t>vinnare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sikt</a:t>
          </a:r>
          <a:r>
            <a:rPr lang="en-US" dirty="0"/>
            <a:t>, </a:t>
          </a:r>
          <a:r>
            <a:rPr lang="en-US" dirty="0" err="1"/>
            <a:t>både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utanför</a:t>
          </a:r>
          <a:r>
            <a:rPr lang="en-US" dirty="0"/>
            <a:t> </a:t>
          </a:r>
          <a:r>
            <a:rPr lang="en-US" dirty="0" err="1"/>
            <a:t>planen</a:t>
          </a:r>
          <a:r>
            <a:rPr lang="en-US" dirty="0"/>
            <a:t>. </a:t>
          </a:r>
        </a:p>
      </dgm:t>
    </dgm:pt>
    <dgm:pt modelId="{C02198B0-C7B5-4731-B0F6-317B81C173F1}" type="parTrans" cxnId="{DC9BFDDC-EC09-4202-8FF5-95E564805D2B}">
      <dgm:prSet/>
      <dgm:spPr/>
      <dgm:t>
        <a:bodyPr/>
        <a:lstStyle/>
        <a:p>
          <a:endParaRPr lang="en-US"/>
        </a:p>
      </dgm:t>
    </dgm:pt>
    <dgm:pt modelId="{ADF6846B-E94C-4F08-B321-2EF3E3505274}" type="sibTrans" cxnId="{DC9BFDDC-EC09-4202-8FF5-95E564805D2B}">
      <dgm:prSet/>
      <dgm:spPr/>
      <dgm:t>
        <a:bodyPr/>
        <a:lstStyle/>
        <a:p>
          <a:endParaRPr lang="en-US"/>
        </a:p>
      </dgm:t>
    </dgm:pt>
    <dgm:pt modelId="{A0FC11DD-034A-4B4D-9E6B-C8F73779A107}">
      <dgm:prSet/>
      <dgm:spPr>
        <a:solidFill>
          <a:srgbClr val="FF0000"/>
        </a:solidFill>
      </dgm:spPr>
      <dgm:t>
        <a:bodyPr/>
        <a:lstStyle/>
        <a:p>
          <a:r>
            <a:rPr lang="en-US" b="1" dirty="0" err="1"/>
            <a:t>Glädje</a:t>
          </a:r>
          <a:r>
            <a:rPr lang="en-US" b="1" dirty="0"/>
            <a:t>:</a:t>
          </a:r>
          <a:r>
            <a:rPr lang="en-US" dirty="0"/>
            <a:t> 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skapa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positiv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underhållande</a:t>
          </a:r>
          <a:r>
            <a:rPr lang="en-US" dirty="0"/>
            <a:t> </a:t>
          </a:r>
          <a:r>
            <a:rPr lang="en-US" dirty="0" err="1"/>
            <a:t>miljö</a:t>
          </a:r>
          <a:r>
            <a:rPr lang="en-US" dirty="0"/>
            <a:t> </a:t>
          </a:r>
          <a:r>
            <a:rPr lang="en-US" dirty="0" err="1"/>
            <a:t>genom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positiv</a:t>
          </a:r>
          <a:r>
            <a:rPr lang="en-US" dirty="0"/>
            <a:t> </a:t>
          </a:r>
          <a:r>
            <a:rPr lang="en-US" dirty="0" err="1"/>
            <a:t>attityd</a:t>
          </a:r>
          <a:r>
            <a:rPr lang="en-US" dirty="0"/>
            <a:t>. </a:t>
          </a:r>
        </a:p>
      </dgm:t>
    </dgm:pt>
    <dgm:pt modelId="{B2F25C78-EB0F-4228-9B2B-14433A9D1F5A}" type="parTrans" cxnId="{73040E0F-B0FA-4EA5-BCCA-4698DD1ACA86}">
      <dgm:prSet/>
      <dgm:spPr/>
      <dgm:t>
        <a:bodyPr/>
        <a:lstStyle/>
        <a:p>
          <a:endParaRPr lang="en-US"/>
        </a:p>
      </dgm:t>
    </dgm:pt>
    <dgm:pt modelId="{16D81D4B-F09A-410D-AC9F-B6D749D5525A}" type="sibTrans" cxnId="{73040E0F-B0FA-4EA5-BCCA-4698DD1ACA86}">
      <dgm:prSet/>
      <dgm:spPr/>
      <dgm:t>
        <a:bodyPr/>
        <a:lstStyle/>
        <a:p>
          <a:endParaRPr lang="en-US"/>
        </a:p>
      </dgm:t>
    </dgm:pt>
    <dgm:pt modelId="{C08FC42E-802E-45CC-AE90-FE89F0FF5958}">
      <dgm:prSet/>
      <dgm:spPr>
        <a:solidFill>
          <a:srgbClr val="FF0000"/>
        </a:solidFill>
      </dgm:spPr>
      <dgm:t>
        <a:bodyPr/>
        <a:lstStyle/>
        <a:p>
          <a:r>
            <a:rPr lang="en-US" b="1" dirty="0"/>
            <a:t>Fair play:</a:t>
          </a:r>
          <a:r>
            <a:rPr lang="en-US" dirty="0"/>
            <a:t> 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följa</a:t>
          </a:r>
          <a:r>
            <a:rPr lang="en-US" dirty="0"/>
            <a:t> </a:t>
          </a:r>
          <a:r>
            <a:rPr lang="en-US" dirty="0" err="1"/>
            <a:t>regelboken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agera</a:t>
          </a:r>
          <a:r>
            <a:rPr lang="en-US" dirty="0"/>
            <a:t> </a:t>
          </a:r>
          <a:r>
            <a:rPr lang="en-US" dirty="0" err="1"/>
            <a:t>schysst</a:t>
          </a:r>
          <a:r>
            <a:rPr lang="en-US" dirty="0"/>
            <a:t> </a:t>
          </a:r>
          <a:r>
            <a:rPr lang="en-US" dirty="0" err="1"/>
            <a:t>både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utanför</a:t>
          </a:r>
          <a:r>
            <a:rPr lang="en-US" dirty="0"/>
            <a:t> </a:t>
          </a:r>
          <a:r>
            <a:rPr lang="en-US" dirty="0" err="1"/>
            <a:t>planen</a:t>
          </a:r>
          <a:r>
            <a:rPr lang="en-US" dirty="0"/>
            <a:t>. </a:t>
          </a:r>
        </a:p>
      </dgm:t>
    </dgm:pt>
    <dgm:pt modelId="{4FD6CA9D-65F2-4111-A686-47B9384A190D}" type="parTrans" cxnId="{FE7585AD-F22E-4411-BE15-BF52753464A4}">
      <dgm:prSet/>
      <dgm:spPr/>
      <dgm:t>
        <a:bodyPr/>
        <a:lstStyle/>
        <a:p>
          <a:endParaRPr lang="en-US"/>
        </a:p>
      </dgm:t>
    </dgm:pt>
    <dgm:pt modelId="{4472BD37-E4FF-4513-9EAC-F0FA70E3D149}" type="sibTrans" cxnId="{FE7585AD-F22E-4411-BE15-BF52753464A4}">
      <dgm:prSet/>
      <dgm:spPr/>
      <dgm:t>
        <a:bodyPr/>
        <a:lstStyle/>
        <a:p>
          <a:endParaRPr lang="en-US"/>
        </a:p>
      </dgm:t>
    </dgm:pt>
    <dgm:pt modelId="{A645E58B-A7DB-4798-B726-9071EF715D08}">
      <dgm:prSet/>
      <dgm:spPr>
        <a:solidFill>
          <a:srgbClr val="FF0000"/>
        </a:solidFill>
      </dgm:spPr>
      <dgm:t>
        <a:bodyPr/>
        <a:lstStyle/>
        <a:p>
          <a:r>
            <a:rPr lang="en-US" b="1" dirty="0" err="1"/>
            <a:t>Klubben</a:t>
          </a:r>
          <a:r>
            <a:rPr lang="en-US" b="1" dirty="0"/>
            <a:t> </a:t>
          </a:r>
          <a:r>
            <a:rPr lang="en-US" b="1" dirty="0" err="1"/>
            <a:t>är</a:t>
          </a:r>
          <a:r>
            <a:rPr lang="en-US" b="1" dirty="0"/>
            <a:t> </a:t>
          </a:r>
          <a:r>
            <a:rPr lang="en-US" b="1" dirty="0" err="1"/>
            <a:t>störst</a:t>
          </a:r>
          <a:r>
            <a:rPr lang="en-US" b="1" dirty="0"/>
            <a:t>:</a:t>
          </a:r>
          <a:r>
            <a:rPr lang="en-US" dirty="0"/>
            <a:t> 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klubben</a:t>
          </a:r>
          <a:r>
            <a:rPr lang="en-US" dirty="0"/>
            <a:t> </a:t>
          </a:r>
          <a:r>
            <a:rPr lang="en-US" dirty="0" err="1"/>
            <a:t>går</a:t>
          </a:r>
          <a:r>
            <a:rPr lang="en-US" dirty="0"/>
            <a:t> </a:t>
          </a:r>
          <a:r>
            <a:rPr lang="en-US" dirty="0" err="1"/>
            <a:t>före</a:t>
          </a:r>
          <a:r>
            <a:rPr lang="en-US" dirty="0"/>
            <a:t> </a:t>
          </a:r>
          <a:r>
            <a:rPr lang="en-US" dirty="0" err="1"/>
            <a:t>laget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laget</a:t>
          </a:r>
          <a:r>
            <a:rPr lang="en-US" dirty="0"/>
            <a:t> </a:t>
          </a:r>
          <a:r>
            <a:rPr lang="en-US" dirty="0" err="1"/>
            <a:t>går</a:t>
          </a:r>
          <a:r>
            <a:rPr lang="en-US" dirty="0"/>
            <a:t> </a:t>
          </a:r>
          <a:r>
            <a:rPr lang="en-US" dirty="0" err="1"/>
            <a:t>före</a:t>
          </a:r>
          <a:r>
            <a:rPr lang="en-US" dirty="0"/>
            <a:t> </a:t>
          </a:r>
          <a:r>
            <a:rPr lang="en-US" dirty="0" err="1"/>
            <a:t>individen</a:t>
          </a:r>
          <a:r>
            <a:rPr lang="en-US" dirty="0"/>
            <a:t>. </a:t>
          </a:r>
        </a:p>
      </dgm:t>
    </dgm:pt>
    <dgm:pt modelId="{F8EC79E9-2FEF-481B-9CE1-026C91FC62A9}" type="parTrans" cxnId="{CAE3E071-BFE3-4557-AA81-6330D17EE047}">
      <dgm:prSet/>
      <dgm:spPr/>
      <dgm:t>
        <a:bodyPr/>
        <a:lstStyle/>
        <a:p>
          <a:endParaRPr lang="en-US"/>
        </a:p>
      </dgm:t>
    </dgm:pt>
    <dgm:pt modelId="{C54A9919-A44E-4D54-B189-A5D3AC8897FC}" type="sibTrans" cxnId="{CAE3E071-BFE3-4557-AA81-6330D17EE047}">
      <dgm:prSet/>
      <dgm:spPr/>
      <dgm:t>
        <a:bodyPr/>
        <a:lstStyle/>
        <a:p>
          <a:endParaRPr lang="en-US"/>
        </a:p>
      </dgm:t>
    </dgm:pt>
    <dgm:pt modelId="{0DE72FAA-3B16-4FDC-BDA9-E38CD9784DE0}" type="pres">
      <dgm:prSet presAssocID="{B419FF45-649D-4920-8CF8-CA568B0E7B70}" presName="outerComposite" presStyleCnt="0">
        <dgm:presLayoutVars>
          <dgm:chMax val="5"/>
          <dgm:dir/>
          <dgm:resizeHandles val="exact"/>
        </dgm:presLayoutVars>
      </dgm:prSet>
      <dgm:spPr/>
    </dgm:pt>
    <dgm:pt modelId="{0E946B3D-5FE3-4FAF-B1F6-38832E88A175}" type="pres">
      <dgm:prSet presAssocID="{B419FF45-649D-4920-8CF8-CA568B0E7B70}" presName="dummyMaxCanvas" presStyleCnt="0">
        <dgm:presLayoutVars/>
      </dgm:prSet>
      <dgm:spPr/>
    </dgm:pt>
    <dgm:pt modelId="{FF9D0403-99AF-4E3C-B0B2-A245E14E06D7}" type="pres">
      <dgm:prSet presAssocID="{B419FF45-649D-4920-8CF8-CA568B0E7B70}" presName="FourNodes_1" presStyleLbl="node1" presStyleIdx="0" presStyleCnt="4">
        <dgm:presLayoutVars>
          <dgm:bulletEnabled val="1"/>
        </dgm:presLayoutVars>
      </dgm:prSet>
      <dgm:spPr/>
    </dgm:pt>
    <dgm:pt modelId="{7FDD8F1A-D2FC-4013-8F6E-8F302B96B0BF}" type="pres">
      <dgm:prSet presAssocID="{B419FF45-649D-4920-8CF8-CA568B0E7B70}" presName="FourNodes_2" presStyleLbl="node1" presStyleIdx="1" presStyleCnt="4">
        <dgm:presLayoutVars>
          <dgm:bulletEnabled val="1"/>
        </dgm:presLayoutVars>
      </dgm:prSet>
      <dgm:spPr/>
    </dgm:pt>
    <dgm:pt modelId="{36E34AF4-7FD8-490A-99C8-7B4DA07B8DAE}" type="pres">
      <dgm:prSet presAssocID="{B419FF45-649D-4920-8CF8-CA568B0E7B70}" presName="FourNodes_3" presStyleLbl="node1" presStyleIdx="2" presStyleCnt="4">
        <dgm:presLayoutVars>
          <dgm:bulletEnabled val="1"/>
        </dgm:presLayoutVars>
      </dgm:prSet>
      <dgm:spPr/>
    </dgm:pt>
    <dgm:pt modelId="{FFE51580-8D7A-40A5-991D-8D558109ECE0}" type="pres">
      <dgm:prSet presAssocID="{B419FF45-649D-4920-8CF8-CA568B0E7B70}" presName="FourNodes_4" presStyleLbl="node1" presStyleIdx="3" presStyleCnt="4">
        <dgm:presLayoutVars>
          <dgm:bulletEnabled val="1"/>
        </dgm:presLayoutVars>
      </dgm:prSet>
      <dgm:spPr/>
    </dgm:pt>
    <dgm:pt modelId="{3C685F5F-3F87-401B-8774-8437A82B8A39}" type="pres">
      <dgm:prSet presAssocID="{B419FF45-649D-4920-8CF8-CA568B0E7B70}" presName="FourConn_1-2" presStyleLbl="fgAccFollowNode1" presStyleIdx="0" presStyleCnt="3">
        <dgm:presLayoutVars>
          <dgm:bulletEnabled val="1"/>
        </dgm:presLayoutVars>
      </dgm:prSet>
      <dgm:spPr/>
    </dgm:pt>
    <dgm:pt modelId="{FFDF2B8E-894E-4D8F-9031-DCDD95C4D6A9}" type="pres">
      <dgm:prSet presAssocID="{B419FF45-649D-4920-8CF8-CA568B0E7B70}" presName="FourConn_2-3" presStyleLbl="fgAccFollowNode1" presStyleIdx="1" presStyleCnt="3">
        <dgm:presLayoutVars>
          <dgm:bulletEnabled val="1"/>
        </dgm:presLayoutVars>
      </dgm:prSet>
      <dgm:spPr/>
    </dgm:pt>
    <dgm:pt modelId="{69861BF0-03F5-457E-B748-791BC6A0DD7C}" type="pres">
      <dgm:prSet presAssocID="{B419FF45-649D-4920-8CF8-CA568B0E7B70}" presName="FourConn_3-4" presStyleLbl="fgAccFollowNode1" presStyleIdx="2" presStyleCnt="3">
        <dgm:presLayoutVars>
          <dgm:bulletEnabled val="1"/>
        </dgm:presLayoutVars>
      </dgm:prSet>
      <dgm:spPr/>
    </dgm:pt>
    <dgm:pt modelId="{2BA0D54A-D9AA-49AA-B0AB-8B155B8627F3}" type="pres">
      <dgm:prSet presAssocID="{B419FF45-649D-4920-8CF8-CA568B0E7B70}" presName="FourNodes_1_text" presStyleLbl="node1" presStyleIdx="3" presStyleCnt="4">
        <dgm:presLayoutVars>
          <dgm:bulletEnabled val="1"/>
        </dgm:presLayoutVars>
      </dgm:prSet>
      <dgm:spPr/>
    </dgm:pt>
    <dgm:pt modelId="{D5890AB3-29B5-4139-9D00-E39134679C29}" type="pres">
      <dgm:prSet presAssocID="{B419FF45-649D-4920-8CF8-CA568B0E7B70}" presName="FourNodes_2_text" presStyleLbl="node1" presStyleIdx="3" presStyleCnt="4">
        <dgm:presLayoutVars>
          <dgm:bulletEnabled val="1"/>
        </dgm:presLayoutVars>
      </dgm:prSet>
      <dgm:spPr/>
    </dgm:pt>
    <dgm:pt modelId="{C9EC8BC4-89DF-4001-BEFA-E3408FA9F5E6}" type="pres">
      <dgm:prSet presAssocID="{B419FF45-649D-4920-8CF8-CA568B0E7B70}" presName="FourNodes_3_text" presStyleLbl="node1" presStyleIdx="3" presStyleCnt="4">
        <dgm:presLayoutVars>
          <dgm:bulletEnabled val="1"/>
        </dgm:presLayoutVars>
      </dgm:prSet>
      <dgm:spPr/>
    </dgm:pt>
    <dgm:pt modelId="{CE3EE0E0-47DD-4EBF-8B06-4FFDA8733D22}" type="pres">
      <dgm:prSet presAssocID="{B419FF45-649D-4920-8CF8-CA568B0E7B7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868930C-AD19-4CCE-B679-C4FA92F8CC2A}" type="presOf" srcId="{B35D8531-FE8E-4896-87FE-8DA3F7D11836}" destId="{FF9D0403-99AF-4E3C-B0B2-A245E14E06D7}" srcOrd="0" destOrd="0" presId="urn:microsoft.com/office/officeart/2005/8/layout/vProcess5"/>
    <dgm:cxn modelId="{73040E0F-B0FA-4EA5-BCCA-4698DD1ACA86}" srcId="{B419FF45-649D-4920-8CF8-CA568B0E7B70}" destId="{A0FC11DD-034A-4B4D-9E6B-C8F73779A107}" srcOrd="1" destOrd="0" parTransId="{B2F25C78-EB0F-4228-9B2B-14433A9D1F5A}" sibTransId="{16D81D4B-F09A-410D-AC9F-B6D749D5525A}"/>
    <dgm:cxn modelId="{84281423-2560-4E32-994B-6BFB24076C9B}" type="presOf" srcId="{A0FC11DD-034A-4B4D-9E6B-C8F73779A107}" destId="{D5890AB3-29B5-4139-9D00-E39134679C29}" srcOrd="1" destOrd="0" presId="urn:microsoft.com/office/officeart/2005/8/layout/vProcess5"/>
    <dgm:cxn modelId="{EC3B3D30-43CE-43AB-B886-C4AD15E8AEDB}" type="presOf" srcId="{A0FC11DD-034A-4B4D-9E6B-C8F73779A107}" destId="{7FDD8F1A-D2FC-4013-8F6E-8F302B96B0BF}" srcOrd="0" destOrd="0" presId="urn:microsoft.com/office/officeart/2005/8/layout/vProcess5"/>
    <dgm:cxn modelId="{33825036-E322-4965-A25D-38009AF0B12C}" type="presOf" srcId="{A645E58B-A7DB-4798-B726-9071EF715D08}" destId="{FFE51580-8D7A-40A5-991D-8D558109ECE0}" srcOrd="0" destOrd="0" presId="urn:microsoft.com/office/officeart/2005/8/layout/vProcess5"/>
    <dgm:cxn modelId="{A21FFC37-58BF-4D62-A1E9-78311FA32825}" type="presOf" srcId="{C08FC42E-802E-45CC-AE90-FE89F0FF5958}" destId="{36E34AF4-7FD8-490A-99C8-7B4DA07B8DAE}" srcOrd="0" destOrd="0" presId="urn:microsoft.com/office/officeart/2005/8/layout/vProcess5"/>
    <dgm:cxn modelId="{B1EE9649-3B58-4AA1-9BC0-8287F3AE024A}" type="presOf" srcId="{C08FC42E-802E-45CC-AE90-FE89F0FF5958}" destId="{C9EC8BC4-89DF-4001-BEFA-E3408FA9F5E6}" srcOrd="1" destOrd="0" presId="urn:microsoft.com/office/officeart/2005/8/layout/vProcess5"/>
    <dgm:cxn modelId="{A31A8A51-008A-4700-9965-3405121F3039}" type="presOf" srcId="{4472BD37-E4FF-4513-9EAC-F0FA70E3D149}" destId="{69861BF0-03F5-457E-B748-791BC6A0DD7C}" srcOrd="0" destOrd="0" presId="urn:microsoft.com/office/officeart/2005/8/layout/vProcess5"/>
    <dgm:cxn modelId="{CAE3E071-BFE3-4557-AA81-6330D17EE047}" srcId="{B419FF45-649D-4920-8CF8-CA568B0E7B70}" destId="{A645E58B-A7DB-4798-B726-9071EF715D08}" srcOrd="3" destOrd="0" parTransId="{F8EC79E9-2FEF-481B-9CE1-026C91FC62A9}" sibTransId="{C54A9919-A44E-4D54-B189-A5D3AC8897FC}"/>
    <dgm:cxn modelId="{93CDF588-6441-4E1F-86C5-CE039FD54D44}" type="presOf" srcId="{ADF6846B-E94C-4F08-B321-2EF3E3505274}" destId="{3C685F5F-3F87-401B-8774-8437A82B8A39}" srcOrd="0" destOrd="0" presId="urn:microsoft.com/office/officeart/2005/8/layout/vProcess5"/>
    <dgm:cxn modelId="{E3C4388A-A1B5-49B6-B31A-AD0362E6B6DE}" type="presOf" srcId="{B419FF45-649D-4920-8CF8-CA568B0E7B70}" destId="{0DE72FAA-3B16-4FDC-BDA9-E38CD9784DE0}" srcOrd="0" destOrd="0" presId="urn:microsoft.com/office/officeart/2005/8/layout/vProcess5"/>
    <dgm:cxn modelId="{E9F37291-FA1E-4B2E-96A1-708A0C0DDB4B}" type="presOf" srcId="{B35D8531-FE8E-4896-87FE-8DA3F7D11836}" destId="{2BA0D54A-D9AA-49AA-B0AB-8B155B8627F3}" srcOrd="1" destOrd="0" presId="urn:microsoft.com/office/officeart/2005/8/layout/vProcess5"/>
    <dgm:cxn modelId="{FE7585AD-F22E-4411-BE15-BF52753464A4}" srcId="{B419FF45-649D-4920-8CF8-CA568B0E7B70}" destId="{C08FC42E-802E-45CC-AE90-FE89F0FF5958}" srcOrd="2" destOrd="0" parTransId="{4FD6CA9D-65F2-4111-A686-47B9384A190D}" sibTransId="{4472BD37-E4FF-4513-9EAC-F0FA70E3D149}"/>
    <dgm:cxn modelId="{83926ECF-B8F7-471E-8D9D-04C757C60D52}" type="presOf" srcId="{16D81D4B-F09A-410D-AC9F-B6D749D5525A}" destId="{FFDF2B8E-894E-4D8F-9031-DCDD95C4D6A9}" srcOrd="0" destOrd="0" presId="urn:microsoft.com/office/officeart/2005/8/layout/vProcess5"/>
    <dgm:cxn modelId="{DC9BFDDC-EC09-4202-8FF5-95E564805D2B}" srcId="{B419FF45-649D-4920-8CF8-CA568B0E7B70}" destId="{B35D8531-FE8E-4896-87FE-8DA3F7D11836}" srcOrd="0" destOrd="0" parTransId="{C02198B0-C7B5-4731-B0F6-317B81C173F1}" sibTransId="{ADF6846B-E94C-4F08-B321-2EF3E3505274}"/>
    <dgm:cxn modelId="{BB18CBF3-F998-4B09-8A31-5C2BC4EEE6EF}" type="presOf" srcId="{A645E58B-A7DB-4798-B726-9071EF715D08}" destId="{CE3EE0E0-47DD-4EBF-8B06-4FFDA8733D22}" srcOrd="1" destOrd="0" presId="urn:microsoft.com/office/officeart/2005/8/layout/vProcess5"/>
    <dgm:cxn modelId="{954080B5-2515-4F01-B2E6-368A164CA9E0}" type="presParOf" srcId="{0DE72FAA-3B16-4FDC-BDA9-E38CD9784DE0}" destId="{0E946B3D-5FE3-4FAF-B1F6-38832E88A175}" srcOrd="0" destOrd="0" presId="urn:microsoft.com/office/officeart/2005/8/layout/vProcess5"/>
    <dgm:cxn modelId="{0886BD34-2E87-460F-A831-3C5D931761A8}" type="presParOf" srcId="{0DE72FAA-3B16-4FDC-BDA9-E38CD9784DE0}" destId="{FF9D0403-99AF-4E3C-B0B2-A245E14E06D7}" srcOrd="1" destOrd="0" presId="urn:microsoft.com/office/officeart/2005/8/layout/vProcess5"/>
    <dgm:cxn modelId="{FB850042-A555-4813-A53D-DB708CA9516A}" type="presParOf" srcId="{0DE72FAA-3B16-4FDC-BDA9-E38CD9784DE0}" destId="{7FDD8F1A-D2FC-4013-8F6E-8F302B96B0BF}" srcOrd="2" destOrd="0" presId="urn:microsoft.com/office/officeart/2005/8/layout/vProcess5"/>
    <dgm:cxn modelId="{9233E00B-F460-44FF-8A32-5123B8431C07}" type="presParOf" srcId="{0DE72FAA-3B16-4FDC-BDA9-E38CD9784DE0}" destId="{36E34AF4-7FD8-490A-99C8-7B4DA07B8DAE}" srcOrd="3" destOrd="0" presId="urn:microsoft.com/office/officeart/2005/8/layout/vProcess5"/>
    <dgm:cxn modelId="{14DA4143-19DC-42BD-A539-629231D60319}" type="presParOf" srcId="{0DE72FAA-3B16-4FDC-BDA9-E38CD9784DE0}" destId="{FFE51580-8D7A-40A5-991D-8D558109ECE0}" srcOrd="4" destOrd="0" presId="urn:microsoft.com/office/officeart/2005/8/layout/vProcess5"/>
    <dgm:cxn modelId="{801C32C2-C246-4EA7-A7BB-8E9684F07E84}" type="presParOf" srcId="{0DE72FAA-3B16-4FDC-BDA9-E38CD9784DE0}" destId="{3C685F5F-3F87-401B-8774-8437A82B8A39}" srcOrd="5" destOrd="0" presId="urn:microsoft.com/office/officeart/2005/8/layout/vProcess5"/>
    <dgm:cxn modelId="{1F1ABF3F-BF2C-4D50-A1DA-2BDD0F0180DE}" type="presParOf" srcId="{0DE72FAA-3B16-4FDC-BDA9-E38CD9784DE0}" destId="{FFDF2B8E-894E-4D8F-9031-DCDD95C4D6A9}" srcOrd="6" destOrd="0" presId="urn:microsoft.com/office/officeart/2005/8/layout/vProcess5"/>
    <dgm:cxn modelId="{64C4E9F8-1A8F-4E32-98E8-949355B0AF28}" type="presParOf" srcId="{0DE72FAA-3B16-4FDC-BDA9-E38CD9784DE0}" destId="{69861BF0-03F5-457E-B748-791BC6A0DD7C}" srcOrd="7" destOrd="0" presId="urn:microsoft.com/office/officeart/2005/8/layout/vProcess5"/>
    <dgm:cxn modelId="{AD075E41-62E2-41DC-BED4-F4175AA92422}" type="presParOf" srcId="{0DE72FAA-3B16-4FDC-BDA9-E38CD9784DE0}" destId="{2BA0D54A-D9AA-49AA-B0AB-8B155B8627F3}" srcOrd="8" destOrd="0" presId="urn:microsoft.com/office/officeart/2005/8/layout/vProcess5"/>
    <dgm:cxn modelId="{00C19603-E816-4213-9D1B-383EF7448869}" type="presParOf" srcId="{0DE72FAA-3B16-4FDC-BDA9-E38CD9784DE0}" destId="{D5890AB3-29B5-4139-9D00-E39134679C29}" srcOrd="9" destOrd="0" presId="urn:microsoft.com/office/officeart/2005/8/layout/vProcess5"/>
    <dgm:cxn modelId="{EB853BE5-E8A0-4EEB-8376-206E46BAE43E}" type="presParOf" srcId="{0DE72FAA-3B16-4FDC-BDA9-E38CD9784DE0}" destId="{C9EC8BC4-89DF-4001-BEFA-E3408FA9F5E6}" srcOrd="10" destOrd="0" presId="urn:microsoft.com/office/officeart/2005/8/layout/vProcess5"/>
    <dgm:cxn modelId="{267B7ED2-BFDD-411E-A163-4FA0FC22A68E}" type="presParOf" srcId="{0DE72FAA-3B16-4FDC-BDA9-E38CD9784DE0}" destId="{CE3EE0E0-47DD-4EBF-8B06-4FFDA8733D2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C6F0B-6DEA-4BE7-9E8E-EF4E158D62E6}">
      <dsp:nvSpPr>
        <dsp:cNvPr id="0" name=""/>
        <dsp:cNvSpPr/>
      </dsp:nvSpPr>
      <dsp:spPr>
        <a:xfrm>
          <a:off x="0" y="419"/>
          <a:ext cx="2808350" cy="673158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Is-pass</a:t>
          </a:r>
          <a:endParaRPr lang="en-US" sz="1900" kern="1200" dirty="0"/>
        </a:p>
      </dsp:txBody>
      <dsp:txXfrm>
        <a:off x="32861" y="33280"/>
        <a:ext cx="2742628" cy="607436"/>
      </dsp:txXfrm>
    </dsp:sp>
    <dsp:sp modelId="{EDEB1AFF-038C-4ECC-83AD-794C3262DA0A}">
      <dsp:nvSpPr>
        <dsp:cNvPr id="0" name=""/>
        <dsp:cNvSpPr/>
      </dsp:nvSpPr>
      <dsp:spPr>
        <a:xfrm rot="5400000">
          <a:off x="5035398" y="-1452495"/>
          <a:ext cx="538527" cy="49926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 err="1"/>
            <a:t>Tisdagar</a:t>
          </a:r>
          <a:r>
            <a:rPr lang="en-US" sz="1200" b="1" kern="1200" dirty="0"/>
            <a:t>:</a:t>
          </a:r>
          <a:r>
            <a:rPr lang="en-US" sz="1200" kern="1200" dirty="0"/>
            <a:t> 17.15 - 18.00 </a:t>
          </a:r>
          <a:r>
            <a:rPr lang="en-SE" sz="1200" kern="1200" dirty="0"/>
            <a:t>(</a:t>
          </a:r>
          <a:r>
            <a:rPr lang="en-US" sz="1200" kern="1200" dirty="0" err="1"/>
            <a:t>Ombytta</a:t>
          </a:r>
          <a:r>
            <a:rPr lang="en-US" sz="1200" kern="1200" dirty="0"/>
            <a:t> </a:t>
          </a:r>
          <a:r>
            <a:rPr lang="en-US" sz="1200" kern="1200" dirty="0" err="1"/>
            <a:t>och</a:t>
          </a:r>
          <a:r>
            <a:rPr lang="en-US" sz="1200" kern="1200" dirty="0"/>
            <a:t> </a:t>
          </a:r>
          <a:r>
            <a:rPr lang="en-US" sz="1200" kern="1200" dirty="0" err="1"/>
            <a:t>klara</a:t>
          </a:r>
          <a:r>
            <a:rPr lang="en-US" sz="1200" kern="1200" dirty="0"/>
            <a:t> </a:t>
          </a:r>
          <a:r>
            <a:rPr lang="en-SE" sz="1200" kern="1200" dirty="0"/>
            <a:t>10 minuter innan</a:t>
          </a:r>
          <a:r>
            <a:rPr lang="sv-SE" sz="1200" kern="1200" dirty="0"/>
            <a:t>!</a:t>
          </a:r>
          <a:r>
            <a:rPr lang="en-SE" sz="1200" kern="1200" dirty="0"/>
            <a:t>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 err="1"/>
            <a:t>Fredagar</a:t>
          </a:r>
          <a:r>
            <a:rPr lang="en-US" sz="1200" b="1" kern="1200" dirty="0"/>
            <a:t>:</a:t>
          </a:r>
          <a:r>
            <a:rPr lang="en-US" sz="1200" kern="1200" dirty="0"/>
            <a:t> 16.00 - 17.00 </a:t>
          </a:r>
          <a:r>
            <a:rPr lang="en-SE" sz="1200" kern="1200" dirty="0"/>
            <a:t>(</a:t>
          </a:r>
          <a:r>
            <a:rPr lang="en-US" sz="1200" kern="1200" dirty="0" err="1"/>
            <a:t>Ombytta</a:t>
          </a:r>
          <a:r>
            <a:rPr lang="en-US" sz="1200" kern="1200" dirty="0"/>
            <a:t> </a:t>
          </a:r>
          <a:r>
            <a:rPr lang="en-US" sz="1200" kern="1200" dirty="0" err="1"/>
            <a:t>och</a:t>
          </a:r>
          <a:r>
            <a:rPr lang="en-US" sz="1200" kern="1200" dirty="0"/>
            <a:t> </a:t>
          </a:r>
          <a:r>
            <a:rPr lang="en-US" sz="1200" kern="1200" dirty="0" err="1"/>
            <a:t>klara</a:t>
          </a:r>
          <a:r>
            <a:rPr lang="en-US" sz="1200" kern="1200" dirty="0"/>
            <a:t> </a:t>
          </a:r>
          <a:r>
            <a:rPr lang="en-SE" sz="1200" kern="1200" dirty="0"/>
            <a:t>10 minuter innan</a:t>
          </a:r>
          <a:r>
            <a:rPr lang="sv-SE" sz="1200" kern="1200" dirty="0"/>
            <a:t>!</a:t>
          </a:r>
          <a:r>
            <a:rPr lang="en-SE" sz="1200" kern="1200" dirty="0"/>
            <a:t>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 err="1"/>
            <a:t>Söndagar</a:t>
          </a:r>
          <a:r>
            <a:rPr lang="en-US" sz="1200" b="1" kern="1200" dirty="0"/>
            <a:t>: </a:t>
          </a:r>
          <a:r>
            <a:rPr lang="en-US" sz="1200" kern="1200" dirty="0"/>
            <a:t>09:15-10:15 (</a:t>
          </a:r>
          <a:r>
            <a:rPr lang="en-US" sz="1200" kern="1200" dirty="0" err="1"/>
            <a:t>Ombytta</a:t>
          </a:r>
          <a:r>
            <a:rPr lang="en-US" sz="1200" kern="1200" dirty="0"/>
            <a:t> </a:t>
          </a:r>
          <a:r>
            <a:rPr lang="en-US" sz="1200" kern="1200" dirty="0" err="1"/>
            <a:t>och</a:t>
          </a:r>
          <a:r>
            <a:rPr lang="en-US" sz="1200" kern="1200" dirty="0"/>
            <a:t> </a:t>
          </a:r>
          <a:r>
            <a:rPr lang="en-US" sz="1200" kern="1200" dirty="0" err="1"/>
            <a:t>klara</a:t>
          </a:r>
          <a:r>
            <a:rPr lang="en-US" sz="1200" kern="1200" dirty="0"/>
            <a:t> 10 </a:t>
          </a:r>
          <a:r>
            <a:rPr lang="en-US" sz="1200" kern="1200" dirty="0" err="1"/>
            <a:t>minuter</a:t>
          </a:r>
          <a:r>
            <a:rPr lang="en-US" sz="1200" kern="1200" dirty="0"/>
            <a:t> </a:t>
          </a:r>
          <a:r>
            <a:rPr lang="en-US" sz="1200" kern="1200" dirty="0" err="1"/>
            <a:t>innan</a:t>
          </a:r>
          <a:r>
            <a:rPr lang="en-US" sz="1200" kern="1200" dirty="0"/>
            <a:t>!)</a:t>
          </a:r>
        </a:p>
      </dsp:txBody>
      <dsp:txXfrm rot="-5400000">
        <a:off x="2808351" y="800841"/>
        <a:ext cx="4966334" cy="485949"/>
      </dsp:txXfrm>
    </dsp:sp>
    <dsp:sp modelId="{A749D0BA-3721-4AC1-9F65-712798A6BA6B}">
      <dsp:nvSpPr>
        <dsp:cNvPr id="0" name=""/>
        <dsp:cNvSpPr/>
      </dsp:nvSpPr>
      <dsp:spPr>
        <a:xfrm>
          <a:off x="0" y="707236"/>
          <a:ext cx="2808350" cy="673158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Två</a:t>
          </a:r>
          <a:r>
            <a:rPr lang="en-US" sz="1900" b="1" kern="1200" dirty="0"/>
            <a:t>/</a:t>
          </a:r>
          <a:r>
            <a:rPr lang="en-US" sz="1900" b="1" kern="1200" dirty="0" err="1"/>
            <a:t>tre</a:t>
          </a:r>
          <a:r>
            <a:rPr lang="en-US" sz="1900" b="1" kern="1200" dirty="0"/>
            <a:t> </a:t>
          </a:r>
          <a:r>
            <a:rPr lang="en-US" sz="1900" b="1" kern="1200" dirty="0" err="1"/>
            <a:t>ispass</a:t>
          </a:r>
          <a:r>
            <a:rPr lang="en-US" sz="1900" b="1" kern="1200" dirty="0"/>
            <a:t> per </a:t>
          </a:r>
          <a:r>
            <a:rPr lang="en-US" sz="1900" b="1" kern="1200" dirty="0" err="1"/>
            <a:t>vecka</a:t>
          </a:r>
          <a:r>
            <a:rPr lang="en-US" sz="1900" b="1" kern="1200" dirty="0"/>
            <a:t>:</a:t>
          </a:r>
          <a:endParaRPr lang="en-US" sz="1900" kern="1200" dirty="0"/>
        </a:p>
      </dsp:txBody>
      <dsp:txXfrm>
        <a:off x="32861" y="740097"/>
        <a:ext cx="2742628" cy="607436"/>
      </dsp:txXfrm>
    </dsp:sp>
    <dsp:sp modelId="{EC03C983-503C-4B13-B01B-9CB7C2844B7A}">
      <dsp:nvSpPr>
        <dsp:cNvPr id="0" name=""/>
        <dsp:cNvSpPr/>
      </dsp:nvSpPr>
      <dsp:spPr>
        <a:xfrm rot="5400000">
          <a:off x="5035398" y="-745678"/>
          <a:ext cx="538527" cy="49926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 err="1"/>
            <a:t>Fredagar</a:t>
          </a:r>
          <a:r>
            <a:rPr lang="en-US" sz="1200" b="1" kern="1200" dirty="0"/>
            <a:t>: </a:t>
          </a:r>
          <a:r>
            <a:rPr lang="en-US" sz="1200" kern="1200" dirty="0"/>
            <a:t>17.15 -18.15</a:t>
          </a:r>
        </a:p>
      </dsp:txBody>
      <dsp:txXfrm rot="-5400000">
        <a:off x="2808351" y="1507658"/>
        <a:ext cx="4966334" cy="485949"/>
      </dsp:txXfrm>
    </dsp:sp>
    <dsp:sp modelId="{2191DE45-150F-4057-9FBF-5D394428B0C8}">
      <dsp:nvSpPr>
        <dsp:cNvPr id="0" name=""/>
        <dsp:cNvSpPr/>
      </dsp:nvSpPr>
      <dsp:spPr>
        <a:xfrm>
          <a:off x="0" y="1414053"/>
          <a:ext cx="2808350" cy="673158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Målvaktsträning</a:t>
          </a:r>
          <a:r>
            <a:rPr lang="en-US" sz="1900" b="1" kern="1200" dirty="0"/>
            <a:t>:</a:t>
          </a:r>
          <a:endParaRPr lang="en-US" sz="1900" kern="1200" dirty="0"/>
        </a:p>
      </dsp:txBody>
      <dsp:txXfrm>
        <a:off x="32861" y="1446914"/>
        <a:ext cx="2742628" cy="607436"/>
      </dsp:txXfrm>
    </dsp:sp>
    <dsp:sp modelId="{8618B495-7E8A-4EEA-A41B-CC7A2B0F220D}">
      <dsp:nvSpPr>
        <dsp:cNvPr id="0" name=""/>
        <dsp:cNvSpPr/>
      </dsp:nvSpPr>
      <dsp:spPr>
        <a:xfrm rot="5400000">
          <a:off x="5035398" y="-38861"/>
          <a:ext cx="538527" cy="49926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 err="1"/>
            <a:t>Lördagar</a:t>
          </a:r>
          <a:r>
            <a:rPr lang="en-US" sz="1200" b="1" kern="1200" dirty="0"/>
            <a:t>: </a:t>
          </a:r>
          <a:r>
            <a:rPr lang="en-US" sz="1200" kern="1200" dirty="0"/>
            <a:t>09.15 -10.15 (För barn </a:t>
          </a:r>
          <a:r>
            <a:rPr lang="en-US" sz="1200" kern="1200" dirty="0" err="1"/>
            <a:t>mellan</a:t>
          </a:r>
          <a:r>
            <a:rPr lang="en-US" sz="1200" kern="1200" dirty="0"/>
            <a:t> 4-8år).</a:t>
          </a:r>
        </a:p>
      </dsp:txBody>
      <dsp:txXfrm rot="-5400000">
        <a:off x="2808351" y="2214475"/>
        <a:ext cx="4966334" cy="485949"/>
      </dsp:txXfrm>
    </dsp:sp>
    <dsp:sp modelId="{779E40DC-DEB5-4CA9-971B-040031F5515C}">
      <dsp:nvSpPr>
        <dsp:cNvPr id="0" name=""/>
        <dsp:cNvSpPr/>
      </dsp:nvSpPr>
      <dsp:spPr>
        <a:xfrm>
          <a:off x="0" y="2120870"/>
          <a:ext cx="2808350" cy="673158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Skridskoskola</a:t>
          </a:r>
          <a:r>
            <a:rPr lang="en-US" sz="1800" b="1" kern="1200" dirty="0"/>
            <a:t> (</a:t>
          </a:r>
          <a:r>
            <a:rPr lang="en-US" sz="1800" b="1" kern="1200" dirty="0" err="1"/>
            <a:t>startar</a:t>
          </a:r>
          <a:r>
            <a:rPr lang="en-US" sz="1800" b="1" kern="1200" dirty="0"/>
            <a:t> 27/9):</a:t>
          </a:r>
          <a:endParaRPr lang="en-US" sz="1800" kern="1200" dirty="0"/>
        </a:p>
      </dsp:txBody>
      <dsp:txXfrm>
        <a:off x="32861" y="2153731"/>
        <a:ext cx="2742628" cy="607436"/>
      </dsp:txXfrm>
    </dsp:sp>
    <dsp:sp modelId="{9212B828-5D79-43CD-8266-31FCFA5B777D}">
      <dsp:nvSpPr>
        <dsp:cNvPr id="0" name=""/>
        <dsp:cNvSpPr/>
      </dsp:nvSpPr>
      <dsp:spPr>
        <a:xfrm rot="5400000">
          <a:off x="5035398" y="667955"/>
          <a:ext cx="538527" cy="49926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 err="1"/>
            <a:t>Lördagar</a:t>
          </a:r>
          <a:r>
            <a:rPr lang="en-US" sz="1200" b="1" kern="1200" dirty="0"/>
            <a:t>: 1</a:t>
          </a:r>
          <a:r>
            <a:rPr lang="en-US" sz="1200" kern="1200" dirty="0"/>
            <a:t>0.30 -11.30 (För barn </a:t>
          </a:r>
          <a:r>
            <a:rPr lang="en-US" sz="1200" kern="1200" dirty="0" err="1"/>
            <a:t>mellan</a:t>
          </a:r>
          <a:r>
            <a:rPr lang="en-US" sz="1200" kern="1200" dirty="0"/>
            <a:t> 4-8år).</a:t>
          </a:r>
        </a:p>
      </dsp:txBody>
      <dsp:txXfrm rot="-5400000">
        <a:off x="2808351" y="2921292"/>
        <a:ext cx="4966334" cy="485949"/>
      </dsp:txXfrm>
    </dsp:sp>
    <dsp:sp modelId="{D7F20716-2A0F-4DCC-A6B3-5EEEF7A46000}">
      <dsp:nvSpPr>
        <dsp:cNvPr id="0" name=""/>
        <dsp:cNvSpPr/>
      </dsp:nvSpPr>
      <dsp:spPr>
        <a:xfrm>
          <a:off x="0" y="2827687"/>
          <a:ext cx="2808350" cy="673158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Hockeyskola (startar 27/9):</a:t>
          </a:r>
          <a:endParaRPr lang="en-US" sz="1900" kern="1200"/>
        </a:p>
      </dsp:txBody>
      <dsp:txXfrm>
        <a:off x="32861" y="2860548"/>
        <a:ext cx="2742628" cy="607436"/>
      </dsp:txXfrm>
    </dsp:sp>
    <dsp:sp modelId="{C9184778-5F09-45BD-A114-7878E1170163}">
      <dsp:nvSpPr>
        <dsp:cNvPr id="0" name=""/>
        <dsp:cNvSpPr/>
      </dsp:nvSpPr>
      <dsp:spPr>
        <a:xfrm rot="5400000">
          <a:off x="5035398" y="1374772"/>
          <a:ext cx="538527" cy="49926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 err="1"/>
            <a:t>Måndag</a:t>
          </a:r>
          <a:r>
            <a:rPr lang="en-US" sz="1200" b="1" kern="1200" dirty="0"/>
            <a:t> - </a:t>
          </a:r>
          <a:r>
            <a:rPr lang="en-US" sz="1200" b="1" kern="1200" dirty="0" err="1"/>
            <a:t>fredag</a:t>
          </a:r>
          <a:r>
            <a:rPr lang="en-US" sz="1200" b="1" kern="1200" dirty="0"/>
            <a:t>: </a:t>
          </a:r>
          <a:r>
            <a:rPr lang="en-US" sz="1200" kern="1200" dirty="0"/>
            <a:t>14.15-15.45 (</a:t>
          </a:r>
          <a:r>
            <a:rPr lang="en-US" sz="1200" kern="1200" dirty="0" err="1"/>
            <a:t>onsdagar</a:t>
          </a:r>
          <a:r>
            <a:rPr lang="en-US" sz="1200" kern="1200" dirty="0"/>
            <a:t> till 15:30)</a:t>
          </a:r>
        </a:p>
      </dsp:txBody>
      <dsp:txXfrm rot="-5400000">
        <a:off x="2808351" y="3628109"/>
        <a:ext cx="4966334" cy="485949"/>
      </dsp:txXfrm>
    </dsp:sp>
    <dsp:sp modelId="{84C1A9E6-CAD7-4750-B45B-36AD1908E5F1}">
      <dsp:nvSpPr>
        <dsp:cNvPr id="0" name=""/>
        <dsp:cNvSpPr/>
      </dsp:nvSpPr>
      <dsp:spPr>
        <a:xfrm>
          <a:off x="0" y="3534504"/>
          <a:ext cx="2808350" cy="673158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 &amp; P:</a:t>
          </a:r>
          <a:endParaRPr lang="en-US" sz="1900" kern="1200"/>
        </a:p>
      </dsp:txBody>
      <dsp:txXfrm>
        <a:off x="32861" y="3567365"/>
        <a:ext cx="2742628" cy="607436"/>
      </dsp:txXfrm>
    </dsp:sp>
    <dsp:sp modelId="{D453EAC7-0E0F-4E0B-8B35-C2752C260AB8}">
      <dsp:nvSpPr>
        <dsp:cNvPr id="0" name=""/>
        <dsp:cNvSpPr/>
      </dsp:nvSpPr>
      <dsp:spPr>
        <a:xfrm rot="5400000">
          <a:off x="5035398" y="2081588"/>
          <a:ext cx="538527" cy="49926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 </a:t>
          </a:r>
          <a:r>
            <a:rPr lang="en-US" sz="1200" kern="1200" dirty="0" err="1"/>
            <a:t>gång</a:t>
          </a:r>
          <a:r>
            <a:rPr lang="en-US" sz="1200" kern="1200" dirty="0"/>
            <a:t> per </a:t>
          </a:r>
          <a:r>
            <a:rPr lang="en-US" sz="1200" kern="1200" dirty="0" err="1"/>
            <a:t>vecka</a:t>
          </a:r>
          <a:r>
            <a:rPr lang="en-US" sz="1200" kern="1200" dirty="0"/>
            <a:t> till </a:t>
          </a:r>
          <a:r>
            <a:rPr lang="en-US" sz="1200" kern="1200" dirty="0" err="1"/>
            <a:t>slutet</a:t>
          </a:r>
          <a:r>
            <a:rPr lang="en-US" sz="1200" kern="1200" dirty="0"/>
            <a:t> av </a:t>
          </a:r>
          <a:r>
            <a:rPr lang="en-US" sz="1200" kern="1200" dirty="0" err="1"/>
            <a:t>april</a:t>
          </a:r>
          <a:r>
            <a:rPr lang="en-US" sz="1500" kern="1200" dirty="0"/>
            <a:t>.</a:t>
          </a:r>
        </a:p>
      </dsp:txBody>
      <dsp:txXfrm rot="-5400000">
        <a:off x="2808351" y="4334925"/>
        <a:ext cx="4966334" cy="485949"/>
      </dsp:txXfrm>
    </dsp:sp>
    <dsp:sp modelId="{F09F2B44-0C59-43B2-A8EC-B289E312D272}">
      <dsp:nvSpPr>
        <dsp:cNvPr id="0" name=""/>
        <dsp:cNvSpPr/>
      </dsp:nvSpPr>
      <dsp:spPr>
        <a:xfrm>
          <a:off x="0" y="4241321"/>
          <a:ext cx="2808350" cy="673158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Efter is-säsong:</a:t>
          </a:r>
          <a:endParaRPr lang="en-US" sz="1900" kern="1200"/>
        </a:p>
      </dsp:txBody>
      <dsp:txXfrm>
        <a:off x="32861" y="4274182"/>
        <a:ext cx="2742628" cy="607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D0403-99AF-4E3C-B0B2-A245E14E06D7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Ambition:</a:t>
          </a:r>
          <a:r>
            <a:rPr lang="en-US" sz="2500" kern="1200" dirty="0"/>
            <a:t> </a:t>
          </a:r>
          <a:r>
            <a:rPr lang="en-US" sz="2500" kern="1200" dirty="0" err="1"/>
            <a:t>Att</a:t>
          </a:r>
          <a:r>
            <a:rPr lang="en-US" sz="2500" kern="1200" dirty="0"/>
            <a:t> </a:t>
          </a:r>
          <a:r>
            <a:rPr lang="en-US" sz="2500" kern="1200" dirty="0" err="1"/>
            <a:t>utveckla</a:t>
          </a:r>
          <a:r>
            <a:rPr lang="en-US" sz="2500" kern="1200" dirty="0"/>
            <a:t> </a:t>
          </a:r>
          <a:r>
            <a:rPr lang="en-US" sz="2500" kern="1200" dirty="0" err="1"/>
            <a:t>vinnare</a:t>
          </a:r>
          <a:r>
            <a:rPr lang="en-US" sz="2500" kern="1200" dirty="0"/>
            <a:t> </a:t>
          </a:r>
          <a:r>
            <a:rPr lang="en-US" sz="2500" kern="1200" dirty="0" err="1"/>
            <a:t>på</a:t>
          </a:r>
          <a:r>
            <a:rPr lang="en-US" sz="2500" kern="1200" dirty="0"/>
            <a:t> </a:t>
          </a:r>
          <a:r>
            <a:rPr lang="en-US" sz="2500" kern="1200" dirty="0" err="1"/>
            <a:t>sikt</a:t>
          </a:r>
          <a:r>
            <a:rPr lang="en-US" sz="2500" kern="1200" dirty="0"/>
            <a:t>, </a:t>
          </a:r>
          <a:r>
            <a:rPr lang="en-US" sz="2500" kern="1200" dirty="0" err="1"/>
            <a:t>både</a:t>
          </a:r>
          <a:r>
            <a:rPr lang="en-US" sz="2500" kern="1200" dirty="0"/>
            <a:t> </a:t>
          </a:r>
          <a:r>
            <a:rPr lang="en-US" sz="2500" kern="1200" dirty="0" err="1"/>
            <a:t>på</a:t>
          </a:r>
          <a:r>
            <a:rPr lang="en-US" sz="2500" kern="1200" dirty="0"/>
            <a:t> </a:t>
          </a:r>
          <a:r>
            <a:rPr lang="en-US" sz="2500" kern="1200" dirty="0" err="1"/>
            <a:t>och</a:t>
          </a:r>
          <a:r>
            <a:rPr lang="en-US" sz="2500" kern="1200" dirty="0"/>
            <a:t> </a:t>
          </a:r>
          <a:r>
            <a:rPr lang="en-US" sz="2500" kern="1200" dirty="0" err="1"/>
            <a:t>utanför</a:t>
          </a:r>
          <a:r>
            <a:rPr lang="en-US" sz="2500" kern="1200" dirty="0"/>
            <a:t> </a:t>
          </a:r>
          <a:r>
            <a:rPr lang="en-US" sz="2500" kern="1200" dirty="0" err="1"/>
            <a:t>planen</a:t>
          </a:r>
          <a:r>
            <a:rPr lang="en-US" sz="2500" kern="1200" dirty="0"/>
            <a:t>. </a:t>
          </a:r>
        </a:p>
      </dsp:txBody>
      <dsp:txXfrm>
        <a:off x="28038" y="28038"/>
        <a:ext cx="7298593" cy="901218"/>
      </dsp:txXfrm>
    </dsp:sp>
    <dsp:sp modelId="{7FDD8F1A-D2FC-4013-8F6E-8F302B96B0BF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/>
            <a:t>Glädje</a:t>
          </a:r>
          <a:r>
            <a:rPr lang="en-US" sz="2500" b="1" kern="1200" dirty="0"/>
            <a:t>:</a:t>
          </a:r>
          <a:r>
            <a:rPr lang="en-US" sz="2500" kern="1200" dirty="0"/>
            <a:t> </a:t>
          </a:r>
          <a:r>
            <a:rPr lang="en-US" sz="2500" kern="1200" dirty="0" err="1"/>
            <a:t>Att</a:t>
          </a:r>
          <a:r>
            <a:rPr lang="en-US" sz="2500" kern="1200" dirty="0"/>
            <a:t> </a:t>
          </a:r>
          <a:r>
            <a:rPr lang="en-US" sz="2500" kern="1200" dirty="0" err="1"/>
            <a:t>skapa</a:t>
          </a:r>
          <a:r>
            <a:rPr lang="en-US" sz="2500" kern="1200" dirty="0"/>
            <a:t> </a:t>
          </a:r>
          <a:r>
            <a:rPr lang="en-US" sz="2500" kern="1200" dirty="0" err="1"/>
            <a:t>en</a:t>
          </a:r>
          <a:r>
            <a:rPr lang="en-US" sz="2500" kern="1200" dirty="0"/>
            <a:t> </a:t>
          </a:r>
          <a:r>
            <a:rPr lang="en-US" sz="2500" kern="1200" dirty="0" err="1"/>
            <a:t>positiv</a:t>
          </a:r>
          <a:r>
            <a:rPr lang="en-US" sz="2500" kern="1200" dirty="0"/>
            <a:t> </a:t>
          </a:r>
          <a:r>
            <a:rPr lang="en-US" sz="2500" kern="1200" dirty="0" err="1"/>
            <a:t>och</a:t>
          </a:r>
          <a:r>
            <a:rPr lang="en-US" sz="2500" kern="1200" dirty="0"/>
            <a:t> </a:t>
          </a:r>
          <a:r>
            <a:rPr lang="en-US" sz="2500" kern="1200" dirty="0" err="1"/>
            <a:t>underhållande</a:t>
          </a:r>
          <a:r>
            <a:rPr lang="en-US" sz="2500" kern="1200" dirty="0"/>
            <a:t> </a:t>
          </a:r>
          <a:r>
            <a:rPr lang="en-US" sz="2500" kern="1200" dirty="0" err="1"/>
            <a:t>miljö</a:t>
          </a:r>
          <a:r>
            <a:rPr lang="en-US" sz="2500" kern="1200" dirty="0"/>
            <a:t> </a:t>
          </a:r>
          <a:r>
            <a:rPr lang="en-US" sz="2500" kern="1200" dirty="0" err="1"/>
            <a:t>genom</a:t>
          </a:r>
          <a:r>
            <a:rPr lang="en-US" sz="2500" kern="1200" dirty="0"/>
            <a:t> </a:t>
          </a:r>
          <a:r>
            <a:rPr lang="en-US" sz="2500" kern="1200" dirty="0" err="1"/>
            <a:t>en</a:t>
          </a:r>
          <a:r>
            <a:rPr lang="en-US" sz="2500" kern="1200" dirty="0"/>
            <a:t> </a:t>
          </a:r>
          <a:r>
            <a:rPr lang="en-US" sz="2500" kern="1200" dirty="0" err="1"/>
            <a:t>positiv</a:t>
          </a:r>
          <a:r>
            <a:rPr lang="en-US" sz="2500" kern="1200" dirty="0"/>
            <a:t> </a:t>
          </a:r>
          <a:r>
            <a:rPr lang="en-US" sz="2500" kern="1200" dirty="0" err="1"/>
            <a:t>attityd</a:t>
          </a:r>
          <a:r>
            <a:rPr lang="en-US" sz="2500" kern="1200" dirty="0"/>
            <a:t>. </a:t>
          </a:r>
        </a:p>
      </dsp:txBody>
      <dsp:txXfrm>
        <a:off x="732583" y="1159385"/>
        <a:ext cx="7029617" cy="901218"/>
      </dsp:txXfrm>
    </dsp:sp>
    <dsp:sp modelId="{36E34AF4-7FD8-490A-99C8-7B4DA07B8DAE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Fair play:</a:t>
          </a:r>
          <a:r>
            <a:rPr lang="en-US" sz="2500" kern="1200" dirty="0"/>
            <a:t> </a:t>
          </a:r>
          <a:r>
            <a:rPr lang="en-US" sz="2500" kern="1200" dirty="0" err="1"/>
            <a:t>Att</a:t>
          </a:r>
          <a:r>
            <a:rPr lang="en-US" sz="2500" kern="1200" dirty="0"/>
            <a:t> </a:t>
          </a:r>
          <a:r>
            <a:rPr lang="en-US" sz="2500" kern="1200" dirty="0" err="1"/>
            <a:t>följa</a:t>
          </a:r>
          <a:r>
            <a:rPr lang="en-US" sz="2500" kern="1200" dirty="0"/>
            <a:t> </a:t>
          </a:r>
          <a:r>
            <a:rPr lang="en-US" sz="2500" kern="1200" dirty="0" err="1"/>
            <a:t>regelboken</a:t>
          </a:r>
          <a:r>
            <a:rPr lang="en-US" sz="2500" kern="1200" dirty="0"/>
            <a:t> </a:t>
          </a:r>
          <a:r>
            <a:rPr lang="en-US" sz="2500" kern="1200" dirty="0" err="1"/>
            <a:t>och</a:t>
          </a:r>
          <a:r>
            <a:rPr lang="en-US" sz="2500" kern="1200" dirty="0"/>
            <a:t> </a:t>
          </a:r>
          <a:r>
            <a:rPr lang="en-US" sz="2500" kern="1200" dirty="0" err="1"/>
            <a:t>agera</a:t>
          </a:r>
          <a:r>
            <a:rPr lang="en-US" sz="2500" kern="1200" dirty="0"/>
            <a:t> </a:t>
          </a:r>
          <a:r>
            <a:rPr lang="en-US" sz="2500" kern="1200" dirty="0" err="1"/>
            <a:t>schysst</a:t>
          </a:r>
          <a:r>
            <a:rPr lang="en-US" sz="2500" kern="1200" dirty="0"/>
            <a:t> </a:t>
          </a:r>
          <a:r>
            <a:rPr lang="en-US" sz="2500" kern="1200" dirty="0" err="1"/>
            <a:t>både</a:t>
          </a:r>
          <a:r>
            <a:rPr lang="en-US" sz="2500" kern="1200" dirty="0"/>
            <a:t> </a:t>
          </a:r>
          <a:r>
            <a:rPr lang="en-US" sz="2500" kern="1200" dirty="0" err="1"/>
            <a:t>på</a:t>
          </a:r>
          <a:r>
            <a:rPr lang="en-US" sz="2500" kern="1200" dirty="0"/>
            <a:t> </a:t>
          </a:r>
          <a:r>
            <a:rPr lang="en-US" sz="2500" kern="1200" dirty="0" err="1"/>
            <a:t>och</a:t>
          </a:r>
          <a:r>
            <a:rPr lang="en-US" sz="2500" kern="1200" dirty="0"/>
            <a:t> </a:t>
          </a:r>
          <a:r>
            <a:rPr lang="en-US" sz="2500" kern="1200" dirty="0" err="1"/>
            <a:t>utanför</a:t>
          </a:r>
          <a:r>
            <a:rPr lang="en-US" sz="2500" kern="1200" dirty="0"/>
            <a:t> </a:t>
          </a:r>
          <a:r>
            <a:rPr lang="en-US" sz="2500" kern="1200" dirty="0" err="1"/>
            <a:t>planen</a:t>
          </a:r>
          <a:r>
            <a:rPr lang="en-US" sz="2500" kern="1200" dirty="0"/>
            <a:t>. </a:t>
          </a:r>
        </a:p>
      </dsp:txBody>
      <dsp:txXfrm>
        <a:off x="1426612" y="2290733"/>
        <a:ext cx="7040133" cy="901218"/>
      </dsp:txXfrm>
    </dsp:sp>
    <dsp:sp modelId="{FFE51580-8D7A-40A5-991D-8D558109ECE0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/>
            <a:t>Klubben</a:t>
          </a:r>
          <a:r>
            <a:rPr lang="en-US" sz="2500" b="1" kern="1200" dirty="0"/>
            <a:t> </a:t>
          </a:r>
          <a:r>
            <a:rPr lang="en-US" sz="2500" b="1" kern="1200" dirty="0" err="1"/>
            <a:t>är</a:t>
          </a:r>
          <a:r>
            <a:rPr lang="en-US" sz="2500" b="1" kern="1200" dirty="0"/>
            <a:t> </a:t>
          </a:r>
          <a:r>
            <a:rPr lang="en-US" sz="2500" b="1" kern="1200" dirty="0" err="1"/>
            <a:t>störst</a:t>
          </a:r>
          <a:r>
            <a:rPr lang="en-US" sz="2500" b="1" kern="1200" dirty="0"/>
            <a:t>:</a:t>
          </a:r>
          <a:r>
            <a:rPr lang="en-US" sz="2500" kern="1200" dirty="0"/>
            <a:t> </a:t>
          </a:r>
          <a:r>
            <a:rPr lang="en-US" sz="2500" kern="1200" dirty="0" err="1"/>
            <a:t>Att</a:t>
          </a:r>
          <a:r>
            <a:rPr lang="en-US" sz="2500" kern="1200" dirty="0"/>
            <a:t> </a:t>
          </a:r>
          <a:r>
            <a:rPr lang="en-US" sz="2500" kern="1200" dirty="0" err="1"/>
            <a:t>klubben</a:t>
          </a:r>
          <a:r>
            <a:rPr lang="en-US" sz="2500" kern="1200" dirty="0"/>
            <a:t> </a:t>
          </a:r>
          <a:r>
            <a:rPr lang="en-US" sz="2500" kern="1200" dirty="0" err="1"/>
            <a:t>går</a:t>
          </a:r>
          <a:r>
            <a:rPr lang="en-US" sz="2500" kern="1200" dirty="0"/>
            <a:t> </a:t>
          </a:r>
          <a:r>
            <a:rPr lang="en-US" sz="2500" kern="1200" dirty="0" err="1"/>
            <a:t>före</a:t>
          </a:r>
          <a:r>
            <a:rPr lang="en-US" sz="2500" kern="1200" dirty="0"/>
            <a:t> </a:t>
          </a:r>
          <a:r>
            <a:rPr lang="en-US" sz="2500" kern="1200" dirty="0" err="1"/>
            <a:t>laget</a:t>
          </a:r>
          <a:r>
            <a:rPr lang="en-US" sz="2500" kern="1200" dirty="0"/>
            <a:t> </a:t>
          </a:r>
          <a:r>
            <a:rPr lang="en-US" sz="2500" kern="1200" dirty="0" err="1"/>
            <a:t>och</a:t>
          </a:r>
          <a:r>
            <a:rPr lang="en-US" sz="2500" kern="1200" dirty="0"/>
            <a:t> </a:t>
          </a:r>
          <a:r>
            <a:rPr lang="en-US" sz="2500" kern="1200" dirty="0" err="1"/>
            <a:t>laget</a:t>
          </a:r>
          <a:r>
            <a:rPr lang="en-US" sz="2500" kern="1200" dirty="0"/>
            <a:t> </a:t>
          </a:r>
          <a:r>
            <a:rPr lang="en-US" sz="2500" kern="1200" dirty="0" err="1"/>
            <a:t>går</a:t>
          </a:r>
          <a:r>
            <a:rPr lang="en-US" sz="2500" kern="1200" dirty="0"/>
            <a:t> </a:t>
          </a:r>
          <a:r>
            <a:rPr lang="en-US" sz="2500" kern="1200" dirty="0" err="1"/>
            <a:t>före</a:t>
          </a:r>
          <a:r>
            <a:rPr lang="en-US" sz="2500" kern="1200" dirty="0"/>
            <a:t> </a:t>
          </a:r>
          <a:r>
            <a:rPr lang="en-US" sz="2500" kern="1200" dirty="0" err="1"/>
            <a:t>individen</a:t>
          </a:r>
          <a:r>
            <a:rPr lang="en-US" sz="2500" kern="1200" dirty="0"/>
            <a:t>. </a:t>
          </a:r>
        </a:p>
      </dsp:txBody>
      <dsp:txXfrm>
        <a:off x="2131157" y="3422081"/>
        <a:ext cx="7029617" cy="901218"/>
      </dsp:txXfrm>
    </dsp:sp>
    <dsp:sp modelId="{3C685F5F-3F87-401B-8774-8437A82B8A39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FFDF2B8E-894E-4D8F-9031-DCDD95C4D6A9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69861BF0-03F5-457E-B748-791BC6A0DD7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CF9D6-FBD0-AA1F-B2C2-42C028D48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E1A77-7B2A-D232-2378-D8D80E21F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653A3-F1F4-160F-5CF0-238DD1B2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F35-D429-49C8-82E5-25B71AB20B84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6088E-4E38-7FA1-105B-F02823B4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8C1B5-3D53-AC78-1339-C54571CA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267-02E5-4AF7-97E9-A40FE6178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69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DABA-EBB2-1017-5D9A-A74FA5FB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680B8-316A-F466-4C0B-09D5CD3D9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01E59-5F2C-B745-F924-D5CE84BF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F35-D429-49C8-82E5-25B71AB20B84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04CAC-7CE6-BF6D-0689-884D4870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F0EFB-BD38-1F47-D35F-EB99A69C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267-02E5-4AF7-97E9-A40FE6178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290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CCBDF-6FB5-5517-090B-839839253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329DA-372B-B4F5-0502-463BB3655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F1081-3D09-4AB8-41F3-69ED8A4D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F35-D429-49C8-82E5-25B71AB20B84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028EE-2DF4-F3FC-1EC4-E0BAC367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2ABBC-118D-38FC-7103-EE624CE4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267-02E5-4AF7-97E9-A40FE6178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51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8786-C897-E9D5-8043-77176302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FB727-3620-D166-08EC-950D034C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B2672-3099-F276-4DA0-9EB2BE50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F35-D429-49C8-82E5-25B71AB20B84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82334-665F-FAE0-945C-66B5B3DE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631E0-2145-6A55-967B-1EF755AE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267-02E5-4AF7-97E9-A40FE6178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36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620C-30B3-8255-7020-E3AB3321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7A92B-21BC-F74C-9D97-B666E70D6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AF9E3-4D88-0EAB-F0CD-D0D2EB3B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F35-D429-49C8-82E5-25B71AB20B84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F31DE-6A4F-317E-4A1A-03718267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A8206-03D0-1D46-8245-FA03D696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267-02E5-4AF7-97E9-A40FE6178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63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A8F9-C74D-EB8C-5005-836253E5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03386-91F3-3B60-EB05-C9F2A06B6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458EA-477B-93DB-7CBE-978362E3A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CB381-CDB8-1DB7-A20C-8D16818B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F35-D429-49C8-82E5-25B71AB20B84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AD6FF-FDF8-331E-E500-74371BAA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20780-D488-F20A-47EC-EB84220B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267-02E5-4AF7-97E9-A40FE6178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559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44B80-1EF5-AE46-0B1E-B9C8EB5D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25163-AF57-8FAF-5181-08B3CB5E8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BF80D-A27B-D690-AB76-223DB8744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539A-8505-E165-B1C1-713C4DD8B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FD57C-D0AD-11CA-871F-DC594BBBB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0E6B7-6F0F-D21B-E2B8-5A6414D3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F35-D429-49C8-82E5-25B71AB20B84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FE28B-A1A3-73D1-B350-6BB461FC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FA5CE4-4FF9-AE78-5625-89D40261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267-02E5-4AF7-97E9-A40FE6178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41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FA2FA-DB88-F6C1-5202-B227D2FA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44B76-2761-7853-7DCB-9CF250E5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F35-D429-49C8-82E5-25B71AB20B84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3F666-E396-5A8C-BA65-EB960282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F37D0-52C8-FF2D-3DE1-CAD1808A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267-02E5-4AF7-97E9-A40FE6178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89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2DAA6-1E46-D07A-72CB-B2D8E7E1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F35-D429-49C8-82E5-25B71AB20B84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0EDE1-444C-EDB3-2C20-5EE642D1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E0FA3-E26D-8528-D212-7153F859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267-02E5-4AF7-97E9-A40FE6178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91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91D7-E59C-48E5-5DC6-35477322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9691D-EFB6-52E0-2D73-D2B5F2D6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2B6CA-6A2C-13D7-9BB2-5FA380B99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0CE2F-9B2A-FD9D-0A68-15288530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F35-D429-49C8-82E5-25B71AB20B84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ABFE5-66D1-E7BA-AE40-FB05D02D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4AAFD-709A-B194-CB89-92128ED7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267-02E5-4AF7-97E9-A40FE6178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2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8FE2-47E5-B374-918A-89C38D50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B7B22-DC7A-3F43-7410-96FA178F1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5CB5B-ADE5-1984-AE3A-A99BEC50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B9F60-6690-8DA8-E276-34FF81CC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F35-D429-49C8-82E5-25B71AB20B84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51D7A-C114-5938-6D88-99C3A3B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ABA25-460F-3ACF-7EBF-41FB8C9F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267-02E5-4AF7-97E9-A40FE6178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5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1ADDE7-BBDB-BB9B-FBFB-6E6E1F8F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0985F-B911-C2E9-8098-8D4A5CF56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7A7A6-6EE7-E0F1-877F-AF64DD6E7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9A5F35-D429-49C8-82E5-25B71AB20B84}" type="datetimeFigureOut">
              <a:rPr lang="sv-SE" smtClean="0"/>
              <a:t>2025-08-26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232BC-F6E7-3E07-AC57-E6FD9012F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F14F2-60A7-18C8-114A-375AE848C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03267-02E5-4AF7-97E9-A40FE6178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3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get.se/LimhamnHockey-Team1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C2CF1-03E9-46AB-283B-7EC8C0D2E3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414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1BA2A-9381-1D8C-1C6D-7B7237183FA8}"/>
              </a:ext>
            </a:extLst>
          </p:cNvPr>
          <p:cNvSpPr txBox="1"/>
          <p:nvPr/>
        </p:nvSpPr>
        <p:spPr>
          <a:xfrm>
            <a:off x="1063752" y="420208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Team 16/D1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E33CC-1750-1C5C-4DB7-D69DCDF55E4C}"/>
              </a:ext>
            </a:extLst>
          </p:cNvPr>
          <p:cNvSpPr txBox="1"/>
          <p:nvPr/>
        </p:nvSpPr>
        <p:spPr>
          <a:xfrm>
            <a:off x="3683127" y="4031477"/>
            <a:ext cx="4819650" cy="767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Föräldrarmöte</a:t>
            </a:r>
            <a:r>
              <a:rPr lang="en-US" sz="2400" b="1" dirty="0">
                <a:solidFill>
                  <a:srgbClr val="FF0000"/>
                </a:solidFill>
              </a:rPr>
              <a:t> 26 </a:t>
            </a:r>
            <a:r>
              <a:rPr lang="en-US" sz="2400" b="1" dirty="0" err="1">
                <a:solidFill>
                  <a:srgbClr val="FF0000"/>
                </a:solidFill>
              </a:rPr>
              <a:t>augusti</a:t>
            </a:r>
            <a:r>
              <a:rPr lang="en-US" sz="2400" b="1" dirty="0">
                <a:solidFill>
                  <a:srgbClr val="FF0000"/>
                </a:solidFill>
              </a:rPr>
              <a:t>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90D325-545F-A4DC-9436-F84830373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7A0A20-0F3F-AF0D-B330-58220CDA6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89EEBED-EFE4-2B73-D50D-9A1B61C4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C4D247-9B8D-D0C4-60AE-038AEAB26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8AD2E1-16D9-C7BC-D868-EE805BA2D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6C06B58-E0E1-CEBE-CEE1-14EDF5867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5E4D4E-4EB0-8706-7BB2-0EA155DF61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A6781-A33C-41EB-70B7-9CB9CC75D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17F47A-913E-5ACA-1975-F5B2CD71E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2950F4-BE05-6E28-15D4-407620BB6DE9}"/>
              </a:ext>
            </a:extLst>
          </p:cNvPr>
          <p:cNvSpPr txBox="1"/>
          <p:nvPr/>
        </p:nvSpPr>
        <p:spPr>
          <a:xfrm>
            <a:off x="1181100" y="102818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</a:rPr>
              <a:t>Spel</a:t>
            </a:r>
            <a:r>
              <a:rPr lang="en-US" sz="3200" b="1" dirty="0">
                <a:latin typeface="+mj-lt"/>
              </a:rPr>
              <a:t> med </a:t>
            </a:r>
            <a:r>
              <a:rPr lang="en-US" sz="3200" b="1" dirty="0" err="1">
                <a:latin typeface="+mj-lt"/>
              </a:rPr>
              <a:t>andra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årskullar</a:t>
            </a:r>
            <a:endParaRPr lang="en-SE" sz="32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0B66D-2FA7-8254-746B-CC458418D39F}"/>
              </a:ext>
            </a:extLst>
          </p:cNvPr>
          <p:cNvSpPr txBox="1"/>
          <p:nvPr/>
        </p:nvSpPr>
        <p:spPr>
          <a:xfrm>
            <a:off x="1181100" y="2312123"/>
            <a:ext cx="10582276" cy="223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Team 16 (D1) i första hand.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Våra tränare stämmer av med tränare för andra lag, när upp och nedflyttning är aktuellt.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Inte enbart hockeykunskaper som väger in, utan även hur man efterlever våra värdegrunder i team 16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Fokus på laget och att alla barn får stöttning, hjälp och glädje i en utvecklande miljö.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477A9-4124-AC8C-603A-C1A321DCD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0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6A7FC-BB03-BFC9-6EDB-D5B9EA569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7DF1519-A726-7576-9868-19D2400A450E}"/>
              </a:ext>
            </a:extLst>
          </p:cNvPr>
          <p:cNvSpPr txBox="1"/>
          <p:nvPr/>
        </p:nvSpPr>
        <p:spPr>
          <a:xfrm>
            <a:off x="1837823" y="31866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+mj-lt"/>
              </a:rPr>
              <a:t>Övrigt info</a:t>
            </a:r>
            <a:endParaRPr lang="en-SE" sz="32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A0E28-D37D-F425-34E9-D75950F05A7F}"/>
              </a:ext>
            </a:extLst>
          </p:cNvPr>
          <p:cNvSpPr txBox="1"/>
          <p:nvPr/>
        </p:nvSpPr>
        <p:spPr>
          <a:xfrm>
            <a:off x="1538594" y="1975928"/>
            <a:ext cx="9620751" cy="503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Samlingstid tisdagar </a:t>
            </a:r>
            <a:r>
              <a:rPr lang="sv-SE" b="1" dirty="0"/>
              <a:t>16:45!! </a:t>
            </a:r>
            <a:r>
              <a:rPr lang="sv-SE" dirty="0"/>
              <a:t>Viktigt! (vi har 55min is effektiv tid).</a:t>
            </a:r>
          </a:p>
          <a:p>
            <a:pPr marL="742950" lvl="1" indent="-285750">
              <a:lnSpc>
                <a:spcPct val="150000"/>
              </a:lnSpc>
              <a:buFont typeface="Aptos" panose="020B0004020202020204" pitchFamily="34" charset="0"/>
              <a:buChar char="−"/>
            </a:pPr>
            <a:r>
              <a:rPr lang="sv-SE" dirty="0"/>
              <a:t>Ombytta och klara </a:t>
            </a:r>
            <a:r>
              <a:rPr lang="sv-SE" b="1" dirty="0"/>
              <a:t>10min</a:t>
            </a:r>
            <a:r>
              <a:rPr lang="sv-SE" dirty="0"/>
              <a:t> innan träning.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Samlingstid fredagar </a:t>
            </a:r>
            <a:r>
              <a:rPr lang="sv-SE" b="1" dirty="0"/>
              <a:t>15:30!! </a:t>
            </a:r>
            <a:r>
              <a:rPr lang="sv-SE" dirty="0"/>
              <a:t>Viktigt! </a:t>
            </a:r>
          </a:p>
          <a:p>
            <a:pPr marL="742950" lvl="1" indent="-285750">
              <a:lnSpc>
                <a:spcPct val="150000"/>
              </a:lnSpc>
              <a:buFont typeface="Aptos" panose="020B0004020202020204" pitchFamily="34" charset="0"/>
              <a:buChar char="−"/>
            </a:pPr>
            <a:r>
              <a:rPr lang="sv-SE" dirty="0"/>
              <a:t>Ombytta och klara </a:t>
            </a:r>
            <a:r>
              <a:rPr lang="sv-SE" b="1" dirty="0"/>
              <a:t>10min</a:t>
            </a:r>
            <a:r>
              <a:rPr lang="sv-SE" dirty="0"/>
              <a:t> innan träning.</a:t>
            </a:r>
          </a:p>
          <a:p>
            <a:pPr lvl="1">
              <a:lnSpc>
                <a:spcPct val="150000"/>
              </a:lnSpc>
            </a:pPr>
            <a:endParaRPr lang="sv-S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Kallelser till träningar. (Svar).</a:t>
            </a:r>
          </a:p>
          <a:p>
            <a:pPr>
              <a:lnSpc>
                <a:spcPct val="150000"/>
              </a:lnSpc>
            </a:pPr>
            <a:endParaRPr lang="sv-S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Villi</a:t>
            </a:r>
            <a:r>
              <a:rPr lang="sv-SE" dirty="0"/>
              <a:t> &amp; Mattias går igenom reko gällande skydd, klubbor, slipning mm. (begagnatmarknad som alternativ).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Vattenflaskor. (Alex).</a:t>
            </a:r>
          </a:p>
          <a:p>
            <a:pPr>
              <a:lnSpc>
                <a:spcPct val="150000"/>
              </a:lnSpc>
            </a:pPr>
            <a:endParaRPr lang="sv-SE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sv-SE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DBD0C-22F1-1C42-456C-6F323E1DF34C}"/>
              </a:ext>
            </a:extLst>
          </p:cNvPr>
          <p:cNvSpPr txBox="1"/>
          <p:nvPr/>
        </p:nvSpPr>
        <p:spPr>
          <a:xfrm>
            <a:off x="1837823" y="1308518"/>
            <a:ext cx="532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Utveckling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Glädje</a:t>
            </a:r>
            <a:r>
              <a:rPr lang="en-US" sz="2400" dirty="0">
                <a:latin typeface="+mj-lt"/>
              </a:rPr>
              <a:t> &amp; </a:t>
            </a:r>
            <a:r>
              <a:rPr lang="en-US" sz="2400" dirty="0" err="1">
                <a:latin typeface="+mj-lt"/>
              </a:rPr>
              <a:t>Gemenskap</a:t>
            </a:r>
            <a:endParaRPr lang="en-SE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91269-4DB0-4EDA-1A8D-3F65AEEE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B52F9-7DFC-1258-1622-390331F8F1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33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A2763-3A84-929D-D5FC-EC96F3ED4583}"/>
              </a:ext>
            </a:extLst>
          </p:cNvPr>
          <p:cNvSpPr txBox="1"/>
          <p:nvPr/>
        </p:nvSpPr>
        <p:spPr>
          <a:xfrm>
            <a:off x="844550" y="-31066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+mj-lt"/>
                <a:ea typeface="+mj-ea"/>
                <a:cs typeface="+mj-cs"/>
              </a:rPr>
              <a:t>Målvakter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FD975F-AAAB-085E-30CA-3025B315E5AF}"/>
              </a:ext>
            </a:extLst>
          </p:cNvPr>
          <p:cNvSpPr txBox="1"/>
          <p:nvPr/>
        </p:nvSpPr>
        <p:spPr>
          <a:xfrm>
            <a:off x="844550" y="1610987"/>
            <a:ext cx="4241800" cy="2868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Introduktion</a:t>
            </a: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MV-rotation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Team 2016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Vilka</a:t>
            </a:r>
            <a:r>
              <a:rPr lang="en-US" dirty="0">
                <a:latin typeface="+mj-lt"/>
              </a:rPr>
              <a:t> av era barn </a:t>
            </a:r>
            <a:r>
              <a:rPr lang="en-US" dirty="0" err="1">
                <a:latin typeface="+mj-lt"/>
              </a:rPr>
              <a:t>vill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mål</a:t>
            </a:r>
            <a:r>
              <a:rPr lang="en-US" dirty="0">
                <a:latin typeface="+mj-lt"/>
              </a:rPr>
              <a:t>?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Är</a:t>
            </a:r>
            <a:r>
              <a:rPr lang="en-US" dirty="0">
                <a:latin typeface="+mj-lt"/>
              </a:rPr>
              <a:t> man </a:t>
            </a:r>
            <a:r>
              <a:rPr lang="en-US" dirty="0" err="1">
                <a:latin typeface="+mj-lt"/>
              </a:rPr>
              <a:t>målvakt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träning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är</a:t>
            </a:r>
            <a:r>
              <a:rPr lang="en-US" dirty="0">
                <a:latin typeface="+mj-lt"/>
              </a:rPr>
              <a:t> det </a:t>
            </a:r>
            <a:r>
              <a:rPr lang="en-US" dirty="0" err="1">
                <a:latin typeface="+mj-lt"/>
              </a:rPr>
              <a:t>minst</a:t>
            </a:r>
            <a:r>
              <a:rPr lang="en-US" dirty="0">
                <a:latin typeface="+mj-lt"/>
              </a:rPr>
              <a:t> 3 matcher/</a:t>
            </a:r>
            <a:r>
              <a:rPr lang="en-US" dirty="0" err="1">
                <a:latin typeface="+mj-lt"/>
              </a:rPr>
              <a:t>Poolspel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Utrustning</a:t>
            </a:r>
            <a:r>
              <a:rPr lang="en-US" dirty="0">
                <a:latin typeface="+mj-lt"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Frågor</a:t>
            </a: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E9B67-DA79-8D0C-6C46-D852F6C68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8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AFDA21-0EED-5DB1-0B62-7F131D86E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6AF88F5-FE5D-B719-BF55-F0CD4DAD4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3E4F5-5D0E-94AD-6749-16AA72FF7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F7F4AA-C8D4-B6AE-0179-2A67FF6ED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AB086-822D-38CB-F285-0BAF47226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ADBC85-28AC-31B5-1773-B56151B19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3CCDA1D-3849-FE51-70AF-51C603F46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5EF7541-F665-C483-227F-28A1078B0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6270487-0176-BFA8-8606-821D8358F621}"/>
              </a:ext>
            </a:extLst>
          </p:cNvPr>
          <p:cNvSpPr txBox="1"/>
          <p:nvPr/>
        </p:nvSpPr>
        <p:spPr>
          <a:xfrm>
            <a:off x="1283681" y="148219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</a:rPr>
              <a:t>Förhållningsregler</a:t>
            </a:r>
            <a:r>
              <a:rPr lang="en-US" sz="3200" b="1" dirty="0">
                <a:latin typeface="+mj-lt"/>
              </a:rPr>
              <a:t> vid </a:t>
            </a:r>
            <a:r>
              <a:rPr lang="en-US" sz="3200" b="1" dirty="0" err="1">
                <a:latin typeface="+mj-lt"/>
              </a:rPr>
              <a:t>träningar</a:t>
            </a:r>
            <a:endParaRPr lang="en-SE" sz="32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B0C7E-1E63-8008-7BBD-D8804A562FC3}"/>
              </a:ext>
            </a:extLst>
          </p:cNvPr>
          <p:cNvSpPr txBox="1"/>
          <p:nvPr/>
        </p:nvSpPr>
        <p:spPr>
          <a:xfrm>
            <a:off x="1542549" y="1392060"/>
            <a:ext cx="8799094" cy="46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Kommer spikas tillsammans med gruppen i samband med värdegrunderna.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2115F-7872-0249-7877-059F9FC84917}"/>
              </a:ext>
            </a:extLst>
          </p:cNvPr>
          <p:cNvSpPr txBox="1"/>
          <p:nvPr/>
        </p:nvSpPr>
        <p:spPr>
          <a:xfrm>
            <a:off x="1451321" y="958112"/>
            <a:ext cx="682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Ute </a:t>
            </a:r>
            <a:r>
              <a:rPr lang="en-US" sz="2400" b="1" dirty="0" err="1">
                <a:latin typeface="+mj-lt"/>
              </a:rPr>
              <a:t>på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isen</a:t>
            </a:r>
            <a:endParaRPr lang="en-SE" sz="24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A7C8E-C00D-D4A0-9188-D738ED996E2C}"/>
              </a:ext>
            </a:extLst>
          </p:cNvPr>
          <p:cNvSpPr txBox="1"/>
          <p:nvPr/>
        </p:nvSpPr>
        <p:spPr>
          <a:xfrm>
            <a:off x="1283681" y="2252992"/>
            <a:ext cx="381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Omklädningsrum</a:t>
            </a:r>
            <a:endParaRPr lang="en-SE" sz="24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64422-D32B-3310-8DD0-B3FDFD47C742}"/>
              </a:ext>
            </a:extLst>
          </p:cNvPr>
          <p:cNvSpPr txBox="1"/>
          <p:nvPr/>
        </p:nvSpPr>
        <p:spPr>
          <a:xfrm>
            <a:off x="1542549" y="2939775"/>
            <a:ext cx="9441469" cy="337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Endast barn och ledare vistas i omklädningsrum – ibland kan vi uppskatta er hjälp innan träningar, vi ledare frågar er om så behövs. Efter träningar vill vi inte ha er föräldrar i omklädningsrum. Chans för barnen att bygga på gemenskapen.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Duscha gärna på plats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r>
              <a:rPr lang="sv-SE" dirty="0">
                <a:latin typeface="+mj-lt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Ha med någon frukt inför träning &amp; match.</a:t>
            </a:r>
            <a:endParaRPr lang="sv-SE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Börja knyta skridskorna själva! (Försök själva, vi tränare kan hjälpa till att dra åt).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Inga mobiltelefoner i omklädningsrummet!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Ingen läsk eller godis i omklädningsrummet.</a:t>
            </a:r>
            <a:endParaRPr lang="en-SE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A926B-8C56-E1CF-5ACD-3A037D87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CCD5E-0CE4-A43F-3199-438CFA959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E63D747-F974-028B-C6CE-9D2C1C9A8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41DB1F-DE81-1676-BE60-927F4E0B6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79F0DC-80FE-9B40-5CDF-A86C08536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2BFECB-444D-5160-8D30-83807DB5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78B4AC-3D9C-7F7F-8612-B3AE1BEA9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D121422-02FF-DA2A-0C51-5619108D9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36892DA-5BEE-7E89-7E1A-78EF8371D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308DC13-13AF-D952-80FC-B9C3572C8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46075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Team 16 Värdegrunder (Exempel)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E4EF2C0-A5DA-C474-987E-6739DD892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433561"/>
              </p:ext>
            </p:extLst>
          </p:nvPr>
        </p:nvGraphicFramePr>
        <p:xfrm>
          <a:off x="533400" y="18065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5B02C92-C933-AB3D-7103-71D59810F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2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A2763-3A84-929D-D5FC-EC96F3ED4583}"/>
              </a:ext>
            </a:extLst>
          </p:cNvPr>
          <p:cNvSpPr txBox="1"/>
          <p:nvPr/>
        </p:nvSpPr>
        <p:spPr>
          <a:xfrm>
            <a:off x="709422" y="148219"/>
            <a:ext cx="6321678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latin typeface="+mj-lt"/>
                <a:ea typeface="+mj-ea"/>
                <a:cs typeface="+mj-cs"/>
              </a:rPr>
              <a:t>Poolspel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/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cuper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och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anmälda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lag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FD975F-AAAB-085E-30CA-3025B315E5AF}"/>
              </a:ext>
            </a:extLst>
          </p:cNvPr>
          <p:cNvSpPr txBox="1"/>
          <p:nvPr/>
        </p:nvSpPr>
        <p:spPr>
          <a:xfrm>
            <a:off x="804672" y="1642002"/>
            <a:ext cx="5291328" cy="5232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Tre lag </a:t>
            </a:r>
            <a:r>
              <a:rPr lang="en-US" dirty="0" err="1"/>
              <a:t>anmälda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D1 (2016)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Tre lag </a:t>
            </a:r>
            <a:r>
              <a:rPr lang="en-US" dirty="0" err="1"/>
              <a:t>i</a:t>
            </a:r>
            <a:r>
              <a:rPr lang="en-US" dirty="0"/>
              <a:t> D1 </a:t>
            </a:r>
            <a:r>
              <a:rPr lang="en-US" dirty="0" err="1"/>
              <a:t>aktiverar</a:t>
            </a:r>
            <a:r>
              <a:rPr lang="en-US" dirty="0"/>
              <a:t> </a:t>
            </a:r>
            <a:r>
              <a:rPr lang="en-US" dirty="0" err="1"/>
              <a:t>minst</a:t>
            </a:r>
            <a:r>
              <a:rPr lang="en-US" dirty="0"/>
              <a:t> 18 </a:t>
            </a:r>
            <a:r>
              <a:rPr lang="en-US" dirty="0" err="1"/>
              <a:t>optimalt</a:t>
            </a:r>
            <a:r>
              <a:rPr lang="en-US" dirty="0"/>
              <a:t> 21 </a:t>
            </a:r>
            <a:r>
              <a:rPr lang="en-US" dirty="0" err="1"/>
              <a:t>spelare</a:t>
            </a:r>
            <a:r>
              <a:rPr lang="en-US" dirty="0"/>
              <a:t> per </a:t>
            </a:r>
            <a:r>
              <a:rPr lang="en-US" dirty="0" err="1"/>
              <a:t>omgång</a:t>
            </a:r>
            <a:r>
              <a:rPr lang="en-US" dirty="0"/>
              <a:t>. Vi </a:t>
            </a:r>
            <a:r>
              <a:rPr lang="en-US" dirty="0" err="1"/>
              <a:t>är</a:t>
            </a:r>
            <a:r>
              <a:rPr lang="en-US" dirty="0"/>
              <a:t> 23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truppen</a:t>
            </a:r>
            <a:r>
              <a:rPr lang="en-US" dirty="0"/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Deltagande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cuper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baserat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lagkassan</a:t>
            </a:r>
            <a:r>
              <a:rPr lang="en-US" dirty="0"/>
              <a:t> </a:t>
            </a:r>
            <a:r>
              <a:rPr lang="en-US" dirty="0" err="1"/>
              <a:t>klarar</a:t>
            </a:r>
            <a:r>
              <a:rPr lang="en-US" dirty="0"/>
              <a:t> av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täcka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kostnader</a:t>
            </a:r>
            <a:r>
              <a:rPr lang="en-US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Spelyta</a:t>
            </a:r>
            <a:r>
              <a:rPr lang="en-US" dirty="0"/>
              <a:t> 15 x 30 meter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Tre </a:t>
            </a:r>
            <a:r>
              <a:rPr lang="en-US" dirty="0" err="1"/>
              <a:t>spelplaner</a:t>
            </a:r>
            <a:r>
              <a:rPr lang="en-US" dirty="0"/>
              <a:t> med </a:t>
            </a:r>
            <a:r>
              <a:rPr lang="en-US" dirty="0" err="1"/>
              <a:t>byteszon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neutrala</a:t>
            </a:r>
            <a:r>
              <a:rPr lang="en-US" dirty="0"/>
              <a:t> </a:t>
            </a:r>
            <a:r>
              <a:rPr lang="en-US" dirty="0" err="1"/>
              <a:t>zonen</a:t>
            </a:r>
            <a:r>
              <a:rPr lang="en-US" dirty="0"/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Matchtid</a:t>
            </a:r>
            <a:r>
              <a:rPr lang="en-US" dirty="0"/>
              <a:t> 1x15 </a:t>
            </a:r>
            <a:r>
              <a:rPr lang="en-US" dirty="0" err="1"/>
              <a:t>minuter</a:t>
            </a:r>
            <a:r>
              <a:rPr lang="en-US" dirty="0"/>
              <a:t>/match.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Minst</a:t>
            </a:r>
            <a:r>
              <a:rPr lang="en-US" dirty="0"/>
              <a:t> 3 matcher per </a:t>
            </a:r>
            <a:r>
              <a:rPr lang="en-US" dirty="0" err="1"/>
              <a:t>poolspel</a:t>
            </a:r>
            <a:r>
              <a:rPr lang="en-US" dirty="0"/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Stor</a:t>
            </a:r>
            <a:r>
              <a:rPr lang="en-US" dirty="0"/>
              <a:t> </a:t>
            </a:r>
            <a:r>
              <a:rPr lang="en-US" dirty="0" err="1"/>
              <a:t>målbur</a:t>
            </a:r>
            <a:r>
              <a:rPr lang="en-US" dirty="0"/>
              <a:t> med </a:t>
            </a:r>
            <a:r>
              <a:rPr lang="en-US" dirty="0" err="1"/>
              <a:t>målvakt</a:t>
            </a:r>
            <a:r>
              <a:rPr lang="en-US" dirty="0"/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Flygande</a:t>
            </a:r>
            <a:r>
              <a:rPr lang="en-US" dirty="0"/>
              <a:t> </a:t>
            </a:r>
            <a:r>
              <a:rPr lang="en-US" dirty="0" err="1"/>
              <a:t>byten</a:t>
            </a:r>
            <a:r>
              <a:rPr lang="en-US" dirty="0"/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60 meter </a:t>
            </a:r>
            <a:r>
              <a:rPr lang="en-US" dirty="0" err="1"/>
              <a:t>sarg</a:t>
            </a:r>
            <a:r>
              <a:rPr lang="en-US" dirty="0"/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Blå</a:t>
            </a:r>
            <a:r>
              <a:rPr lang="en-US" dirty="0"/>
              <a:t> puck.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FC68009-1C49-D21B-BBD5-58867B3AA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085" y="1790700"/>
            <a:ext cx="3937625" cy="2038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F7810A-73D6-A403-D152-DF3A4DB7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195" y="3868937"/>
            <a:ext cx="2624295" cy="2114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689BB0-75A0-CA5C-DA98-3DFEA71E1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CE66D-B1EA-8EE7-3F57-E0AC09D8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05" b="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A2763-3A84-929D-D5FC-EC96F3ED4583}"/>
              </a:ext>
            </a:extLst>
          </p:cNvPr>
          <p:cNvSpPr txBox="1"/>
          <p:nvPr/>
        </p:nvSpPr>
        <p:spPr>
          <a:xfrm>
            <a:off x="611258" y="148594"/>
            <a:ext cx="3822189" cy="113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Andra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aktiviteter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FD975F-AAAB-085E-30CA-3025B315E5AF}"/>
              </a:ext>
            </a:extLst>
          </p:cNvPr>
          <p:cNvSpPr txBox="1"/>
          <p:nvPr/>
        </p:nvSpPr>
        <p:spPr>
          <a:xfrm>
            <a:off x="391856" y="1428750"/>
            <a:ext cx="4486275" cy="484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Försäsongsläger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Tyringe</a:t>
            </a:r>
            <a:r>
              <a:rPr lang="en-US" dirty="0">
                <a:latin typeface="+mj-lt"/>
              </a:rPr>
              <a:t> 9-10 </a:t>
            </a:r>
            <a:r>
              <a:rPr lang="en-US" dirty="0" err="1">
                <a:latin typeface="+mj-lt"/>
              </a:rPr>
              <a:t>augusti</a:t>
            </a:r>
            <a:r>
              <a:rPr lang="en-US" dirty="0">
                <a:latin typeface="+mj-lt"/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Gå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titta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Redhawks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lördag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oktober</a:t>
            </a:r>
            <a:r>
              <a:rPr lang="en-US" dirty="0">
                <a:latin typeface="+mj-lt"/>
              </a:rPr>
              <a:t> 25:e </a:t>
            </a:r>
            <a:r>
              <a:rPr lang="en-US" dirty="0" err="1">
                <a:latin typeface="+mj-lt"/>
              </a:rPr>
              <a:t>eller</a:t>
            </a:r>
            <a:r>
              <a:rPr lang="en-US" dirty="0">
                <a:latin typeface="+mj-lt"/>
              </a:rPr>
              <a:t> 1:e </a:t>
            </a:r>
            <a:r>
              <a:rPr lang="en-US" dirty="0" err="1">
                <a:latin typeface="+mj-lt"/>
              </a:rPr>
              <a:t>november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beroende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vårt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eget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spelschema</a:t>
            </a:r>
            <a:r>
              <a:rPr lang="en-US" dirty="0">
                <a:latin typeface="+mj-lt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Hemmacup</a:t>
            </a:r>
            <a:r>
              <a:rPr lang="en-US" dirty="0">
                <a:latin typeface="+mj-lt"/>
              </a:rPr>
              <a:t> 21 </a:t>
            </a:r>
            <a:r>
              <a:rPr lang="en-US" dirty="0" err="1">
                <a:latin typeface="+mj-lt"/>
              </a:rPr>
              <a:t>september</a:t>
            </a:r>
            <a:r>
              <a:rPr lang="en-US" dirty="0">
                <a:latin typeface="+mj-lt"/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Rödovre</a:t>
            </a:r>
            <a:r>
              <a:rPr lang="en-US" dirty="0">
                <a:latin typeface="+mj-lt"/>
              </a:rPr>
              <a:t> U10 cup 8-9:e November?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Julfest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december</a:t>
            </a:r>
            <a:r>
              <a:rPr lang="en-US" dirty="0">
                <a:latin typeface="+mj-lt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Tyringe</a:t>
            </a:r>
            <a:r>
              <a:rPr lang="en-US" dirty="0">
                <a:latin typeface="+mj-lt"/>
              </a:rPr>
              <a:t> Hockey Cup 4: </a:t>
            </a:r>
            <a:r>
              <a:rPr lang="en-US" dirty="0" err="1">
                <a:latin typeface="+mj-lt"/>
              </a:rPr>
              <a:t>januari</a:t>
            </a:r>
            <a:r>
              <a:rPr lang="en-US" dirty="0">
                <a:latin typeface="+mj-lt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Hemmacup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april</a:t>
            </a:r>
            <a:r>
              <a:rPr lang="en-US" dirty="0">
                <a:latin typeface="+mj-lt"/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Eventuellt</a:t>
            </a:r>
            <a:r>
              <a:rPr lang="en-US" dirty="0">
                <a:latin typeface="+mj-lt"/>
              </a:rPr>
              <a:t> delta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fler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cuper</a:t>
            </a:r>
            <a:r>
              <a:rPr lang="en-US" dirty="0">
                <a:latin typeface="+mj-lt"/>
              </a:rPr>
              <a:t> under </a:t>
            </a:r>
            <a:r>
              <a:rPr lang="en-US" dirty="0" err="1">
                <a:latin typeface="+mj-lt"/>
              </a:rPr>
              <a:t>säsongen</a:t>
            </a:r>
            <a:r>
              <a:rPr lang="en-US" dirty="0">
                <a:latin typeface="+mj-lt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Avslutning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april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maj.</a:t>
            </a:r>
            <a:r>
              <a:rPr lang="en-US" dirty="0">
                <a:latin typeface="+mj-lt"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Se </a:t>
            </a:r>
            <a:r>
              <a:rPr lang="en-US" dirty="0" err="1">
                <a:latin typeface="+mj-lt"/>
              </a:rPr>
              <a:t>Redhawks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tillsammans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igen</a:t>
            </a:r>
            <a:r>
              <a:rPr lang="en-US" dirty="0">
                <a:latin typeface="+mj-lt"/>
              </a:rPr>
              <a:t> under </a:t>
            </a:r>
            <a:r>
              <a:rPr lang="en-US" dirty="0" err="1">
                <a:latin typeface="+mj-lt"/>
              </a:rPr>
              <a:t>våren</a:t>
            </a:r>
            <a:r>
              <a:rPr lang="en-US" dirty="0">
                <a:latin typeface="+mj-lt"/>
              </a:rPr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Tosselilla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eller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liknade</a:t>
            </a:r>
            <a:r>
              <a:rPr lang="en-US" dirty="0">
                <a:latin typeface="+mj-lt"/>
              </a:rPr>
              <a:t>) </a:t>
            </a:r>
            <a:r>
              <a:rPr lang="en-US" dirty="0" err="1">
                <a:latin typeface="+mj-lt"/>
              </a:rPr>
              <a:t>efter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säsongen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är</a:t>
            </a:r>
            <a:r>
              <a:rPr lang="en-US" dirty="0">
                <a:latin typeface="+mj-lt"/>
              </a:rPr>
              <a:t> slut?</a:t>
            </a:r>
          </a:p>
        </p:txBody>
      </p:sp>
    </p:spTree>
    <p:extLst>
      <p:ext uri="{BB962C8B-B14F-4D97-AF65-F5344CB8AC3E}">
        <p14:creationId xmlns:p14="http://schemas.microsoft.com/office/powerpoint/2010/main" val="350579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E36189-4C80-3A10-A785-2FD3A001F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034693-6EDC-854F-8F6F-0C4A6E3BE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C532BA-8E56-4EEA-4F63-FF56A2C94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81FFA3-6C82-3C3F-2431-7BD6D951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88A842-1390-5CFD-A4C2-F397BC38A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293D27-D98B-3547-7A6D-B921746BE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50D431-7B44-6CC9-60A7-E2CC164BF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BB096E1-0681-04C6-ABD3-EAAEFB885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804C87-EC1B-222B-29CA-05733A301C7B}"/>
              </a:ext>
            </a:extLst>
          </p:cNvPr>
          <p:cNvSpPr txBox="1"/>
          <p:nvPr/>
        </p:nvSpPr>
        <p:spPr>
          <a:xfrm>
            <a:off x="2235062" y="140373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</a:rPr>
              <a:t>Limhamn</a:t>
            </a:r>
            <a:r>
              <a:rPr lang="en-US" sz="3200" b="1" dirty="0">
                <a:latin typeface="+mj-lt"/>
              </a:rPr>
              <a:t> Hockey U10 Cup</a:t>
            </a:r>
            <a:endParaRPr lang="en-SE" sz="32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245BC-2DA5-6CCB-56B0-8F01F50AC825}"/>
              </a:ext>
            </a:extLst>
          </p:cNvPr>
          <p:cNvSpPr txBox="1"/>
          <p:nvPr/>
        </p:nvSpPr>
        <p:spPr>
          <a:xfrm>
            <a:off x="892183" y="772943"/>
            <a:ext cx="9472863" cy="596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21 September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09:30 – 17:00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14 lag anmälda.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 err="1">
                <a:latin typeface="+mj-lt"/>
              </a:rPr>
              <a:t>Lagvärdar</a:t>
            </a:r>
            <a:r>
              <a:rPr lang="sv-SE" sz="1600" dirty="0">
                <a:latin typeface="+mj-lt"/>
              </a:rPr>
              <a:t> x 1 per förening – Välkomna lagen, visa till omklädningrum, ge information och vara tillgänglig som kontaktperson under cupen.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Limhamns kiosk x 2 – hjälpa Anders och säkerställa att driften fungerar smidigt i kiosken.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Egen kiosk x 4 – ställa fram, koka kaffe, grädda våfflor, värma korv, sälja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Grilla x 2 – grilla hamburgare.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Sälja lotter x 2 – sälja lotter / puckkastning.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Sekretariat x 3 – hälsa våra gäster välkomna, spela musik, föra protokoll och ansvariga för tidtagning.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Bygga sarger x 8 – säkerställa att sarger och bänkar plasseras ut, flyttas vid spolning av is och sätts tillbaka igen.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Spelar lunch x 4 – ansvariga för lunch till deltagande lag, frukt och dryck till omklädningrummen, samt korv med bröd/dryck.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Tränare x 6 – ledare till våra lag under dagen.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Domare (Team 2011 &amp; 2012)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9C05A-4BC8-FD68-C98D-9E6A46499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A2763-3A84-929D-D5FC-EC96F3ED4583}"/>
              </a:ext>
            </a:extLst>
          </p:cNvPr>
          <p:cNvSpPr txBox="1"/>
          <p:nvPr/>
        </p:nvSpPr>
        <p:spPr>
          <a:xfrm>
            <a:off x="880703" y="133350"/>
            <a:ext cx="2414947" cy="677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latin typeface="+mj-lt"/>
                <a:ea typeface="+mj-ea"/>
                <a:cs typeface="+mj-cs"/>
              </a:rPr>
              <a:t>Övrigt</a:t>
            </a:r>
            <a:endParaRPr lang="en-US" sz="3200" b="1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FFD975F-AAAB-085E-30CA-3025B315E5AF}"/>
              </a:ext>
            </a:extLst>
          </p:cNvPr>
          <p:cNvSpPr txBox="1"/>
          <p:nvPr/>
        </p:nvSpPr>
        <p:spPr>
          <a:xfrm>
            <a:off x="457201" y="2240851"/>
            <a:ext cx="9833548" cy="3750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+mj-lt"/>
              </a:rPr>
              <a:t>Fotografering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lag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och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enskilt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i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mitten av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oktober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kallelse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kommer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. </a:t>
            </a:r>
          </a:p>
          <a:p>
            <a:pPr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+mj-lt"/>
              </a:rPr>
              <a:t>Förråd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, med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förvaring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för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alla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spelare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i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D1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finns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i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hallen.Rekommenderat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är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att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använda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en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      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hockeyback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så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att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alla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får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plats.</a:t>
            </a:r>
          </a:p>
          <a:p>
            <a:pPr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</a:rPr>
              <a:t>Lag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kläder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utprovning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29/8, 16:00-20:00, Lilla Rinken.</a:t>
            </a:r>
          </a:p>
          <a:p>
            <a:pPr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+mj-lt"/>
              </a:rPr>
              <a:t>Skridskoslipning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slipa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ca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vart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10-15:e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ispass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känn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på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eggen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, ”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skrapa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naglarna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”.</a:t>
            </a:r>
          </a:p>
          <a:p>
            <a:pPr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hlinkClick r:id="rId2"/>
              </a:rPr>
              <a:t>https://www.laget.se/LimhamnHockey-Team16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D1</a:t>
            </a:r>
          </a:p>
          <a:p>
            <a:pPr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</a:rPr>
              <a:t>What’s app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grupp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för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laget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/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föräldrar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– Team 16 / D1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Föräldrar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Limhamn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Hockey -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är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alla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med?</a:t>
            </a:r>
          </a:p>
          <a:p>
            <a:pPr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+mj-lt"/>
              </a:rPr>
              <a:t>Utrustningsfrågor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hänvisar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vi till Villi &amp; Mattias.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82880-E106-D3FC-19A8-CCDC70D2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8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8FFB7-8D66-60E3-CF50-4DE995095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AB19670-12BD-6C0B-24FF-CDC87B9C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6B9AED-2D5A-9E01-3560-60A45119B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AF1414-624C-3495-697F-F5D4953F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3F2479-EBA9-60FC-60FB-B344C4BBE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A09473-6D2B-73C3-52AA-6ADC2C39B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8549246-47DF-721C-3612-6108E30C7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4C0F427-D2C8-9C4D-13D0-134EB3DD4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3A82CE-787E-6A02-8086-874C8BC03F53}"/>
              </a:ext>
            </a:extLst>
          </p:cNvPr>
          <p:cNvSpPr txBox="1"/>
          <p:nvPr/>
        </p:nvSpPr>
        <p:spPr>
          <a:xfrm>
            <a:off x="1529479" y="148219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</a:rPr>
              <a:t>Åtaganden</a:t>
            </a:r>
            <a:endParaRPr lang="en-SE" sz="32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6AE02-AA75-BDAA-2426-994511334B0F}"/>
              </a:ext>
            </a:extLst>
          </p:cNvPr>
          <p:cNvSpPr txBox="1"/>
          <p:nvPr/>
        </p:nvSpPr>
        <p:spPr>
          <a:xfrm>
            <a:off x="1436164" y="829621"/>
            <a:ext cx="8760594" cy="2545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Stötta, supportera era barn.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Funktionärer vid cup och poolspel i Limhamn, bygga sarg, tidtagning osv.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Försäljning, bingolotter och bingolottos julkalender (6 + 2 &amp; 4).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Försäljning, kakor – målbild 10 burkar per barn (höst).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Försäljning, toalettpapper – målbild 10 balar per barn (vår).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Hjälpa till vid aktiviteter för att stärka lagkassan.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9CDD1-55C7-8608-51C9-896326AD0CFF}"/>
              </a:ext>
            </a:extLst>
          </p:cNvPr>
          <p:cNvSpPr txBox="1"/>
          <p:nvPr/>
        </p:nvSpPr>
        <p:spPr>
          <a:xfrm>
            <a:off x="1529479" y="3750821"/>
            <a:ext cx="435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</a:rPr>
              <a:t>Sponsorer</a:t>
            </a:r>
            <a:endParaRPr lang="en-SE" sz="32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E08EE-557F-E8CB-52E6-34BFBA7DBD15}"/>
              </a:ext>
            </a:extLst>
          </p:cNvPr>
          <p:cNvSpPr txBox="1"/>
          <p:nvPr/>
        </p:nvSpPr>
        <p:spPr>
          <a:xfrm>
            <a:off x="1436164" y="4295148"/>
            <a:ext cx="8469835" cy="212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Sponsor paket – 6 000/12 000 SEK (skylt på fasad eller inne i hallen 100% till klubben).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Sponsring av kläder med Limhamns logo på (75% till laget och 25% till klubben).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Avdragsgillt.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Sponsring av övrigt t ex dryckesflaskor, mat, tejp, buss etc (100% till laget).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Priser till Limhamn Hockey U10 Cup.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F7FAFD-726B-D98D-4AF3-9AE7463B6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6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6B9724-7C14-15A7-2C2D-BB474A823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76" b="21127"/>
          <a:stretch>
            <a:fillRect/>
          </a:stretch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54AF9C-207E-40BC-185E-C3F76A71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2" r="237" b="2"/>
          <a:stretch>
            <a:fillRect/>
          </a:stretch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A2763-3A84-929D-D5FC-EC96F3ED4583}"/>
              </a:ext>
            </a:extLst>
          </p:cNvPr>
          <p:cNvSpPr txBox="1"/>
          <p:nvPr/>
        </p:nvSpPr>
        <p:spPr>
          <a:xfrm>
            <a:off x="643468" y="609600"/>
            <a:ext cx="3992700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Välkomna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582E4-0350-89EC-1EA0-D819DC7C0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11" y="982792"/>
            <a:ext cx="2150804" cy="23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1AC0C2-4859-C71F-E6F1-5BD17C6F8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9A5D956-783A-1C2D-8D3E-88AAF0BB1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072752-53D4-318D-6949-542DFD5A8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5BFF3E-79F7-3793-7C07-5DBA7FDCC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B51A6E-89E6-BEBE-C464-1E2713F76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C82611-39B1-9489-D924-1D43BF74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F1B7CC-130D-2955-00F4-DC4D83675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91B5EE2-D4FB-3CC4-C102-0E5143B10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80F57E-B091-5A6A-2438-922880CB227D}"/>
              </a:ext>
            </a:extLst>
          </p:cNvPr>
          <p:cNvSpPr txBox="1"/>
          <p:nvPr/>
        </p:nvSpPr>
        <p:spPr>
          <a:xfrm>
            <a:off x="1529479" y="148219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Åtaganden</a:t>
            </a:r>
            <a:endParaRPr kumimoji="0" lang="en-S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8757A-59C3-4DC7-C2A9-57057C1DDCB7}"/>
              </a:ext>
            </a:extLst>
          </p:cNvPr>
          <p:cNvSpPr txBox="1"/>
          <p:nvPr/>
        </p:nvSpPr>
        <p:spPr>
          <a:xfrm>
            <a:off x="1529479" y="2377890"/>
            <a:ext cx="8760594" cy="351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Nu kan ni och era supporters panta i Pantameras egna storpantarautomater - Pantamera Express - Bunkeflo Återvinningscentral.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Måndag - torsdag: 08:00–20:00, fredag - söndag: 09:00–15:00</a:t>
            </a:r>
            <a:br>
              <a:rPr lang="sv-SE" dirty="0"/>
            </a:br>
            <a:br>
              <a:rPr lang="sv-SE" dirty="0"/>
            </a:br>
            <a:r>
              <a:rPr lang="sv-SE" dirty="0"/>
              <a:t>Ni häller panten i automaten, när ni är klara väljer ni förening som utbetalningsalternativ och söker upp föreningens namn.</a:t>
            </a:r>
          </a:p>
          <a:p>
            <a:r>
              <a:rPr lang="sv-SE" dirty="0"/>
              <a:t>Limhamn Hockey/D1 Team 16</a:t>
            </a:r>
            <a:br>
              <a:rPr lang="sv-SE" dirty="0"/>
            </a:br>
            <a:br>
              <a:rPr lang="sv-SE" dirty="0"/>
            </a:br>
            <a:r>
              <a:rPr lang="sv-SE" dirty="0"/>
              <a:t>Inom en vecka sätts pengarna in på föreningens giro. Ni pantar alltså precis som vanligt, men kan skänka pantpengarna direkt till er förening/ert lag.</a:t>
            </a:r>
            <a:endParaRPr lang="en-SE" dirty="0"/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A943B-D497-8A75-FDFD-1478EC72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  <p:pic>
        <p:nvPicPr>
          <p:cNvPr id="2" name="Picture 6" descr="Returpack">
            <a:extLst>
              <a:ext uri="{FF2B5EF4-FFF2-40B4-BE49-F238E27FC236}">
                <a16:creationId xmlns:a16="http://schemas.microsoft.com/office/drawing/2014/main" id="{3DEDB651-2ECC-8CA5-B93E-8E6EADDB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00" y="1050115"/>
            <a:ext cx="1591778" cy="10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2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FFA9-065A-88BC-0BCA-B9CDA1C6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C1EE7-BA0C-CCC6-4BD3-1A765722E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000" dirty="0"/>
              <a:t>Fixa så vi får vita och blåa träningströjor.</a:t>
            </a:r>
          </a:p>
          <a:p>
            <a:r>
              <a:rPr lang="sv-SE" sz="2000" dirty="0"/>
              <a:t>Mer positiv förstärkning under träning och match.</a:t>
            </a:r>
          </a:p>
          <a:p>
            <a:r>
              <a:rPr lang="sv-SE" sz="2000" dirty="0" err="1"/>
              <a:t>Villi</a:t>
            </a:r>
            <a:r>
              <a:rPr lang="sv-SE" sz="2000" dirty="0"/>
              <a:t> &amp; Mattias går igenom reko gällande skydd, klubbor, slipning mm. (begagnatmarknad som alternativ). </a:t>
            </a:r>
          </a:p>
          <a:p>
            <a:r>
              <a:rPr lang="sv-SE" sz="2000" dirty="0"/>
              <a:t>Samlingstid 16:30!! Viktigt! (vi har 55min is effektiv tid).</a:t>
            </a:r>
          </a:p>
          <a:p>
            <a:r>
              <a:rPr lang="sv-SE" sz="2000" dirty="0"/>
              <a:t>Samlingstid 15:30!! Viktigt!</a:t>
            </a:r>
          </a:p>
          <a:p>
            <a:r>
              <a:rPr lang="sv-SE" sz="2000" dirty="0"/>
              <a:t>Barnen behöver inte telefonerna med sig till Hallen. Ge till tränare vid samlingstid. </a:t>
            </a:r>
          </a:p>
          <a:p>
            <a:r>
              <a:rPr lang="sv-SE" sz="2000" dirty="0"/>
              <a:t>Inget godis, kakor, choklad eller chips/riskakor eller liknande.</a:t>
            </a:r>
          </a:p>
          <a:p>
            <a:r>
              <a:rPr lang="sv-SE" sz="2000" dirty="0"/>
              <a:t>Tränare leder lagen på isen under poolspel. </a:t>
            </a:r>
            <a:r>
              <a:rPr lang="sv-SE" sz="2000" dirty="0" err="1"/>
              <a:t>Materialare</a:t>
            </a:r>
            <a:r>
              <a:rPr lang="sv-SE" sz="2000" dirty="0"/>
              <a:t> sköter allt runt omkring, Material, praktiska saker. </a:t>
            </a:r>
          </a:p>
          <a:p>
            <a:r>
              <a:rPr lang="sv-SE" sz="2000" dirty="0"/>
              <a:t>Matcher, vi försöker att inte coacha våra barn.</a:t>
            </a:r>
          </a:p>
          <a:p>
            <a:r>
              <a:rPr lang="sv-SE" sz="2000" dirty="0"/>
              <a:t>Dela upp laget i mindre grupper när vi sätter våra värdegrunder. Fredag den 29 Augusti.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416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BC6C68-B831-3625-43F2-4E681D61E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29BCB36-9867-F7EA-EA16-0D775D5DD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477DD0-FD98-8DE6-A4F0-7BA5E09C6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EA6030-D21A-959B-85D0-D63AEF26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478965-2736-6F39-D4AC-D6DABF681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E3E9E59-137C-EB9E-0A45-D683105C1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180431-5058-D3E3-A987-AF8565C06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917167-2E0C-AFE8-4EB0-E80760754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47F1FA-83FC-2FD5-780D-B65FF5B365DA}"/>
              </a:ext>
            </a:extLst>
          </p:cNvPr>
          <p:cNvSpPr txBox="1"/>
          <p:nvPr/>
        </p:nvSpPr>
        <p:spPr>
          <a:xfrm>
            <a:off x="1045876" y="1037568"/>
            <a:ext cx="5821649" cy="5696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900" b="1" dirty="0">
                <a:latin typeface="+mj-lt"/>
              </a:rPr>
              <a:t>1. Summering av </a:t>
            </a:r>
            <a:r>
              <a:rPr lang="en-US" sz="2900" b="1" dirty="0" err="1">
                <a:latin typeface="+mj-lt"/>
              </a:rPr>
              <a:t>säsongen</a:t>
            </a:r>
            <a:r>
              <a:rPr lang="en-US" sz="2900" b="1" dirty="0">
                <a:latin typeface="+mj-lt"/>
              </a:rPr>
              <a:t> 2024/2025</a:t>
            </a: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j-lt"/>
              </a:rPr>
              <a:t>Genomförda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aktiviteter</a:t>
            </a:r>
            <a:endParaRPr lang="en-US" sz="2900" dirty="0">
              <a:latin typeface="+mj-lt"/>
            </a:endParaRP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j-lt"/>
              </a:rPr>
              <a:t>Lagkassan</a:t>
            </a:r>
            <a:endParaRPr lang="en-US" sz="2900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900" b="1" dirty="0">
                <a:latin typeface="+mj-lt"/>
              </a:rPr>
              <a:t>2. </a:t>
            </a:r>
            <a:r>
              <a:rPr lang="en-US" sz="2900" b="1" dirty="0" err="1">
                <a:latin typeface="+mj-lt"/>
              </a:rPr>
              <a:t>Laget</a:t>
            </a:r>
            <a:endParaRPr lang="en-US" sz="2900" b="1" dirty="0">
              <a:latin typeface="+mj-lt"/>
            </a:endParaRP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j-lt"/>
              </a:rPr>
              <a:t>Laget</a:t>
            </a:r>
            <a:r>
              <a:rPr lang="en-US" sz="2900" dirty="0">
                <a:latin typeface="+mj-lt"/>
              </a:rPr>
              <a:t> runt </a:t>
            </a:r>
            <a:r>
              <a:rPr lang="en-US" sz="2900" dirty="0" err="1">
                <a:latin typeface="+mj-lt"/>
              </a:rPr>
              <a:t>och</a:t>
            </a:r>
            <a:r>
              <a:rPr lang="en-US" sz="2900" dirty="0">
                <a:latin typeface="+mj-lt"/>
              </a:rPr>
              <a:t> status</a:t>
            </a: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Antal </a:t>
            </a:r>
            <a:r>
              <a:rPr lang="en-US" sz="2900" dirty="0" err="1">
                <a:latin typeface="+mj-lt"/>
              </a:rPr>
              <a:t>spelare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och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ledare</a:t>
            </a:r>
            <a:endParaRPr lang="en-US" sz="2900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900" b="1" dirty="0">
                <a:latin typeface="+mj-lt"/>
              </a:rPr>
              <a:t>3. </a:t>
            </a:r>
            <a:r>
              <a:rPr lang="en-US" sz="2900" b="1" dirty="0" err="1">
                <a:latin typeface="+mj-lt"/>
              </a:rPr>
              <a:t>Träningstider</a:t>
            </a:r>
            <a:r>
              <a:rPr lang="en-US" sz="2900" b="1" dirty="0">
                <a:latin typeface="+mj-lt"/>
              </a:rPr>
              <a:t> </a:t>
            </a:r>
            <a:r>
              <a:rPr lang="en-US" sz="2900" b="1" dirty="0" err="1">
                <a:latin typeface="+mj-lt"/>
              </a:rPr>
              <a:t>och</a:t>
            </a:r>
            <a:r>
              <a:rPr lang="en-US" sz="2900" b="1" dirty="0">
                <a:latin typeface="+mj-lt"/>
              </a:rPr>
              <a:t> </a:t>
            </a:r>
            <a:r>
              <a:rPr lang="en-US" sz="2900" b="1" dirty="0" err="1">
                <a:latin typeface="+mj-lt"/>
              </a:rPr>
              <a:t>träningsupplägg</a:t>
            </a:r>
            <a:endParaRPr lang="en-US" sz="2900" b="1" dirty="0">
              <a:latin typeface="+mj-lt"/>
            </a:endParaRP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j-lt"/>
              </a:rPr>
              <a:t>Träningstider</a:t>
            </a:r>
            <a:endParaRPr lang="en-US" sz="2900" dirty="0">
              <a:latin typeface="+mj-lt"/>
            </a:endParaRP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j-lt"/>
              </a:rPr>
              <a:t>Träningsupplägg</a:t>
            </a:r>
            <a:endParaRPr lang="en-US" sz="2900" dirty="0">
              <a:latin typeface="+mj-lt"/>
            </a:endParaRP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j-lt"/>
              </a:rPr>
              <a:t>Spel</a:t>
            </a:r>
            <a:r>
              <a:rPr lang="en-US" sz="2900" dirty="0">
                <a:latin typeface="+mj-lt"/>
              </a:rPr>
              <a:t> med </a:t>
            </a:r>
            <a:r>
              <a:rPr lang="en-US" sz="2900" dirty="0" err="1">
                <a:latin typeface="+mj-lt"/>
              </a:rPr>
              <a:t>andra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årskullar</a:t>
            </a:r>
            <a:endParaRPr lang="en-US" sz="2900" dirty="0">
              <a:latin typeface="+mj-lt"/>
            </a:endParaRP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j-lt"/>
              </a:rPr>
              <a:t>Övrig</a:t>
            </a:r>
            <a:r>
              <a:rPr lang="en-US" sz="2900" dirty="0">
                <a:latin typeface="+mj-lt"/>
              </a:rPr>
              <a:t> info</a:t>
            </a: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j-lt"/>
              </a:rPr>
              <a:t>Målvakter</a:t>
            </a:r>
            <a:endParaRPr lang="en-US" sz="2900" dirty="0">
              <a:latin typeface="+mj-lt"/>
            </a:endParaRP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Team 16 - </a:t>
            </a:r>
            <a:r>
              <a:rPr lang="en-US" sz="2900" dirty="0" err="1">
                <a:latin typeface="+mj-lt"/>
              </a:rPr>
              <a:t>Värdegrunder</a:t>
            </a:r>
            <a:endParaRPr lang="en-US" sz="2900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900" b="1" dirty="0">
                <a:latin typeface="+mj-lt"/>
              </a:rPr>
              <a:t>4. </a:t>
            </a:r>
            <a:r>
              <a:rPr lang="en-US" sz="2900" b="1" dirty="0" err="1">
                <a:latin typeface="+mj-lt"/>
              </a:rPr>
              <a:t>Matchspel</a:t>
            </a:r>
            <a:endParaRPr lang="en-US" sz="2900" b="1" dirty="0">
              <a:latin typeface="+mj-lt"/>
            </a:endParaRP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latin typeface="+mj-lt"/>
              </a:rPr>
              <a:t>Poolspel</a:t>
            </a:r>
            <a:endParaRPr lang="en-US" sz="2900" dirty="0">
              <a:latin typeface="+mj-lt"/>
            </a:endParaRP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Cuper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900" b="1" dirty="0">
                <a:latin typeface="+mj-lt"/>
              </a:rPr>
              <a:t>5. </a:t>
            </a:r>
            <a:r>
              <a:rPr lang="en-US" sz="2900" b="1" dirty="0" err="1">
                <a:latin typeface="+mj-lt"/>
              </a:rPr>
              <a:t>Aktiviteter</a:t>
            </a:r>
            <a:r>
              <a:rPr lang="en-US" sz="2900" b="1" dirty="0">
                <a:latin typeface="+mj-lt"/>
              </a:rPr>
              <a:t> </a:t>
            </a:r>
            <a:r>
              <a:rPr lang="en-US" sz="2900" b="1" dirty="0" err="1">
                <a:latin typeface="+mj-lt"/>
              </a:rPr>
              <a:t>utanför</a:t>
            </a:r>
            <a:r>
              <a:rPr lang="en-US" sz="2900" b="1" dirty="0">
                <a:latin typeface="+mj-lt"/>
              </a:rPr>
              <a:t> </a:t>
            </a:r>
            <a:r>
              <a:rPr lang="en-US" sz="2900" b="1" dirty="0" err="1">
                <a:latin typeface="+mj-lt"/>
              </a:rPr>
              <a:t>isen</a:t>
            </a:r>
            <a:endParaRPr lang="en-US" sz="2900" b="1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900" b="1" dirty="0">
                <a:latin typeface="+mj-lt"/>
              </a:rPr>
              <a:t>6. Cup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900" b="1" dirty="0">
                <a:latin typeface="+mj-lt"/>
              </a:rPr>
              <a:t>7. </a:t>
            </a:r>
            <a:r>
              <a:rPr lang="en-US" sz="2900" b="1" dirty="0" err="1">
                <a:latin typeface="+mj-lt"/>
              </a:rPr>
              <a:t>Övriga</a:t>
            </a:r>
            <a:r>
              <a:rPr lang="en-US" sz="2900" b="1" dirty="0">
                <a:latin typeface="+mj-lt"/>
              </a:rPr>
              <a:t> </a:t>
            </a:r>
            <a:r>
              <a:rPr lang="en-US" sz="2900" b="1" dirty="0" err="1">
                <a:latin typeface="+mj-lt"/>
              </a:rPr>
              <a:t>frågor</a:t>
            </a:r>
            <a:endParaRPr lang="en-US" sz="2900" b="1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900" b="1" dirty="0">
                <a:latin typeface="+mj-lt"/>
              </a:rPr>
              <a:t>8. </a:t>
            </a:r>
            <a:r>
              <a:rPr lang="en-US" sz="2900" b="1" dirty="0" err="1">
                <a:latin typeface="+mj-lt"/>
              </a:rPr>
              <a:t>Åtaganden</a:t>
            </a:r>
            <a:endParaRPr lang="en-US" sz="2900" b="1" dirty="0"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42818-34F8-56C8-D441-9EFC58674BFC}"/>
              </a:ext>
            </a:extLst>
          </p:cNvPr>
          <p:cNvSpPr txBox="1"/>
          <p:nvPr/>
        </p:nvSpPr>
        <p:spPr>
          <a:xfrm>
            <a:off x="3226012" y="279665"/>
            <a:ext cx="3641513" cy="47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latin typeface="+mj-lt"/>
                <a:ea typeface="+mj-ea"/>
                <a:cs typeface="+mj-cs"/>
              </a:rPr>
              <a:t>Agenda</a:t>
            </a:r>
            <a:endParaRPr lang="en-US" sz="36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457B14-9574-3735-A890-25D7A843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7147-0B3A-F7AD-D5DA-12F04141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b="1" dirty="0"/>
              <a:t>Summering av säsongen 2024/2025</a:t>
            </a:r>
            <a:br>
              <a:rPr lang="sv-SE" b="1" dirty="0"/>
            </a:br>
            <a:endParaRPr lang="en-S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14E132-FF8C-953C-C15D-41506C367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318352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4557611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706647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540266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8784331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3148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Poolspel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Träningsmatcher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Cuper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Träningscuper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Övrigt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553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7 x poolspel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MiF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RSIK 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Limhamn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Julfest – Bowling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92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Trelleborg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Limhamn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Vetlanda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Avslutning - Lund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3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Lund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Tyringe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45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Tyringe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Helsingborg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58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Lund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79886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F563FA5-174A-A5F6-B3BD-740A013D1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2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CAB0-D385-86C8-409D-2C47034E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b="1" dirty="0"/>
              <a:t>Summering av säsongen 2024/2025</a:t>
            </a:r>
            <a:br>
              <a:rPr lang="sv-SE" b="1" dirty="0"/>
            </a:br>
            <a:endParaRPr lang="en-S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A46D7A0-AC69-8D91-6728-A723CA4E6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220777"/>
              </p:ext>
            </p:extLst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0001531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507327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97733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430579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64011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Kakor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Cup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Kiosk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Bingolotter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Toalettpapper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5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20 259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 82 000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10 725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17 324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30 525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4842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0422CF-4D8F-C153-EC60-5F56CEF453D9}"/>
              </a:ext>
            </a:extLst>
          </p:cNvPr>
          <p:cNvSpPr txBox="1"/>
          <p:nvPr/>
        </p:nvSpPr>
        <p:spPr>
          <a:xfrm>
            <a:off x="838200" y="3007895"/>
            <a:ext cx="652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Totala</a:t>
            </a:r>
            <a:r>
              <a:rPr lang="en-US" dirty="0"/>
              <a:t> </a:t>
            </a:r>
            <a:r>
              <a:rPr lang="en-US" dirty="0" err="1"/>
              <a:t>intäckter</a:t>
            </a:r>
            <a:r>
              <a:rPr lang="en-US" dirty="0"/>
              <a:t>: ca </a:t>
            </a:r>
            <a:r>
              <a:rPr lang="en-US" b="1" dirty="0"/>
              <a:t>161 000:-</a:t>
            </a:r>
            <a:endParaRPr lang="en-S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0CC19-5C64-043C-182A-BCD803680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6A2763-3A84-929D-D5FC-EC96F3ED4583}"/>
              </a:ext>
            </a:extLst>
          </p:cNvPr>
          <p:cNvSpPr txBox="1"/>
          <p:nvPr/>
        </p:nvSpPr>
        <p:spPr>
          <a:xfrm>
            <a:off x="1981200" y="600761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</a:rPr>
              <a:t>Laget</a:t>
            </a:r>
            <a:endParaRPr lang="en-SE" sz="3200" b="1" dirty="0"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A6EF60-30AB-40E9-98CC-066149289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23371"/>
              </p:ext>
            </p:extLst>
          </p:nvPr>
        </p:nvGraphicFramePr>
        <p:xfrm>
          <a:off x="2032000" y="1367589"/>
          <a:ext cx="8128000" cy="482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7090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06886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Namn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Namn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756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Alfred Georgsen Nordqvist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Lowe </a:t>
                      </a:r>
                      <a:r>
                        <a:rPr lang="en-US" dirty="0" err="1"/>
                        <a:t>Ferngard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41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August Ahlgren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Malte </a:t>
                      </a:r>
                      <a:r>
                        <a:rPr lang="en-US" dirty="0" err="1"/>
                        <a:t>Gimtell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61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Carl Wihlborg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Marcel Wahlström Obradovic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77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Ebbe Bengtsson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Oliver Åberg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94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Ebbe </a:t>
                      </a:r>
                      <a:r>
                        <a:rPr lang="en-US" dirty="0" err="1"/>
                        <a:t>Stinggård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Oscar </a:t>
                      </a:r>
                      <a:r>
                        <a:rPr lang="en-US" dirty="0" err="1"/>
                        <a:t>Brantmark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11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Edmond Jepson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Oskar </a:t>
                      </a:r>
                      <a:r>
                        <a:rPr lang="en-US" dirty="0" err="1"/>
                        <a:t>Ogenvik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11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Edvin </a:t>
                      </a:r>
                      <a:r>
                        <a:rPr lang="en-US" dirty="0" err="1"/>
                        <a:t>Gokovic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Otto Gustafsson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61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Edwin Zhou-Linde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Phoenix Serwanga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Elias Jensen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Rafael Isarr Vilhelmsson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65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Felix </a:t>
                      </a:r>
                      <a:r>
                        <a:rPr lang="en-US" dirty="0" err="1"/>
                        <a:t>Bäcklin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Viggo Gyllenberg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69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Gustav Kristensson (NY)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William Hofvander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Hugo Berglund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20845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35BBD7D-EDD4-5503-1E44-9CBB07449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7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6A2763-3A84-929D-D5FC-EC96F3ED4583}"/>
              </a:ext>
            </a:extLst>
          </p:cNvPr>
          <p:cNvSpPr txBox="1"/>
          <p:nvPr/>
        </p:nvSpPr>
        <p:spPr>
          <a:xfrm>
            <a:off x="1981200" y="600761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</a:rPr>
              <a:t>Laget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CA871D-C73F-4654-67F2-1A910E700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34026"/>
              </p:ext>
            </p:extLst>
          </p:nvPr>
        </p:nvGraphicFramePr>
        <p:xfrm>
          <a:off x="2029326" y="1367589"/>
          <a:ext cx="8130674" cy="370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6674">
                  <a:extLst>
                    <a:ext uri="{9D8B030D-6E8A-4147-A177-3AD203B41FA5}">
                      <a16:colId xmlns:a16="http://schemas.microsoft.com/office/drawing/2014/main" val="202322180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60613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Namn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Roll</a:t>
                      </a:r>
                      <a:endParaRPr lang="en-S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49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Patrick </a:t>
                      </a:r>
                      <a:r>
                        <a:rPr lang="en-US" dirty="0" err="1"/>
                        <a:t>Serwanga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Tränare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02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Alexander Berglund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Ass. </a:t>
                      </a:r>
                      <a:r>
                        <a:rPr lang="en-US" dirty="0" err="1"/>
                        <a:t>Tränare</a:t>
                      </a:r>
                      <a:r>
                        <a:rPr lang="en-US" dirty="0"/>
                        <a:t> 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66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Anthon Kristensson (NY)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Ass. </a:t>
                      </a:r>
                      <a:r>
                        <a:rPr lang="en-US" dirty="0" err="1"/>
                        <a:t>Tränare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546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Christian </a:t>
                      </a:r>
                      <a:r>
                        <a:rPr lang="en-US" dirty="0" err="1"/>
                        <a:t>Gyllenberg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Ass. </a:t>
                      </a:r>
                      <a:r>
                        <a:rPr lang="en-US" dirty="0" err="1"/>
                        <a:t>Tränare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9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Johan Persson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Ass. </a:t>
                      </a:r>
                      <a:r>
                        <a:rPr lang="en-US" dirty="0" err="1"/>
                        <a:t>Tränare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46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Johannes Ahlgren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Ass. </a:t>
                      </a:r>
                      <a:r>
                        <a:rPr lang="en-US" dirty="0" err="1"/>
                        <a:t>Tränare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83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Mattias </a:t>
                      </a:r>
                      <a:r>
                        <a:rPr lang="en-US" dirty="0" err="1"/>
                        <a:t>Hofvander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Materialförvaltare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49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Vilhelm Sigurdsson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Materialförvaltare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20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Thorbjörn Nordqvist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Lagledare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6994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A89F834-320E-0A68-8612-872D8848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9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6A2763-3A84-929D-D5FC-EC96F3ED4583}"/>
              </a:ext>
            </a:extLst>
          </p:cNvPr>
          <p:cNvSpPr txBox="1"/>
          <p:nvPr/>
        </p:nvSpPr>
        <p:spPr>
          <a:xfrm>
            <a:off x="1981200" y="600761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+mj-lt"/>
              </a:rPr>
              <a:t>Träningstider och träningsupplägg</a:t>
            </a:r>
            <a:endParaRPr lang="en-SE" sz="3200" b="1" dirty="0">
              <a:latin typeface="+mj-lt"/>
            </a:endParaRPr>
          </a:p>
        </p:txBody>
      </p:sp>
      <p:graphicFrame>
        <p:nvGraphicFramePr>
          <p:cNvPr id="15" name="TextBox 1">
            <a:extLst>
              <a:ext uri="{FF2B5EF4-FFF2-40B4-BE49-F238E27FC236}">
                <a16:creationId xmlns:a16="http://schemas.microsoft.com/office/drawing/2014/main" id="{BC0668C0-C7DC-6F12-FF30-2F86F64E2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528872"/>
              </p:ext>
            </p:extLst>
          </p:nvPr>
        </p:nvGraphicFramePr>
        <p:xfrm>
          <a:off x="1885951" y="1638300"/>
          <a:ext cx="7800974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CE7ECD0-6E73-E1C0-7AB9-454D9BCDB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5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6A2763-3A84-929D-D5FC-EC96F3ED4583}"/>
              </a:ext>
            </a:extLst>
          </p:cNvPr>
          <p:cNvSpPr txBox="1"/>
          <p:nvPr/>
        </p:nvSpPr>
        <p:spPr>
          <a:xfrm>
            <a:off x="1837823" y="31866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+mj-lt"/>
              </a:rPr>
              <a:t>Träningsupplägg</a:t>
            </a:r>
            <a:endParaRPr lang="en-SE" sz="32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FD975F-AAAB-085E-30CA-3025B315E5AF}"/>
              </a:ext>
            </a:extLst>
          </p:cNvPr>
          <p:cNvSpPr txBox="1"/>
          <p:nvPr/>
        </p:nvSpPr>
        <p:spPr>
          <a:xfrm>
            <a:off x="1538594" y="2175261"/>
            <a:ext cx="9620751" cy="420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Träningsteman för 3 veckor i stöten. (6 träningspass).</a:t>
            </a:r>
            <a:endParaRPr lang="sv-SE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Skridskoåkning inför varje pass.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Fokus på kampövningar, ex 1-1, 2-2,  Klubbteknikteknik.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Spelövningar, </a:t>
            </a:r>
            <a:r>
              <a:rPr lang="sv-SE" dirty="0" err="1">
                <a:latin typeface="+mj-lt"/>
              </a:rPr>
              <a:t>matchlikt</a:t>
            </a:r>
            <a:r>
              <a:rPr lang="sv-SE" dirty="0">
                <a:latin typeface="+mj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Passningsspel &amp; samarbete, spel på mindre ytor med poängräkning.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Aktivitet, aktivitet och aktivitet. Undvika köbildning.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Utmana barnen och få dem ur komfortzonen, kreativitet, hitta lösningar.</a:t>
            </a:r>
            <a:endParaRPr lang="sv-SE" dirty="0">
              <a:highlight>
                <a:srgbClr val="FFFF00"/>
              </a:highlight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Träningarna ska ge alla barn glädje och rätt utmaningar utefter kunskapsnivå.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Vi ska alltid försöka avsluta med, ex stafetter. Positivt avslut på träningen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sv-SE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E4EB5-CA0D-360F-C6AE-D895F090FA2F}"/>
              </a:ext>
            </a:extLst>
          </p:cNvPr>
          <p:cNvSpPr txBox="1"/>
          <p:nvPr/>
        </p:nvSpPr>
        <p:spPr>
          <a:xfrm>
            <a:off x="1837823" y="1308518"/>
            <a:ext cx="532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Utveckling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Glädje</a:t>
            </a:r>
            <a:r>
              <a:rPr lang="en-US" sz="2400" dirty="0">
                <a:latin typeface="+mj-lt"/>
              </a:rPr>
              <a:t> &amp; </a:t>
            </a:r>
            <a:r>
              <a:rPr lang="en-US" sz="2400" dirty="0" err="1">
                <a:latin typeface="+mj-lt"/>
              </a:rPr>
              <a:t>Gemenskap</a:t>
            </a:r>
            <a:endParaRPr lang="en-SE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38167-E2DF-199D-8CB0-DDF96EABD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51" y="133350"/>
            <a:ext cx="1467389" cy="1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5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6857</TotalTime>
  <Words>1586</Words>
  <Application>Microsoft Office PowerPoint</Application>
  <PresentationFormat>Widescreen</PresentationFormat>
  <Paragraphs>247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Summering av säsongen 2024/2025 </vt:lpstr>
      <vt:lpstr>Summering av säsongen 2024/2025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16 Värdegrunder (Exempel)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Serwanga, Patrick</dc:creator>
  <cp:lastModifiedBy>Thorbjörn Nordqvist</cp:lastModifiedBy>
  <cp:revision>5</cp:revision>
  <dcterms:created xsi:type="dcterms:W3CDTF">2025-08-14T06:45:23Z</dcterms:created>
  <dcterms:modified xsi:type="dcterms:W3CDTF">2025-08-26T11:53:12Z</dcterms:modified>
</cp:coreProperties>
</file>